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notesSlides/notesSlide1.xml" ContentType="application/vnd.openxmlformats-officedocument.presentationml.notesSlide+xml"/>
  <Override PartName="/ppt/ink/ink2.xml" ContentType="application/inkml+xml"/>
  <Override PartName="/ppt/ink/ink3.xml" ContentType="application/inkml+xml"/>
  <Override PartName="/ppt/notesSlides/notesSlide2.xml" ContentType="application/vnd.openxmlformats-officedocument.presentationml.notesSlide+xml"/>
  <Override PartName="/ppt/ink/ink4.xml" ContentType="application/inkml+xml"/>
  <Override PartName="/ppt/notesSlides/notesSlide3.xml" ContentType="application/vnd.openxmlformats-officedocument.presentationml.notesSlide+xml"/>
  <Override PartName="/ppt/ink/ink5.xml" ContentType="application/inkml+xml"/>
  <Override PartName="/ppt/notesSlides/notesSlide4.xml" ContentType="application/vnd.openxmlformats-officedocument.presentationml.notesSlide+xml"/>
  <Override PartName="/ppt/ink/ink6.xml" ContentType="application/inkml+xml"/>
  <Override PartName="/ppt/notesSlides/notesSlide5.xml" ContentType="application/vnd.openxmlformats-officedocument.presentationml.notesSlide+xml"/>
  <Override PartName="/ppt/ink/ink7.xml" ContentType="application/inkml+xml"/>
  <Override PartName="/ppt/notesSlides/notesSlide6.xml" ContentType="application/vnd.openxmlformats-officedocument.presentationml.notesSlide+xml"/>
  <Override PartName="/ppt/ink/ink8.xml" ContentType="application/inkml+xml"/>
  <Override PartName="/ppt/ink/ink9.xml" ContentType="application/inkml+xml"/>
  <Override PartName="/ppt/notesSlides/notesSlide7.xml" ContentType="application/vnd.openxmlformats-officedocument.presentationml.notesSlide+xml"/>
  <Override PartName="/ppt/ink/ink10.xml" ContentType="application/inkml+xml"/>
  <Override PartName="/ppt/notesSlides/notesSlide8.xml" ContentType="application/vnd.openxmlformats-officedocument.presentationml.notesSlide+xml"/>
  <Override PartName="/ppt/ink/ink11.xml" ContentType="application/inkml+xml"/>
  <Override PartName="/ppt/ink/ink12.xml" ContentType="application/inkml+xml"/>
  <Override PartName="/ppt/notesSlides/notesSlide9.xml" ContentType="application/vnd.openxmlformats-officedocument.presentationml.notesSlide+xml"/>
  <Override PartName="/ppt/ink/ink13.xml" ContentType="application/inkml+xml"/>
  <Override PartName="/ppt/notesSlides/notesSlide10.xml" ContentType="application/vnd.openxmlformats-officedocument.presentationml.notesSlide+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269" r:id="rId2"/>
    <p:sldId id="347" r:id="rId3"/>
    <p:sldId id="348" r:id="rId4"/>
    <p:sldId id="349" r:id="rId5"/>
    <p:sldId id="350" r:id="rId6"/>
    <p:sldId id="351" r:id="rId7"/>
    <p:sldId id="355" r:id="rId8"/>
    <p:sldId id="356" r:id="rId9"/>
    <p:sldId id="357" r:id="rId10"/>
    <p:sldId id="354" r:id="rId11"/>
    <p:sldId id="352" r:id="rId12"/>
    <p:sldId id="353" r:id="rId13"/>
    <p:sldId id="339" r:id="rId14"/>
    <p:sldId id="358" r:id="rId15"/>
    <p:sldId id="272" r:id="rId16"/>
    <p:sldId id="273" r:id="rId17"/>
    <p:sldId id="275" r:id="rId18"/>
    <p:sldId id="279" r:id="rId19"/>
    <p:sldId id="286" r:id="rId20"/>
    <p:sldId id="313" r:id="rId21"/>
    <p:sldId id="281" r:id="rId22"/>
    <p:sldId id="280" r:id="rId23"/>
    <p:sldId id="291" r:id="rId24"/>
    <p:sldId id="293" r:id="rId25"/>
    <p:sldId id="294" r:id="rId26"/>
    <p:sldId id="316" r:id="rId27"/>
    <p:sldId id="315" r:id="rId28"/>
    <p:sldId id="298" r:id="rId29"/>
    <p:sldId id="317" r:id="rId30"/>
    <p:sldId id="299" r:id="rId31"/>
    <p:sldId id="300" r:id="rId32"/>
  </p:sldIdLst>
  <p:sldSz cx="12192000" cy="6858000"/>
  <p:notesSz cx="9928225" cy="67976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6" d="100"/>
          <a:sy n="66" d="100"/>
        </p:scale>
        <p:origin x="792"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3313" cy="341297"/>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5622594" y="0"/>
            <a:ext cx="4303313" cy="341297"/>
          </a:xfrm>
          <a:prstGeom prst="rect">
            <a:avLst/>
          </a:prstGeom>
        </p:spPr>
        <p:txBody>
          <a:bodyPr vert="horz" lIns="91440" tIns="45720" rIns="91440" bIns="45720" rtlCol="0"/>
          <a:lstStyle>
            <a:lvl1pPr algn="r">
              <a:defRPr sz="1200"/>
            </a:lvl1pPr>
          </a:lstStyle>
          <a:p>
            <a:fld id="{1BB38B1D-B4B9-4086-91DD-FF6B412A1AFA}" type="datetimeFigureOut">
              <a:rPr lang="en-IN" smtClean="0"/>
              <a:t>25-09-2020</a:t>
            </a:fld>
            <a:endParaRPr lang="en-IN"/>
          </a:p>
        </p:txBody>
      </p:sp>
      <p:sp>
        <p:nvSpPr>
          <p:cNvPr id="4" name="Footer Placeholder 3"/>
          <p:cNvSpPr>
            <a:spLocks noGrp="1"/>
          </p:cNvSpPr>
          <p:nvPr>
            <p:ph type="ftr" sz="quarter" idx="2"/>
          </p:nvPr>
        </p:nvSpPr>
        <p:spPr>
          <a:xfrm>
            <a:off x="0" y="6456378"/>
            <a:ext cx="4303313" cy="34129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5622594" y="6456378"/>
            <a:ext cx="4303313" cy="341297"/>
          </a:xfrm>
          <a:prstGeom prst="rect">
            <a:avLst/>
          </a:prstGeom>
        </p:spPr>
        <p:txBody>
          <a:bodyPr vert="horz" lIns="91440" tIns="45720" rIns="91440" bIns="45720" rtlCol="0" anchor="b"/>
          <a:lstStyle>
            <a:lvl1pPr algn="r">
              <a:defRPr sz="1200"/>
            </a:lvl1pPr>
          </a:lstStyle>
          <a:p>
            <a:fld id="{BE15D7DC-2A3F-461F-B791-592881EB991E}" type="slidenum">
              <a:rPr lang="en-IN" smtClean="0"/>
              <a:t>‹#›</a:t>
            </a:fld>
            <a:endParaRPr lang="en-IN"/>
          </a:p>
        </p:txBody>
      </p:sp>
    </p:spTree>
    <p:extLst>
      <p:ext uri="{BB962C8B-B14F-4D97-AF65-F5344CB8AC3E}">
        <p14:creationId xmlns:p14="http://schemas.microsoft.com/office/powerpoint/2010/main" val="340850749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05:24.119"/>
    </inkml:context>
    <inkml:brush xml:id="br0">
      <inkml:brushProperty name="width" value="0.05292" units="cm"/>
      <inkml:brushProperty name="height" value="0.05292" units="cm"/>
      <inkml:brushProperty name="color" value="#FF0000"/>
    </inkml:brush>
  </inkml:definitions>
  <inkml:trace contextRef="#ctx0" brushRef="#br0">1810 2640 192 0,'0'0'21'16,"0"0"72"-16,0 0-53 15,0 0-35-15,0 0 21 16,0 0-18-16,0 0 2 0,0 0 19 16,-3-21-21-1,3 21 14-15,0 0-22 0,0 0 12 16,0 0-17-16,0 0 5 15,0 0-12-15,0 0-5 16,2 0-11-16,2 0 6 16,4 0-20-16,-2 4-98 15,3-3 34-15</inkml:trace>
  <inkml:trace contextRef="#ctx0" brushRef="#br0" timeOffset="1648.8375">2285 2428 496 0,'0'0'39'0,"0"0"-15"16,0 0 49-16,0 0-63 16,0 0 1-16,0 0-6 15,-20-11 1-15,20 11 1 16,0 0-7-16,0 0 19 15,0 0-17-15,0 0 0 16,2 0 1-16,8 0-1 16,4 3-2-16,11 5 0 15,5 3 2-15,10 1-7 16,5 1 5-16,7-2 0 16,6-2 1-16,5 3-1 15,-2-3 0-15,3 0 0 0,2 2 2 16,3-2 0-16,5 1 1 15,9 0 2-15,1 3 0 16,3-2-5-16,1 1 0 16,-2 1-2-16,2-2 9 15,3 1-5-15,0-1-2 16,-6 0 0-16,-1-1 0 16,-8-1 0-16,-9-3 0 15,-15 1 4-15,-9-5-3 16,-14 3 30-16,-10-5-10 15,-10 0-5-15,-6 0 35 16,0 0-41-16,-3 0-9 16,0 0 9-16,0 0-6 0,0 0-4 15,0 0-39-15,0 0-29 16,0 0-68-16,0 0-449 16</inkml:trace>
  <inkml:trace contextRef="#ctx0" brushRef="#br0" timeOffset="10111.0615">17678 2283 433 0,'0'0'88'0,"0"0"-62"15,0 0 42-15,0 0-27 16,0 0-12-16,0 0 9 16,0 0-38-16,-11-20 22 15,10 17 44-15,-1 0-47 16,2 3 19-16,0 0-34 0,0-1 8 16,0 1-7-1,0 0-5-15,0 0-5 0,0 0 1 16,0 0-10-16,0 0 14 15,0 0-2-15,2 0 4 16,5 0-5-16,1 0 3 16,1 0 0-16,-3 0 2 15,0 0 7-15,-2 0-5 16,-1 0 1-16,-1 0 0 16,-1 0 14-16,-1 0-19 15,0 0 0-15,0 0 0 16,0 0 3-16,0 0-6 15,0 0-18-15,0 0-56 16,0 0 12-16,6 0-68 16,-2 4-25-16,4-1-31 0</inkml:trace>
  <inkml:trace contextRef="#ctx0" brushRef="#br0" timeOffset="11281.2165">18301 3358 877 0,'0'0'25'0,"0"0"-25"0,-107 9 4 15,73 5-13-15,2 4 9 16,6-3 0-16,7 1 0 15,11-4 0-15,8 2-9 16,0 0-1-16,13 1 7 16,14 0 3-16,6-2 0 15,4 0 3-15,-1 1-10 16,-3 2 9-16,-5-1-2 16,-6 3 6-16,-8 5-6 15,-5 0 18-15,-9 6 6 16,0 9 0-16,-12 5 29 15,-12 3-33-15,-9-3 5 16,0-7-11-16,5-7 1 16,7-7-2-16,8-9-13 0,8-6-4 15,5-5-5-15,0-2-101 16,24 0-23-16,12-23 6 16,4-15-383-16</inkml:trace>
  <inkml:trace contextRef="#ctx0" brushRef="#br0" timeOffset="12156.275">18538 3666 795 0,'0'0'48'16,"0"0"-22"-16,0 0-13 0,0 0-9 16,0 0 9-1,-76 73 8-15,64-36-5 0,5 4 14 16,7-2-5-1,0 2-12-15,3-4-5 0,15-4-5 16,6-8 4-16,4-5-7 16,2-7 0-16,1-7 6 15,1-6-5-15,-3 0-1 16,-2-6 11-16,-5-13-11 16,-6-3-5-16,-9-4-4 15,-7-1 1-15,0-1 2 16,-1 0-11-16,-10 11 5 15,2 5 3-15,2 7 5 16,4 5 0-16,1 0 1 16,2 5-17-16,-1 15 9 15,1 3 10-15,0 0 1 0,0-5-3 16,0-5 4-16,4-3-1 16,5-4 0-16,-5-6 0 15,1 0 1-15,1 0 1 16,3 0-2-16,3-17 14 15,3-7-10-15,0-7 0 16,0-6-4-16,-1 1-6 16,0 3 3-16,2 2-14 15,-1 8-1-15,5 6 17 16,0 8-7-16,2 7 4 16,1 2-18-16,1 0 18 0,0 8 1 15,-4 10-6 1,-3 2 9-16,-3-1-2 0,-2 2 5 15,-2 1-3-15,-1-1 0 16,0-1 9-16,0-2-6 16,2-4 5-16,2-2-8 15,3-4 8-15,4-3-6 16,3-5 8-16,4 0-9 16,6-5 3-16,3-12 11 15,-2-7-15-15,2-7 0 16,-3-9 1-16,-3-6 4 15,-2-8 1-15,-7 1-6 0,-9 5 0 16,-3 4 10 0,-8 6-10-16,-1 6 0 15,0 5-2-15,0 11 12 0,0 5-12 16,-4 6 2-16,0 5-7 16,-4 0-9-16,-1 13 12 15,-7 16 4-15,-1 11-2 16,1 7 5-16,4 2 5 15,6-3 4-15,6-5-6 16,0-7 17-16,0-4-23 16,9-7 0-16,6-6-2 15,6-9 6-15,1-3-8 16,5-5-16-16,-3-5-43 16,0-20-11-16,-13-14-132 15</inkml:trace>
  <inkml:trace contextRef="#ctx0" brushRef="#br0" timeOffset="12313.2273">19263 3502 745 0,'0'0'0'0,"0"0"-36"15,114-10-3-15,-68 2-135 16,-10-3 46-16</inkml:trace>
  <inkml:trace contextRef="#ctx0" brushRef="#br0" timeOffset="12616.1109">19606 3793 549 0,'0'0'0'0,"0"0"-24"0,0 0 13 16,0 0 11-16,0 0 0 15,0 0 0-15,81-2 8 16,-63-15 18-16,1-7-26 16,-5-6-70-16,-3-9-274 15</inkml:trace>
  <inkml:trace contextRef="#ctx0" brushRef="#br0" timeOffset="13687.6371">17881 3749 712 0,'0'0'0'0,"0"0"0"0,104 36 2 16,-19-33 2-1,21-3 14-15,13-11 15 16,10-12-26-16,4-7 8 0,-4-1-15 16,-8 4 1-1,-17 2 8-15,-14 2-9 0,-18 7-9 16,-19 2 9-16,-17 7 2 16,-18 4-2-16,-17 3-16 15,-1 0-33-15,-37 9 44 16,-30 16-35-16,-30 15-14 15,-25 7-6-15,-16 0-55 16,4-5 115-16,27-10 103 16,37-17 73-16,39-7-10 15,31-5-166-15,16-1-3 16,34-2-28-16,28 0 17 16,28-17 14-16,22-17 0 15,21-9-64-15,13-6 3 0,12-1 4 16,-5 0-166-16</inkml:trace>
  <inkml:trace contextRef="#ctx0" brushRef="#br0" timeOffset="15300.1736">20803 2796 615 0,'0'0'248'0,"0"0"-161"0,0 0-56 15,0 0 0-15,0 0 25 16,0 0-13-16,-9-8-20 15,9-3-23-15,0-4 8 16,1-4-3-16,14-8-3 16,3-9-2-16,7-6 1 15,1-9 0-15,-1-9 6 16,-2-5-7-16,-3-3-3 16,-5-2 0-16,-4 0 3 15,-8 0-13-15,-3 4 12 16,-2 5-11-16,-16 11 11 15,2 14-8-15,1 15 7 16,8 13-15-16,5 5 17 0,1 3 0 16,1 0-1-1,-3 9-29-15,-2 24-3 0,-1 13 28 16,-1 11 5-16,-1 5 9 16,4 0-8-16,-1-2 3 15,-1-4 22-15,1-7-14 16,0-6 1-16,0-8-8 15,4-8-3-15,-1-10 11 16,2-7-13-16,0-6-2 16,0-4 2-16,0 0 1 15,0 0 3-15,0-4-4 16,13-15 2-16,6-3-4 0,8-1-15 16,-1 5 7-16,3 8 3 15,-4 8-17-15,-2 2 10 16,0 0 2-16,-2 17 11 15,0 2-8-15,0 1 9 16,-2-3 0-16,1-3-2 16,1-3 8-16,1-6-11 15,0-5 5-15,1 0 0 16,2-4 11-16,4-13-1 16,2-5-10-16,-3-2 0 15,-4 0-21-15,-9 7 14 16,-5 7-11-16,-8 6 18 15,-2 4-9-15,0 0 6 16,0 10-17-16,-12 14 20 16,-3 11 5-16,2 2 15 0,5-1-20 15,7-6 1-15,1-6 6 16,0-9-7-16,6-4 0 16,11-5-7-16,10-6 22 15,9 0-15-15,8-3 0 16,6-17 0-16,-1-4-7 15,-7 3 1-15,-6 3 3 16,-9 6-5-16,-10 5-3 16,-9 4 11-16,-8 3 0 15,0 0-12-15,0 0 8 16,-19 16-12-16,-4 10 16 16,-4 4 18-16,5 3-7 0,6-4 7 15,7-1-18-15,7-5 0 16,2-4-7-16,0-5 4 15,15-4 3-15,8-3-2 16,7-5 6-16,2-2-4 16,7-2 4-16,-5-12-4 15,-6 0-14-15,-9-1-25 16,-13-1 20-16,-6-1 6 16,-3 0-3-16,-14 4-61 15,-4 6 41-15,5 4 30 16,2 3 2-16,5 0 4 15,6 7 0-15,3 3-3 0,0-1-3 16,0-1 3 0,2-5 3-16,13-3 0 0,9 0 11 15,4-8-11-15,3-14 2 16,4-9 13-16,-2-5-7 16,1-7 5-16,-4-1 11 15,-5-3-23-15,-3-1 7 16,-6-2-8-16,-5 5 0 15,-3 8 9-15,-4 14 10 16,-1 10 6-16,-3 10-9 16,0 3-3-16,0 6-13 15,0 22-12-15,-3 13 12 16,-7 5 4-16,-3 4 6 16,2-4 10-16,6-10 5 15,2-9-18-15,3-7 5 0,0-6-12 16,0-4 7-16,0-4-7 15,0-2 1-15,0-1-1 16,0-3 0-16,0 1 2 16,0 2-2-16,0 0-2 15,0-3 2-15,0 3-2 16,0-3 2-16,0 0-6 16,3 0-13-16,5 0-53 15,5-6-9-15,-2-14-148 16</inkml:trace>
  <inkml:trace contextRef="#ctx0" brushRef="#br0" timeOffset="16064.5966">22022 2227 585 0,'0'0'47'0,"0"0"-44"0,-7 74 0 15,6-31 46-15,1 5 6 16,0 2-5-16,-2 1-6 16,2 3-9-16,-1-3-6 15,-2-6 16-15,0-4-39 16,0-9 3-16,0-13 5 15,3-7-6-15,0-7-8 16,0-5 0-16,0 0 3 16,0-6 32-16,0-24-8 15,4-15-22-15,5-19-5 16,1-6-22-16,0-3 6 0,-6 3-16 16,4 4 4-1,5 9 22-15,2 8-31 0,4 14 17 16,5 11 17-16,0 9-6 15,2 2 5-15,-3 10 4 16,0 3-3-16,-5 0-6 16,-2 11-2-16,-5 10 11 15,-7 8 14-15,-4 2 2 16,-1 4 27-16,-19 3-20 16,-8-1-12-16,-4 1 7 15,-3-4-18-15,2 1-3 16,13-4-71-16,14-15-195 0</inkml:trace>
  <inkml:trace contextRef="#ctx0" brushRef="#br0" timeOffset="17152.6709">22775 2322 660 0,'0'0'74'0,"0"0"-30"15,0 0-24-15,36-78-15 16,-32 73 42-16,-4 1 12 15,0 4-33-15,0 0 28 16,0 0-45-16,-12 0-6 16,-5 6 8-16,-5 13-10 15,0 9-2-15,0 3 1 16,6 1 0-16,7-3 8 16,4 0-8-16,5-5 0 15,0-1-4-15,0 0 4 16,11-4-10-16,6 1 10 15,4-1 0-15,3 3-1 0,-2 0 1 16,-2 0 0 0,-4 1 0-16,-6-3 5 0,-5-1-6 15,-5 1 1-15,0 2 0 16,-23 4 7-16,-7 3-6 16,2-9-1-16,6-6 9 15,9-7-8-15,10-5-1 16,3-2-3-16,0 0-20 15,8-16 18-15,18-10-7 16,12-10-31-16,4 3-4 16,-3 4 32-16,-7 7 15 15,-6 6-6-15,-5 6 6 16,-7 5-1-16,-4 2 8 16,-7 3-7-16,-3 0 0 15,0 0 5-15,0 0-11 0,0 0 6 16,0 0 0-1,0 12-8-15,0 5 9 0,0 5-1 16,3-2 9-16,3 2 2 16,6-3-13-16,0-2 2 15,1-6 0-15,4-5-12 16,-5-2 6-16,-2-1-11 16,-3-3 0-16,-7 0-17 15,0-5 28-15,0-3-24 16,-7-1-4-16,-9 4 32 0,-1 3-4 15,1 2 6 1,5 0-2-16,3 2 5 0,5 9 7 16,3-2-10-16,0 0 1 15,10-1 3-15,9-3-1 16,8-5 16-16,3 0 12 16,3-3-21-16,3-8 5 15,-2-3 2-15,-2-8-13 16,-3-1 12-16,-7-7-10 15,-1-9-2-15,-5-4 21 16,-2-7-15-16,0-4-10 16,-6-4 0-16,0-2-2 15,-2 3-7-15,0 7 9 16,0 17 0-16,-3 13 10 16,-2 15 30-16,-1 5-17 0,0 0-23 15,0 17-14-15,0 15 14 16,0 7 24-16,2 2 0 15,1 0 4-15,1-7-26 16,2-6 8-16,6-6-10 16,2-5 6-16,3-5-3 15,1-7-3-15,2-5-26 16,2 0-32-16,-7-9-70 16,-7-14-91-16</inkml:trace>
  <inkml:trace contextRef="#ctx0" brushRef="#br0" timeOffset="17274.5586">23386 2392 714 0,'0'0'65'0,"0"0"-65"15,0 0 0-15,0 0-3 16,87 14-34-16,-44-14-122 16</inkml:trace>
  <inkml:trace contextRef="#ctx0" brushRef="#br0" timeOffset="20175.0494">24136 2565 549 0,'0'0'147'15,"0"0"-103"-15,0 0 11 16,0 0-4-16,0 0 8 16,0 0-8-16,0 0-34 15,21-14 13-15,3-5-9 16,0 0-18-16,3-2 8 15,-3-4-10-15,-4 5-1 16,-6-1 0-16,-5 1-6 16,-3 3 4-16,-6 5-22 15,0 2 14-15,0 6-3 16,0 1 7-16,-3 3-1 0,-6 0-8 16,2 0-6-16,-6 16 18 15,2 7 3-15,2 4-3 16,3 3-5-16,6 0 8 15,0-2-6-15,0 0 2 16,7-8 6-16,7-1-7 16,4-7 5-16,4-3 0 15,6-8 0-15,5-1 1 16,3-6-1-16,-3-15 2 16,0 0-2-16,-5-2-4 15,-3 1 0-15,-3 7-3 16,-6-1-1-16,-2 8 4 0,-3 4 3 15,-4 4-2 1,-1 0-6-16,3 0 9 0,-4 4-3 16,1 13 0-16,-2 1 3 15,-4 4 3-15,0-1-2 16,0-1 11-16,0-1-11 16,-6-4 0-16,0-4-1 15,2-2 7-15,2-3 0 16,2-5-7-16,0-1-27 15,0 0 25-15,0 0-10 16,17-9 12-16,5-11 0 16,6-5 3-16,4-3 0 15,-1-2-3-15,-1 2-1 16,-5-1-5-16,-7 2 6 16,-8 2 0-16,-7 5-5 0,-3 7 0 15,0 6-5-15,0 2 2 16,0 5 8-16,0 0-2 15,0 3-32-15,2 16-9 16,8 6 43-16,7 7 4 16,1 6 23-16,3-1-5 15,1 4-19-15,-4-5 13 16,-3 0-11-16,-6-4 0 16,-5-3-5-16,-4-7 8 15,0-3-2-15,-1-6-5 16,-8-7-1-16,1 1 9 15,0-6-9-15,3-1-30 0,2 0 22 16,3-3-29 0,0-16-9-16,5-6-50 0,12 1-3 15,4 2 47-15,3 3 44 16,1 2 8-16,1 3 24 16,-1 0 6-16,-1 3 1 15,-3 0-4-15,0-3-6 16,-2 1 16-16,1-2-13 15,-1 1-15-15,-1-3-9 16,0-1 0-16,-1-1 13 16,-1-1-6-16,-2-1-6 15,-2 0 20-15,-1 4-12 16,-1 2-15-16,-4 5 9 0,-1 3-3 16,-2 5 0-16,-3 2-2 15,0 0 2-15,0 0-1 16,0 0 1-16,-2 14-12 15,-10 10 12-15,-3 6 3 16,2 5 17-16,0 0 1 16,5-1 0-16,5-2 26 15,3-7-46-15,0-7 17 16,8-6-8-16,11-5-10 16,8-4 18-16,2-3-8 15,4 0-2-15,0-8 3 16,-1-12-10-16,-3-1-1 0,-3-2 8 15,-7 0 3-15,-3 4-17 16,-6-1 6-16,-6 0-15 16,-2 3 14-16,-2 3-28 15,0 7 21-15,0 5 1 16,0 2 10-16,0 0-10 16,0 0 7-16,0 0-9 15,0 0 2-15,0 0-4 16,0 6 11-16,0 6 0 15,7-2 4-15,0 0 4 16,2-3-8-16,3-1 0 16,3-2 1-16,6-3 0 15,3-1-1-15,6 0 7 16,2-8-1-16,1-9-12 16,-1-2-3-16,-7 0-32 0,-5 2 41 15,-7 2-20 1,-4 5 20-16,-5 6-11 0,-4 4 17 15,0 0-6-15,0 0 0 16,0 12 0-16,0 9 5 16,0 3 0-16,0 0 16 15,0-1-5-15,12-6-15 16,8-4 7-16,8-4-8 16,11-5-7-16,11-4-2 15,9 0-112-15,2-15-449 16</inkml:trace>
  <inkml:trace contextRef="#ctx0" brushRef="#br0" timeOffset="21900.3954">25819 3118 357 0,'0'0'43'0,"0"0"-19"16,0 0 67-16,0 0-30 15,25-73-23-15,-23 68-14 0,-1 3-17 16,2 1 20-16,-3 1-11 15,0 0-3-15,0 0 0 16,0 0-8-16,0 0 22 16,0 0-20-16,-12 0 4 15,-10 10 19-15,-4 6-21 16,-8 2 7-16,3 5 26 16,4 1-37-16,2 2 40 15,5 0-43-15,5 3 4 16,5-3-1-16,6-2-5 15,4-3 0-15,0-4 0 0,16-1 0 16,11-1 0-16,7 0 0 16,6-1 0-16,1-1 9 15,3-2-6-15,-2 0 0 16,0-2-3-16,-2-2 9 16,-3-5-19-16,-4-2 10 15,-3 0-9-15,-8-1 6 16,-6-13-35-16,-6-4 29 15,-4-9 1-15,-5-2-21 16,-1-6 3-16,0-5-22 16,0 3-25-16,-9-1 28 15,1 9 20-15,0 5 11 16,3 7-7-16,4 6-95 16,-1 5-27-16</inkml:trace>
  <inkml:trace contextRef="#ctx0" brushRef="#br0" timeOffset="22484.3141">26044 3040 610 0,'0'0'17'15,"0"0"2"-15,0 0 35 16,0 0-16-16,-97-31-11 15,67 31-1-15,-3 17-16 16,1 7-5-16,-4 7 28 16,3 5-20-16,5 2-10 15,4 5 24-15,4 0-17 16,7 1 13-16,9-5-1 16,4-5-17-16,5-5 11 0,21-6-7 15,5-6-9-15,9-5 5 16,4-6-5-16,3-6 11 15,-2 0-11-15,0-18 4 16,-5-4 14-16,-1-6-17 16,-2-5-1-16,-6-2 0 15,-8-6-1-15,-7-1-6 16,-10-5 4-16,-6 0-11 16,-1 2 5-16,-18 6-39 15,-6 8 44-15,-4 6-4 16,0 11 2-16,3 11 0 15,2 3-13-15,9 0-17 0,1 22-12 16,8 7-39-16,6 4-10 16,0-1-92-16</inkml:trace>
  <inkml:trace contextRef="#ctx0" brushRef="#br0" timeOffset="22852.5513">26468 3023 519 0,'0'0'19'0,"0"0"-12"16,-15-81 37-16,15 58-22 15,0 4 56-15,0 7-15 0,0 7-12 16,0 2 23-16,-1 3 0 15,-1 0-27-15,-6 0-47 16,-7 22-1-16,-7 14 1 16,-6 10 16-16,1 9 17 15,0 6-11-15,5 1-21 16,7 0 27-16,4-1-28 16,10-8 0-16,1-7-1 15,6-5 5-15,15-10-8 16,7-7 4-16,2-6-7 15,3-7 4-15,4-6-38 16,2-5-32-16,-2 0-38 0,-4-14-123 16</inkml:trace>
  <inkml:trace contextRef="#ctx0" brushRef="#br0" timeOffset="23423.0245">26724 3299 739 0,'0'0'82'0,"0"0"-47"0,0 0-10 15,0 0-17-15,0 0 4 16,0 0-13-16,2-80 1 15,14 53-4-15,2-3-2 16,-1 5 4-16,2 6-13 16,-3 5 12-16,-2 6 3 15,-5 5-11-15,-3 1 11 16,-2 2-12-16,3 0 11 16,1 7 1-16,0 8 2 15,1 2-2-15,-4 2 7 16,-2 0 37-16,-3-2-43 15,0-3 11-15,0-1 4 0,0-6-15 16,0 1 16 0,0-5-17-16,0-2 0 0,0-1 13 15,0 0-10-15,0 0 8 16,0-5 60-16,0-9-48 16,0-2-22-16,0 5-1 15,0 8 0-15,0 1 36 16,0 2-36-16,0 0 1 15,0 0-2-15,5 0-9 16,5 13 6-16,7 4 3 16,2 0 2-16,2-2 11 15,1-2-12-15,-1-2 0 16,2-6-1-16,-1-4-18 16,3-1-26-16,0 0-47 15,1-20-127-15,0-8-403 0</inkml:trace>
  <inkml:trace contextRef="#ctx0" brushRef="#br0" timeOffset="24713.0238">27157 3310 736 0,'0'0'65'0,"0"0"-65"15,0 0 0-15,0 0 0 16,0 0 20-16,0 0 52 16,15-5-27-16,10-8 0 0,6-7-7 15,4-3-26-15,5-4 11 16,3-3-23-16,-2-3 3 15,0-6-8-15,-5-7 6 16,-5-2-3-16,-7-3-29 16,-6 4 0-16,-6 8-2 15,-8 18 12-15,-4 9 21 16,0 12 0-16,0 0-2 16,0 1-6-16,-7 20 2 15,-8 10 4-15,-4 6-1 16,4 2 6-16,0-1 13 15,8-5 3-15,4-2-10 0,3-8 12 16,0-5-21-16,9-4 1 16,11-4-1-16,9-3 1 15,5-4 4-15,3-3-5 16,2 0 5-16,-5 0-9 16,-11 0 4-16,-8 0 0 15,-9 0-9-15,-5 0 9 16,-1 0-1-16,0 0-8 15,0 9 0-15,-15 8 9 16,-7 8 4-16,1 3 7 16,6-1 15-16,5-1-25 15,8-4 5-15,2-3-5 16,0-4 6-16,12-1-11 16,9-4 4-16,7-6 0 15,8-4 5-15,0 0-5 0,-2-11-1 16,-3-6 0-16,-4-3-28 15,-9-3 16-15,-6 0-8 16,-10 2 4-16,-2-3 11 16,-8 6-41-16,-13 2-20 15,2 7 51-15,-1 6 16 16,3 3-11-16,3 0 11 16,1 0 0-16,5 5-3 15,2 6 3-15,3-1 0 16,3 0-6-16,0-2 12 15,0 1-3-15,0-3 8 16,6 1-6-16,2 0 16 0,1-5-21 16,0 1 14-16,0-3-4 15,4 0 2-15,3 0 19 16,5-8-6-16,0-7-20 16,2-1 22-16,-1 0-24 15,-1-2 3-15,-2 2 5 16,-1 3-9-16,-3 4 7 15,-2 5-9-15,-4 3 0 16,-2 0-6-16,-1 1 6 16,2 0-3-16,-2 0 0 15,0 8 0-15,2 8 1 16,-5 4 4-16,-2 1-1 16,-1 2 37-16,0-2-34 0,0 0 5 15,-6-8 4-15,2-3-12 16,1-4 10-16,3-3-11 15,0-3 0-15,0 0-5 16,0 0 3-16,1-6 2 16,17-10-7-16,2-1-6 15,2 6 1-15,-3 1 9 16,-4 6 3-16,3 3-10 16,-4 1 10-16,2 0 0 15,-1 0-4-15,3 0 7 16,0 0-9-16,4 0-17 15,2 0-101-15,0 0-43 0,-3-2-395 16</inkml:trace>
  <inkml:trace contextRef="#ctx0" brushRef="#br0" timeOffset="25214.2526">28589 3012 462 0,'0'0'201'0,"0"0"-197"16,0 0 1-1,-96 89 22-15,71-53 36 0,4-2 2 16,7-3-36-16,6-3 11 15,8-9-36-15,0-5 8 16,5-2-12-16,15-7 0 16,7-5 12-16,6 0-8 15,8-12 1-15,-3-8-5 16,-4-4 0-16,-7-2-8 16,-7-3 4-16,-9 2 8 15,-3-2-4-15,-7 6 0 16,-1 4 0-16,0 7 13 15,0 6-12-15,0 3 24 0,0 3-17 16,0 0-8-16,0 0 0 16,0 0-5-16,0 0-4 15,0 0-4-15,0 6 13 16,0 2-3-16,0 1 2 16,0-2 2-16,2 0 0 15,1-3-1-15,-2 1 8 16,1-1-19-16,-1-1-10 15,-1 0-78-15,0-3-62 16,0 0-430-16</inkml:trace>
  <inkml:trace contextRef="#ctx0" brushRef="#br0" timeOffset="26378.9852">28235 3094 556 0,'0'0'145'15,"0"0"-125"-15,0 0 42 16,0 0-8-16,0 0 16 15,0 0 18-15,3-44-54 16,-13 44 2-16,-16 0-36 16,-6 0 0-16,-7 12 4 15,0 7-1-15,5 6-3 0,11-1 0 16,7-2 1 0,8-3-13-16,8-5 12 0,0-3 0 15,8-5-6-15,14-3 6 16,7-3 0-16,3 0 11 15,1-6-8-15,-3-8 6 16,0-2-9-16,-6-4-3 16,-6-1-6-16,0-3 1 15,-9 7-2-15,-3 1 8 16,-2 9 2-16,-1 5-4 16,-3 2 4-16,0 0-13 15,0 8 9-15,0 18-15 16,-10 12 19-16,-5 4 11 15,-5 3-2-15,1 2 21 16,-1-3-27-16,1-1-2 0,-3-6 6 16,2-4-7-1,-2-5 0-15,-2-8 3 0,6-2 2 16,0-6-2-16,6-3-3 16,5-4 0-16,4-2-4 15,3-3 4-15,0 0-3 16,0 0-9-16,5 0 12 15,17-10 3-15,12-7-3 16,11-5-7-16,4 1-8 16,2-4-40-16,2 0-47 15,-2-3-66-15,-8-6-453 16</inkml:trace>
  <inkml:trace contextRef="#ctx0" brushRef="#br0" timeOffset="26947.8163">28566 3408 573 0,'0'0'216'0,"0"0"-192"16,0 0 10-16,0 0-34 0,0 0 0 16,42-85 53-16,-21 58-42 15,0-3 21-15,-3-4-21 16,3 1-6-16,-1-1 4 16,-1 1-6-16,3 7-3 15,-3 4 0-15,-1 7 1 16,2 8-1-16,-5 4 0 15,1 3 3-15,0 0-14 16,-2 15 11-16,-2 9 0 16,-4 6 13-16,-5 2-10 15,-3 3 35-15,0-3-21 16,0-5-8-16,-11-4 15 16,0-6-24-16,4-6 1 0,4-6-3 15,1-3 9-15,2-2-5 16,0 0-2-16,0 0 0 15,15-15-7-15,12-5 7 16,4 1 0-16,-2 5-4 16,-7 7 4-16,-7 4-3 15,1 1 1-15,-2 2 2 16,1 0-6-16,-2 0 6 16,2 0 0-16,-1 0-4 15,3 3 0-15,4-1-28 16,3-2-28-16,1 0-80 15,1-18-66-15</inkml:trace>
  <inkml:trace contextRef="#ctx0" brushRef="#br0" timeOffset="27247.0151">29224 2830 767 0,'0'0'36'0,"0"0"-28"16,0 0-8-16,0 0 0 16,0 0 31-16,0 0 6 15,106 41-17-15,-68-7 49 16,-3 5-52-16,-2 5-4 0,-5 5 3 16,-8 1-15-16,-9 4 17 15,-11 4-18-15,0-1 5 16,-19 8 11-1,-11-2-16-15,-10 3 1 0,-8 4 6 16,-7 2-7-16,-9 2-24 16,-11 1-94-16,-11-8-76 15,-7-16-341-15</inkml:trace>
  <inkml:trace contextRef="#ctx0" brushRef="#br0" timeOffset="34405.0338">2070 2755 116 0,'0'0'4'16,"0"0"43"-16,0 0 6 15,0 0-41-15,0 0 14 16,0 0-22-16,0 0 15 16,-9-53 33-16,9 50-43 15,0 0 26-15,-3 1 7 16,-2 0-16-16,2 1 63 0,-1-1-38 15,1 1-12-15,3-2-27 16,-1 2-4-16,1-3 30 16,0 4-19-16,0 0-6 15,0 0 4-15,0 0-11 16,0 0 15-16,0 0-21 16,0 0 0-16,0 0 13 15,0 0-13-15,0 0 6 16,0 0 0-16,0 0-4 15,0 0 11-15,0 0-13 16,0 0 0-16,0 0-10 16,0 0 10-16,1 0 0 15,12 0-9-15,1 5 15 0,7 2-8 16,4-2 2-16,5 3 0 16,6-1-4-16,0 0 4 15,-2 1 0-15,9 0-12 16,-1-3 21-16,3-2-13 15,7-3 4-15,3 0 0 16,3 0 6-16,-3-8-6 16,0 0 0-16,-5 0-1 15,2-1 16-15,-7 4-16 16,4-3 1-16,0 3 0 16,-1 0-8-16,7-5 16 15,-1 3-8-15,-5-6 0 0,-1 0-3 16,-8-1 3-1,-4 3 0-15,-2-1 5 0,-7 0-6 16,-6 4 1-16,-2-1-4 16,-8 4-5-16,-7 3 7 15,-4 0-20-15,0 2-11 16,0 0-15-16,-19 0-30 16,-18 0-296-16</inkml:trace>
  <inkml:trace contextRef="#ctx0" brushRef="#br0" timeOffset="34960.2388">2224 2839 273 0,'0'0'65'0,"0"0"39"15,0 0-35-15,0 0-52 16,0 0 1-16,0 0 4 16,0 0 13-16,-14 0-31 15,14 3 0-15,0-1-5 16,15 0 1-16,9 2 0 16,13-1 45-16,11 0-33 15,4-3 23-15,5 0-35 16,10 0 9-16,0-7 5 15,6-9-5-15,2-1 2 16,-5-3-10-16,-6 0 3 16,0-1-7-16,-4 1 3 15,-5-2 0-15,-6 6 14 0,-13 3-14 16,-11 6-5-16,-13 4 2 16,-6 0 0-16,-6 3 3 15,0 0 0-15,0 0-29 16,0 0-7-16,0 4-54 15,0 6-75-15,-6 4-17 16</inkml:trace>
  <inkml:trace contextRef="#ctx0" brushRef="#br0" timeOffset="46424.594">5180 3148 75 0,'0'0'0'16,"0"0"0"-16,0 0-34 16,0 0 25-16,0 0 9 15,0 0-13-15,0 0 16 16,0 0-3-16,-45-18 23 0,39 12-4 16,0 2-2-1,0 1 12-15,-1-1-29 0,2 1 38 16,2 2-22-16,2-2 12 15,-1 0 31-15,2-2-8 16,-1-2 15-16,-1 3-45 16,2-3-3-16,0 1 62 15,0 1-40-15,0 0 19 16,0 1-27-16,-1 0 7 16,-1 3 19-16,1 1-9 15,-1 0-25-15,2 0 9 16,0 0-33-16,0 1-8 15,0 19-2-15,0 8 12 16,0 10-2-16,0 5 0 16,3-2 7-16,2-4 18 0,-1-3-25 15,-2-4 0-15,1-5 5 16,-3-3 5-16,3-5-17 16,-3-7 7-16,0-3 0 15,3-5 14-15,-3-2-14 16,0 0 0-16,0 0 31 15,0-5 4-15,0-16-18 16,0-6-17-16,0-6 0 16,7-2-4-16,5 1 4 15,4 5-21-15,1 5 13 16,4 10-19-16,-3 4 24 16,3 5-17-16,-2 5 20 0,-4 0-11 15,6 5 3-15,-6 12 4 16,0 5-1-16,-8 3 10 15,-4 2-5-15,-3 0 0 16,0 0 0-16,-9 0 0 16,-7-3 10-16,4-2-10 15,0-4 0-15,0-5 0 16,3-4-12-16,6-6 2 16,3 0-51-16,0-3-6 15,0 0-73-15,0 0-72 16</inkml:trace>
  <inkml:trace contextRef="#ctx0" brushRef="#br0" timeOffset="47018.8665">5399 3357 634 0,'0'0'83'16,"0"0"-36"-16,0 0-35 15,0 0-12-15,0 0 50 16,0 0-11-16,28-13-29 15,-8-3-10-15,5-2 9 16,-1 2-18-16,-6 2 9 16,-3 0-6-16,-2 4 0 15,-8 2-18-15,-4 6 19 16,-1 0 5-16,0 2-8 0,0 0-1 16,0 0-22-1,-1 5-22-15,-8 12 52 0,3 3-1 16,0 1 2-16,4-1 0 15,2-2 7-15,0-5 8 16,8-4-15-16,7-4-3 16,-2-3 3-16,2-2 13 15,5-2 25-15,2-13-2 16,3-8-13-16,-1-4-1 16,-4 0-19-16,-3-7-3 15,0 0 5-15,-2-5 5 16,-3 1-7-16,-2-1-3 15,-4 3 0-15,0 1-30 16,-4 7 23-16,-2 8-12 16,0 7 15-16,0 9 2 0,0 4 0 15,0 0-11-15,0 4-28 16,0 16 38-16,0 10-13 16,0 6 16-16,0 7 3 15,-5-1 2-15,2-2 30 16,0-5-35-16,3-7 12 15,0-10 2-15,0-5-14 16,3-7 0-16,6-4 9 16,3-2-5-16,1 0-8 15,1-3 1-15,7-16-75 16,-7-5-45-16,-9-5-349 16</inkml:trace>
  <inkml:trace contextRef="#ctx0" brushRef="#br0" timeOffset="47153.5029">5732 3101 493 0,'0'0'3'16,"0"0"-3"-16,0 0-75 16,109-21-47-16</inkml:trace>
  <inkml:trace contextRef="#ctx0" brushRef="#br0" timeOffset="47858.7089">6030 3266 402 0,'0'0'7'0,"0"0"5"16,0 0 10-16,0 0 0 15,0 0 88-15,0 0 24 16,48-12-78-16,-32-8-35 16,-2-2-21-16,-1-2 8 15,-4 1 6-15,-3-3-14 16,-6 0 3-16,0 3-12 16,0 2 8-16,0 7-3 15,0 4 3-15,0 7 1 0,-3 1 1 16,3 2-1-16,0 0-6 15,0 0-1-15,-3 7-33 16,-2 9 32-16,1 2-3 16,1 4 22-16,3-4-3 15,0-1-8-15,0-1 0 16,0-4 8-16,4 0-8 16,4-5 0-16,-2-1 0 15,6-4 9-15,-3 0 6 16,1-2-15-16,-2 0 0 15,2 0 3-15,-1 0-3 16,0-4 0-16,3-7-1 16,-3 0 11-16,0 1-9 0,-2-3-1 15,-4 4 0-15,0-4-8 16,2 2 8-16,-1-4-1 16,1 4 1-16,1-2-27 15,-2 6 26-15,2 2-6 16,0 2 6-16,-1 3-11 15,-2 0 12-15,0 0-9 16,0 0 9-16,1 0-20 16,2 4 16-16,0 3 4 15,0 3 0-15,-3 0-17 16,0-2 20-16,-1 1-3 16,2 0 4-16,-3-2-1 0,1-2-2 15,-1-1-1-15,1-2 6 16,-1-1-21-16,-1-1-3 15,3 0-33-15,2 0 43 16,-1 0-20-16,2-7-106 16,-6-3-50-16</inkml:trace>
  <inkml:trace contextRef="#ctx0" brushRef="#br0" timeOffset="48849.2702">5945 3251 603 0,'0'0'54'16,"0"0"-17"-16,0 0-37 16,0 0 0-16,0 0 21 15,0 0-19-15,31-92 27 16,-20 65 3-16,4-2-21 0,-2-1 12 16,2-4-23-1,-3-2 0-15,0-2 1 0,-3 1-1 16,-2 0 0-16,-4 5 8 15,0 3-4-15,-1 4 11 16,-2 5-15-16,0 6 0 16,0 7 15-16,0 5-6 15,0 2-5-15,0 0 0 16,0 0-4-16,0 10-28 16,0 17-3-16,0 9 31 15,-3 4-3-15,3 6 3 16,0 0 0-16,0 0 14 15,0-6-14-15,1-4 20 0,4-7-20 16,5-5 8 0,1-3 8-16,-2-4-16 0,1-5 0 15,-4-5 0-15,3-4 7 16,-1 0-7-16,-1-3 0 16,3 0 0-16,4-5 62 15,5-13-58-15,0-4-4 16,-5-1 6-16,-2-4 9 15,-3 4-17-15,-3 3 2 16,-2 1 0-16,-1 6-1 16,-1 8 1-16,-2 5-11 15,0 0 5-15,0 0-18 16,0 4-23-16,0 14-2 16,-2 4 49-16,-2 4 6 0,1-1-5 15,3-4-1-15,0-1 7 16,0-3 1-16,0-2 0 15,7-4-8-15,2-3 2 16,2-4-8-16,-2-3 6 16,1-1 0-16,-3 0 7 15,1 0-2-15,3-3 9 16,0-11-14-16,0-3 3 16,2-2 6-16,-2 1-7 15,1-3-2-15,-1 4 0 16,0 4-5-16,5 2-16 15,-2 6-10-15,-2 1 3 16,1 4 27-16,-1 0-32 0,1 9 32 16,-2 8-9-1,4 4 10-15,-5 3 0 0,1 0 3 16,-1-3 3-16,-4 0 32 16,5-6-38-16,-4-1 4 15,5-5 6-15,3-5-10 16,4-3 0-16,8-1-1 15,6 0 1-15,6-5-4 16,5-11-86-16,-5-4-340 16</inkml:trace>
  <inkml:trace contextRef="#ctx0" brushRef="#br0" timeOffset="51075.9854">7083 2875 463 0,'0'0'16'0,"0"0"7"15,0 0-13-15,0 0 2 16,-70 88 22-16,64-70-13 15,6 1 6-15,0-2-27 16,0-1 0-16,6 1 18 16,9-4-11-16,0 1-3 0,-3 0-8 15,3 1 14-15,-8 0 0 16,-1 3-10-16,-4 2 15 16,-2 0 0-16,0 3-4 15,-3 4 1-15,-14-1 14 16,1-1-19-16,1-6 9 15,2-5-16-15,2-6 0 16,8-5-5-16,0-3 5 16,3 0-1-16,0-8-9 15,9-12 2-15,10-2-24 16,8 0 21-16,-3 5 11 16,0 4 14-16,0 4-8 0,-5 1-1 15,-2 2 9 1,-1 3-3-16,-4 0-1 0,6 1 0 15,-5-4-6-15,2 1 8 16,3-2-12-16,1-1-1 16,1-1-7-16,-2-1 16 15,-2-1-3-15,-5-1-5 16,-4-1 5-16,-2 1-7 16,-5 5 2-16,0 3 0 15,0 4-1-15,0 0 6 16,0 0-10-16,-5 3 0 15,-7 11 5-15,-3 7 16 16,2-1-14-16,1-2-1 16,8-2 0-16,-1-7 4 15,5-1-3-15,0-2-2 0,0-3 0 16,5-3-15-16,11 0 18 16,6 0-3-16,5 0 7 15,7-6-1-15,2-8-10 16,-2 2 4-16,-2-1 0 15,-7 4 5-15,-5 0-4 16,-6 4-1-16,-6 2 0 16,-5 1 2-16,-3 2-4 15,0 0 2-15,0 0 0 16,-3 2-10-16,-11 12 10 16,-5 6 0-16,-3 3 7 15,5 2 1-15,4 0 0 0,4 0-8 16,6-2 0-16,3-5 6 15,0-4-6-15,0-4-5 16,6-6 1-16,7-1 8 16,2-3-1-16,3 0-3 15,-1 0 0-15,2-8 27 16,-7-3-27-16,0-2 0 16,-8-1-2-16,-2-3 1 15,-2 1-16-15,0 3-7 16,0 2 6-16,-3 6 5 15,0 2 9-15,1 3 1 0,2 0 2 16,-2 0-19 0,0 0 13-16,2 10 3 0,0 2 4 15,0-1-10-15,0 0 10 16,0-5 0-16,0-1-1 16,6-3 8-16,1-2-7 15,4 0 5-15,5 0 5 16,7-2 26-16,2-11-32 15,-3-1-4-15,-1-3 7 16,-3 0-1-16,-5-2-2 16,-2-4-4-16,-2-1 11 15,-5-3-30-15,-4 2 19 16,0 1-2-16,0 1-20 16,-7 6-5-16,-2 4 25 0,-3 4-6 15,0 5 8 1,0 3-25-16,-1 1 18 0,2 0-26 15,1 1 26-15,1 6 11 16,6 3-8-16,0-1-7 16,3 2 11-16,0 1-10 15,0-3 13-15,3 0-6 16,10-2 2-16,1-1 1 16,5-5 6-16,5-1 23 15,2 0-25-15,0 0 38 16,4-3-35-16,3-8 0 15,-2 1 8-15,1-1-11 16,-7 2-7-16,2 2 3 16,-8 2 0-16,-2 1-3 15,-4 4 3-15,-10 0 0 0,-2 0-9 16,-1 0 8-16,0 1-17 16,0 11 16-16,0 1 2 15,-3 3 9-15,-3 1-9 16,1 0 0-16,0-2 16 15,4 2-10-15,1 0-1 16,0-3-5-16,0 4 6 16,1-4 7-16,8 0-13 15,1-2 0-15,4-2-2 16,-1-3 2-16,2-1 0 0,6-5 0 16,0-1 6-1,4 0-9-15,1-4 3 0,1-8 0 16,-4 0 8-16,-2-2-5 15,-3 0-2-15,0-2-1 16,-3 2 1-16,0 0-7 16,0 0 6-16,-2 3 0 15,1-1 0-15,3 3 0 16,-4-2-12-16,3 4 6 16,-1 0 0-16,-5 3-10 15,2 1 14-15,-4 0-27 16,-5 3 23-16,-3 0-38 15,0 0-3-15,0 0-5 16,-2 7 52-16,-10 6 2 16,0 2 7-16,-1 0 2 0,2 2 26 15,3-2-31-15,3 2 7 16,4-2 13-16,1-3-19 16,0 1-6-16,1-4-1 15,11 0 0-15,3-3 8 16,1-2 0-16,4-4-8 15,2 0 9-15,3 0-4 16,-1-3 36-16,1-11-36 16,-5-5-4-16,2-1 19 15,-5-6-19-15,4-1-1 16,-5-4 0-16,-7 1 11 16,0-1-5-16,-4 6-6 0,-1 7 2 15,-3 6 5-15,1 8-2 16,-1 3 22-16,-1 1-27 15,2 0-9-15,1 3 7 16,1 15-16-16,2 4 18 16,-3 5 12-16,-1-1-4 15,-1-1-2-15,-1-3 9 16,0-4-15-16,0-3 20 16,0-5-20-16,0-1 0 15,2-8 1-15,-2-1-1 16,4 0 0-16,-1 0-1 15,3-1 2-15,0-9-9 16,3 1-10-16,1 2 9 0,-1 6-8 16,2 1 17-1,5 0 0-15,5 0-6 0,3 0 15 16,3 6 4-16,1-1-13 16,-1-2 4-16,-3-3-5 15,-5 0 2-15,-4 0-2 16,-3 0-58-16,-5 0-144 15,-7 0-261-15</inkml:trace>
  <inkml:trace contextRef="#ctx0" brushRef="#br0" timeOffset="51661.1456">5791 3834 682 0,'0'0'0'16,"0"0"-7"-16,0 0-1 16,0 0-45-16,0 0 53 15,0 0 34-15,105 0-22 16,-53-4 51-16,14-2-47 15,14-4-5-15,11-4 19 16,12-3-23-16,12-2-7 16,12 2 10-16,7 2-5 15,2 4-5-15,1 0 0 16,-1 2 2-16,-6-1-3 16,-8 0 1-16,-9-1-2 0,-14 0 2 15,-14 0 0-15,-17-3 4 16,-11 1-4-16,-16 4 11 15,-15 1 2-15,-10 3 1 16,-11 4 12-16,-2 1 11 16,-3 0-26-16,0 0-6 15,0 0-5-15,0 0-38 16,0 3-37-16,0 14-31 16,0 10 38-16,-8-1-268 15</inkml:trace>
  <inkml:trace contextRef="#ctx0" brushRef="#br0" timeOffset="60520.3716">5592 3918 45 0,'0'0'71'0,"0"0"1"15,0 0-36-15,0 0 39 16,0 0-44-16,0 0-8 16,0 0 22-16,0 0-35 15,-6-9 19-15,4 6-13 16,2 2-13-16,-3-1 68 15,3 1-53-15,0 1-7 16,0 0 14-16,0-2-25 16,0 2 25-16,0 0-8 0,0 0-16 15,0-1 57 1,0 1-58-16,0 0 0 0,0 0 10 16,0 0-7-16,0 0-3 15,0 0 0-15,-3 0 1 16,3 0-15-16,0 0 14 15,0 0 0-15,8 0-4 16,5 0 6-16,5 0-2 16,7 0 0-16,2 0 0 15,3 0 1-15,4 0-1 16,2-3 0-16,0-4-7 16,7 4 20-16,2-3-13 0,4 1 0 15,2-1 1 1,1-3-8-16,0-1 7 0,-1 2 0 15,-8-2-2-15,-2 3 15 16,-7 2-23-16,-7 1 10 16,-8 1-27-16,-7 1 22 15,-3 2-72-15,-8 0-56 16,-1 0 25-16,-3 0-143 16</inkml:trace>
  <inkml:trace contextRef="#ctx0" brushRef="#br0" timeOffset="60885.9138">5878 3953 147 0,'0'0'42'0,"0"0"36"16,0 0 2-16,98-12-52 15,-62 4 23-15,0-4-38 0,4 3-11 16,2-1 9-1,3-3-11-15,1 6 0 0,-1-2-3 16,-1 2 14-16,-3 0-18 16,-1 0 7-16,-3 1-44 15,-4 2 0-15,-8 4-178 16</inkml:trace>
  <inkml:trace contextRef="#ctx0" brushRef="#br0" timeOffset="62111.3818">10869 4156 236 0,'0'0'166'15,"0"0"-128"-15,0 0-15 16,0 0-23-16,0 0 0 16,0 0 51-16,50 0-18 15,-24 0-11-15,6 0 16 16,4 0-22-16,6 0 19 15,6 0-33-15,4 0 4 16,5 0 20-16,6 4-26 16,-1 6 0-16,-2 0 7 15,0 2 0-15,-5 3-11 16,-2 2 4-16,-1 1 0 0,2 2 2 16,3 0-2-16,4 1 0 15,3-1-7-15,-1-1 12 16,-5-1-5-16,-3-1 0 15,-7 1 0-15,-8 1 2 16,-5 4-2-16,-7 3 0 16,-4 3-8-16,-5 2 18 15,-5 3-10-15,-8 8 0 16,-3 5 0-16,-3 10 12 16,0 3-12-16,0 2 0 15,-11-3-9-15,0-6 29 16,1-4-28-16,3-1 8 0,1-3 0 15,0 1 2-15,-3-4-2 16,3-4 0-16,-2-2-5 16,1-3 11-16,-3-3-4 15,1-2-2-15,1-1 0 16,-1-3-1-16,0-3 1 16,2-1 0-16,-2-2 5 15,0-1-4-15,1-2-1 16,2-3 0-16,2-2 2 15,-2 0-10-15,-3-2 8 16,-1-2-36-16,-4-1 14 16,-4-2-87-16,-4-3-58 15</inkml:trace>
  <inkml:trace contextRef="#ctx0" brushRef="#br0" timeOffset="62516.9112">11789 5218 595 0,'0'0'26'0,"0"0"-26"16,0 0 6-16,0 0 6 16,0 0 44-16,0 0-24 15,-21-30-13-15,21 30-19 0,0 0 1 16,0 8-4-16,0 16 3 15,0 6 0-15,5 11 1 16,1 0-1-16,-3 2 4 16,1-2-9-16,1-2 14 15,2-5-1-15,0-3-8 16,1-4 0-16,1-4 0 16,4-4 3-16,2-4 0 15,3-2-1-15,3-6 10 16,0-2-1-16,7-5-7 15,5 0 2-15,4 0 31 16,4-6-37-16,-1-8 9 16,9-4-9-16,3-2 7 15,2-3-22-15,4 0-23 16,-3-2-42-16,-3 1-60 0</inkml:trace>
  <inkml:trace contextRef="#ctx0" brushRef="#br0" timeOffset="66654.0891">10339 6564 570 0,'0'0'4'0,"0"0"45"16,0 0-40-16,0 0 3 0,0 0-12 15,0 0 0 1,0 0 27-16,0 0-14 0,-9-30-9 15,9 30 30-15,0 0-32 16,0 0-2-16,0 0 0 16,0 0 0-16,0 0 1 15,0 0 6-15,0-2-7 16,0 2 35-16,0 0-33 16,0-1 18-16,0-1-20 15,0-2 13-15,2-1-11 16,8 2-2-16,1-1-1 15,1 3-10-15,4 0 22 16,3-1-16-16,2 1 5 16,5 1 0-16,2-2 4 15,6 2-4-15,9-3 0 16,5 3-5-16,4-3 14 16,-1-1-13-16,0 3 4 0,-2-3 0 15,-1-1-13-15,3-2 13 16,-1 2 0-16,-3 1-1 15,-6 3 10-15,-5 1-11 16,-3 0 2-16,-5 0 0 16,-4 0-6-16,-4 0 6 15,-3 0 0-15,-6-2 0 16,-2 2 7-16,-6 0-9 16,-3 0 2-16,0 0 0 15,0 0-5-15,0 0 5 0,0 0 0 16,0 0 2-16,0 0 3 15,0 0-6-15,0 0 1 16,0 0 0-16,0 0-4 16,0 0 4-16,0-1 0 15,0 1-11-15,0 0-12 16,0 0-10-16,0 0-60 16,0 0-156-16</inkml:trace>
  <inkml:trace contextRef="#ctx0" brushRef="#br0" timeOffset="68018.6278">10669 6542 371 0,'0'0'25'16,"0"0"-21"-16,0 0-7 15,0 0 3-15,0 0 0 16,0 0 58-16,12 26-54 16,-9-12 23-16,-2 1 8 0,2 2-12 15,-1 0 16 1,-2 2-20-16,0 1-18 0,0 4 38 16,-9 0-36-16,-7 0-3 15,-1 0 11-15,-4-2-4 16,-1 0 5-16,-1 0-12 15,-1-2 5-15,-1 0 8 16,-2-2-10-16,1-1-2 16,-1 0 24-16,-3 0-25 15,-3 1 7-15,-3 2-7 16,-6 1 0-16,-4 0 15 16,-7 0-14-16,-7 2-1 15,-3-3 4-15,1-1 0 16,-1-1-4-16,3-4 8 0,-4 2-2 15,-11-3 4-15,-2 1-10 16,-6 0 0-16,-8 0 15 16,-6-1-15-16,-10 2 2 15,-6-1-2-15,-6 2 9 16,-8 5 0-16,-4 4-9 16,-6 0 0-16,10-4 10 15,12-7-4-15,18-5 16 16,18-6-22-16,7-3 11 15,11 0-12-15,8 0 3 16,8 0-2-16,6-6 22 16,6-2-16-16,2-1 11 15,1 1-17-15,-1 1 0 0,1-2-8 16,5 4 8-16,5-1 0 16,8 0 1-16,8 2 7 15,1 0-16-15,3 4 2 16,-2-3 6-16,1 3 7 15,1 0-7-15,0 0 0 16,0 0-11-16,0 0-9 16,-2 0-19-16,1 0-21 15,1 0-40-15,0 0 38 16,0 0-102-16,0 0-151 16</inkml:trace>
  <inkml:trace contextRef="#ctx0" brushRef="#br0" timeOffset="68588.041">8133 6953 362 0,'0'0'14'16,"0"0"14"-16,0 0-19 15,0 0 14-15,0 0-3 16,0 0 17-16,-67-4 15 0,46 4-44 16,-4 12-6-1,-5 5-2-15,-1 1 6 0,-2 3 5 16,2 0-11-16,-1-2 0 15,4-2 3-15,-2 2-3 16,3-3 0-16,2-1 0 16,5 0 8-16,6-5 8 15,0 4-16-15,2-2 0 16,0 3 4-16,2 2-4 16,-2 0 0-16,3 4 0 15,4-1 8-15,-1 3-15 16,1 2 7-16,2 0 0 0,1 0-4 15,2-2 4-15,0-2 0 16,0-3 4-16,15-2 3 16,5-4 20-16,5-1 1 15,6-4-19-15,4-4 42 16,0-3-51-16,5 0 21 16,-1 0-21-16,-1 0 18 15,0 0-20-15,-2-5 2 16,3 0-29-16,1-2 28 15,3 2-73-15,4-1-15 16,0-4-123-16</inkml:trace>
  <inkml:trace contextRef="#ctx0" brushRef="#br0" timeOffset="74300.1504">2508 7490 395 0,'0'0'63'0,"0"0"30"16,0 0-76-16,0 0-11 15,0 0-6-15,0 0 0 16,0 0 20-16,0 0-18 0,69-16 13 16,-44 11 16-1,2 0-27-15,3 2 20 0,6 3-24 16,1 0 11-16,1 0-13 15,3 0 2-15,1 0 0 16,3-4 7-16,7-1 7 16,5-2-24-16,-5-2 10 15,-6-2 0-15,-3 0-3 16,-7-3 3-16,-6 7-7 16,-8 0 5-16,-7 2-95 15,-9 4-43-15,-6 1-109 16</inkml:trace>
  <inkml:trace contextRef="#ctx0" brushRef="#br0" timeOffset="74691.0837">2528 7572 381 0,'0'0'67'0,"0"0"-60"0,0 0-7 15,0 0 0-15,0 0 39 16,0 0-21-16,94 20 23 15,-59-16-8-15,0-1-10 16,1 4 5-16,1-3-28 16,2 1 4-16,1-2 10 15,-1-1-14-15,4-2 0 16,5 0 1-16,1 0 8 16,-3-5-12-16,-3-3 3 15,-8 0-25-15,-11 5 24 16,0 0-169-16,-10-3-51 15</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23:41.985"/>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FF0000"/>
    </inkml:brush>
    <inkml:brush xml:id="br2">
      <inkml:brushProperty name="width" value="0.05292" units="cm"/>
      <inkml:brushProperty name="height" value="0.05292" units="cm"/>
      <inkml:brushProperty name="color" value="#00B050"/>
    </inkml:brush>
  </inkml:definitions>
  <inkml:trace contextRef="#ctx0" brushRef="#br0">24014 3784 671 0,'0'0'18'0,"0"0"82"16,0 0-77-16,0 0-9 15,0 0 63-15,0 0-31 0,0 0-13 16,9-10-9-1,-9 10-10-15,0 9-10 0,0 10-4 16,0 16 0-16,0 8 29 16,-4 3-18-16,-16 7 1 15,-4-4-1-15,-3-1 8 16,1-4-2-16,0-4-17 16,3-7 0-16,0-5-1 15,-1-5 2-15,0-3-1 16,-1-4 0-16,4-5 10 15,0-6-32-15,-1-2 22 16,5-3-53-16,1 0-32 16,7-15-132-16,7-3-256 15</inkml:trace>
  <inkml:trace contextRef="#ctx0" brushRef="#br0" timeOffset="274.3256">23744 4013 588 0,'0'0'121'0,"0"0"-30"16,0 0-27-16,0 0-34 15,0 0-12-15,0 0-4 16,-45 52 12-16,26-10 4 16,0 2 21-16,7-2-43 15,3-2 8-15,4-2-2 16,5-6-3-16,0-3 9 0,5-6-20 15,13-7 0-15,7-1 17 16,9-6-7-16,9-4-10 16,8 0 0-1,8-5 1-15,2 0-9 0,-3 0-133 16,-9-2-156-16</inkml:trace>
  <inkml:trace contextRef="#ctx0" brushRef="#br0" timeOffset="2985.3065">11340 5582 594 0,'0'0'87'0,"0"0"-23"16,0 0 9-16,0 0-29 16,0 0 74-16,0 0-54 15,0 0-28-15,-22-51 24 16,22 43-44-16,0-1 18 16,3-2-26-16,16-3 11 15,7-1-9-15,9-1-10 16,4 4 0-16,-2 2-10 15,-2 10 13-15,-7 0-6 16,-6 0 1-16,-5 14 2 16,-7 6-12-16,-10 8 12 15,0 5-6-15,-19 7-1 0,-17-1 14 16,2-3-4-16,2-7-3 16,10-9 10-16,16-6-20 15,6-4 10-15,0-5-44 16,11 3 36-16,15 1-1 15,9-3 9-15,2 2 0 16,2 4 15-16,-8 3-14 16,-6 2-1-16,-11 5 0 15,-11 6-15-15,-3 9 18 16,-11 2-3-16,-17 3 0 16,-5-2 0-16,-4-4 29 15,1-2-20-15,3-7-8 0,4-4 14 16,2-4-10-16,6-4-7 15,1-5 2-15,5-3-70 16,-1-7-14-16,2 0-173 16</inkml:trace>
  <inkml:trace contextRef="#ctx0" brushRef="#br0" timeOffset="11941.1933">11667 6457 197 0,'0'0'153'0,"0"0"-81"16,0 0 5-16,0 0-17 16,0 0 56-16,0 0-84 0,-58-27 5 15,56 25 45-15,2 2-44 16,0 0 40-16,0 0-78 15,0 0 6-15,0 0 2 16,0 0-8-16,0 4 0 16,12 9-6-16,9 9 22 15,13 4-3-15,11 9-13 16,15 2 4-16,14 7 37 16,14 7-41-16,12 2 0 15,11 1 6-15,3 4 7 16,6 2-10-16,-3 4-3 15,-2 5 0-15,-6 1-1 0,-1-5 1 16,-1-8 0 0,0-4 3-16,0-5 10 0,-3 1-14 15,-6-6 1-15,-2-4 0 16,-2-3 11-16,-5-3-11 16,-5-4 0-16,-10 1 11 15,-7-4-3-15,-10 1-3 16,-9-4-5-16,-11 0 0 15,-4-4-9-15,-6-5 9 16,-6-1 0-16,-4-4 9 16,-5-1 5-16,-4-3-23 15,-3 0 9-15,2 2 0 16,-1-2-6-16,1 2 6 16,2 0-11-16,3 3-16 15,2-2-96-15,-3-4-76 0,-3-4-421 16</inkml:trace>
  <inkml:trace contextRef="#ctx0" brushRef="#br0" timeOffset="12794.8028">15176 8012 439 0,'0'0'55'0,"0"0"69"0,0 0-69 15,0 0 18-15,0 0 42 16,0 0-29-16,-3-38-12 16,-20 38-65-16,-10 0 5 15,-8 0-1-15,-8 17 4 16,-1 5-17-16,2 8 16 15,3 5-15-15,8-2 2 16,13 0-3-16,12-3 0 16,12-3-11-16,0-2 15 15,24 1-4-15,12-4 0 16,10 1 2-16,5-2-6 0,-1-1 2 16,-6 0 2-1,-8 4-8-15,-10-1 9 0,-11 3-1 16,-10 5 0-16,-5 2 0 15,-11 3-1-15,-19 1 1 16,-7-1 0-16,-2-3 22 16,5-7-16-16,6-7-6 15,11-6 0-15,11-6-1 16,6-7-14-16,17 0-130 16,23-12-52-16,15-18 21 15</inkml:trace>
  <inkml:trace contextRef="#ctx0" brushRef="#br0" timeOffset="13125.2202">15470 8453 801 0,'0'0'58'0,"0"0"-56"16,0 0 80-16,-88 6-68 15,72 10 25-15,5 4-28 16,8 5 2-16,3 5-21 15,2 2 8-15,20-1 0 16,7-2 8-16,9-8 6 16,4-8-14-16,3-10 6 15,-2-3 1-15,-5 0-14 16,-7-15 5-16,-7-7 2 16,-12-5-5-16,-10-6 9 15,-2-4-4-15,-13 0 0 16,-23 2 9-16,-8 1-23 0,-7 6 14 15,-3 7 0-15,4 4-31 16,-1 10 31-16,-3 6-34 16,-1 1-86-16,-3 0-96 15</inkml:trace>
  <inkml:trace contextRef="#ctx0" brushRef="#br0" timeOffset="14032.955">4261 4517 715 0,'0'0'0'16,"0"0"3"-16,0 0-25 0,93-16 22 15,-56 16-2-15,3 0-11 16,5 2-53-16,4-2-94 16</inkml:trace>
  <inkml:trace contextRef="#ctx0" brushRef="#br0" timeOffset="15403.1216">14980 8964 370 0,'0'0'25'16,"0"0"21"-16,0 0-8 15,0 0 96-15,0 0-102 16,0 0 7-16,0 0 57 16,62-50-43-16,-62 50-8 15,0 0-22-15,0 0-18 16,0 0 48-16,0 0-37 15,-3 6 12-15,-4 7 38 16,-8 7-51-16,-8 5 21 16,-6 9-12-16,-9 7-19 15,-9 3 36-15,-8 8-37 0,-7 7-1 16,0 4 27-16,-2 0-27 16,7-5 3-16,7-7-6 15,6-10 6-15,13-10 7 16,5-7-13-16,10-7 0 15,10-8-14-15,0-4 20 16,6-4-12-16,0-1-19 16,0 0-79-16,4 0 46 15,11 0-61-15,7 0 18 16,2-3-19-16,-7 0-311 16</inkml:trace>
  <inkml:trace contextRef="#ctx0" brushRef="#br0" timeOffset="16671.8331">14640 9349 653 0,'0'0'156'0,"0"0"-138"0,0 0-7 16,0 0 25-16,0 0 20 15,0 0 19-15,-96 65-38 16,71-43-11-16,-2 3 46 15,-4 5-58-15,-4 4 12 16,-2 5 18-16,-7 7-27 16,-5 4 15-16,-1 6-32 15,-4 2 0-15,-3 4 22 16,-6 2-17-16,-5-2-5 16,1-3 10-16,3-6-10 0,9-7 8 15,10-5-8 1,3-3 0-16,8-4-4 0,4-6 7 15,3-4-3-15,3-2 0 16,6-4 0-16,1-1-1 16,3-2-16-16,3-3-2 15,3-5 4-15,5-3-55 16,3-4-20-16,0 0-51 16,0 0-112-16,0 0-114 15</inkml:trace>
  <inkml:trace contextRef="#ctx0" brushRef="#br0" timeOffset="17251.2491">12906 10634 752 0,'0'0'94'15,"0"0"-90"-15,0 0-8 16,0 0 20-16,-53 87-16 16,42-50 102-16,4-1-96 15,5 2 18-15,2-7-6 16,0-3-15-16,8-9 2 16,8-6-5-16,0-8 0 15,7-5 14-15,2-2 2 16,9-19-11-16,1-4 4 15,-5 0-5-15,-5 6-8 16,-12 5-2-16,-5 9 6 16,-5 4-12-16,-3 1 12 15,0 0-6-15,0 10-2 16,0 14 8-16,-9 9 16 0,-2 9-16 16,4 2 3-16,1 1 41 15,6-5-33-15,0 2-11 16,0-6 11-16,10-4-7 15,2-4-8-15,5-9 3 16,-2-8-76-16,4-4 0 16,2-7-147-16,-2-7-162 15</inkml:trace>
  <inkml:trace contextRef="#ctx0" brushRef="#br0" timeOffset="17644.5114">13555 10764 822 0,'0'0'87'0,"0"0"-66"16,0 0-20-16,0 0 31 16,-79 75 69-16,55-39-81 15,2 3 16-15,5 2 0 16,1 7-32-16,4 2 24 15,4 0-25-15,4-5-3 16,4-1 26-16,0-7-17 16,0-6-9-16,12-5 0 15,10-9 0-15,1-6 9 0,5-11-9 16,4 0 0-16,-1-17-15 16,3-11 11-16,-10 2-22 15,-9 0-7-15,-12 5 4 16,-3 5 27-16,-8 4-13 15,-17 3 3-15,-6 6 3 16,-11 1-22-16,0 2 16 16,-1 0 13-16,3 0-26 15,2 0-9-15,6 0-129 16,0-6-195-16</inkml:trace>
  <inkml:trace contextRef="#ctx0" brushRef="#br0" timeOffset="18921.4078">6012 4654 480 0,'0'0'156'0,"0"0"-150"0,0 0 22 15,0 0-18-15,0 0 13 16,0 0 70-16,27 0-83 16,-5-3 1-16,8-2 6 15,6 1-6-15,12-1-13 16,4-2 2-16,8-5-66 16,-2-5-34-16,-5-2-390 15</inkml:trace>
  <inkml:trace contextRef="#ctx0" brushRef="#br0" timeOffset="20525.2854">12994 11547 293 0,'0'0'64'15,"0"0"-7"-15,0 0-37 16,0 0 40-16,0 0 57 16,0 0-61-16,8-7 21 15,-8 7-2-15,0 0-8 16,0 0 44-16,0 0-39 16,0 0-19-16,0 0 23 0,0 0-41 15,0 0 10 1,-9 0-35-16,-2 0 9 0,-5 0-23 15,-1 11 4-15,-6 7 0 16,-4 6-8-16,-5 6 9 16,-2 2-1-16,-7 6 0 15,-3 3 4-15,-6 0-5 16,-3 5 1-16,-1-3 0 16,4-1-1-16,8-1 1 15,11-12 0-15,7-2 0 16,9-11 9-16,8-4-32 15,2-4 13-15,2-6-25 16,3 1 34-16,0-1-34 16,0 0-5-16,0 1-11 15,0 0-57-15,0 4-12 0,0-2-42 16,0 2-157-16</inkml:trace>
  <inkml:trace contextRef="#ctx0" brushRef="#br0" timeOffset="21244.8811">11628 12576 702 0,'0'0'141'0,"0"0"-53"15,0 0-84-15,0 0-4 16,0 0 0-16,0 0 2 16,63-33 19-16,-46 33-18 15,0 0-2-15,-1 8 29 16,-4 8-30-16,-3 4 26 16,-6 3-17-16,-3 6-1 0,-3 3 37 15,-15-3-44-15,-7 0-1 16,1-6 15-16,-1-6-10 15,5-7-8-15,3-7 3 16,4-3 0-16,6 0-18 16,4 0 14-16,3 0 4 15,0 0 0-15,0 0 0 16,0 0-8-16,4 0-7 16,8 0 12-16,5 5-9 15,2 11 12-15,2 3 0 16,1 3-3-16,0 0 7 15,0-2-4-15,2-3 0 16,1-6-14-16,3-9-26 16,2-2-161-16,0-23-224 15</inkml:trace>
  <inkml:trace contextRef="#ctx0" brushRef="#br0" timeOffset="21723.4853">12146 12538 688 0,'0'0'56'16,"0"0"-33"-16,0 0-15 0,0 0 23 15,0 0 27-15,0 0-30 16,-77 91 4-16,77-71-10 15,0 2-16-15,0 0 37 16,3-3-42-16,9 0 4 16,3-7 14-16,2-4-13 15,2-8 8-15,2 0-14 16,1-8 6-16,-1-9 13 16,-6-4-19-16,-2 1 0 15,-6-1 7-15,-4 4-5 16,-3 4 7-16,0 2-9 15,0 8 5-15,0 1 14 16,0 2 0-16,0 0-18 16,0 0-1-16,0 3-7 0,0 15 2 15,6 9 3-15,2 7 2 16,4-1 5-16,-1 5-5 16,2-8 0-16,-2-1 2 15,-1-4-1-15,2-8-1 16,-3-6 0-16,3-5-45 15,-2-4-16-15,1-2-123 16,-5-8-147-16</inkml:trace>
  <inkml:trace contextRef="#ctx0" brushRef="#br0" timeOffset="22895.5193">7383 4593 659 0,'0'0'66'16,"0"0"-60"-16,0 0-6 15,0 0 0-15,0 0 8 16,82-16-5-16,-61 13-3 16,1 1 0-16,7 0-13 15,2-1-68-15,-4-4-403 16</inkml:trace>
  <inkml:trace contextRef="#ctx0" brushRef="#br0" timeOffset="28840.1388">12146 13352 467 0,'0'0'149'0,"0"0"-43"16,0 0-87-1,0 0 26-15,0 0 42 0,0 0-49 16,0 0 30-16,-8-27-52 16,8 24-5-16,-3 3 72 15,3 0-72-15,0 0-11 16,0 0 17-16,0 0-11 15,0 0-12-15,0 0 1 16,0 6 5-16,15 9-15 16,9 4 15-16,4 2 0 15,7 2 0-15,2 4 15 16,3-1-15-16,-1 4 0 16,-3 1 0-16,-3 0-8 15,-4 0 8-15,-3 1 0 16,-4 0 1-16,-2-5 13 0,-6-1-15 15,-2-7 1-15,-3-4 0 16,-1-7-5-16,-4-3 5 16,-4-4 0-16,0-1 13 15,0 0-13-15,0 0 44 16,0 0-44-16,2 0 4 16,-2 0 16-16,0 0-20 15,0 0-3-15,0 0-1 16,6 0-85-16,5-3-13 15,3-4-156-15,1-1-292 16</inkml:trace>
  <inkml:trace contextRef="#ctx0" brushRef="#br0" timeOffset="29605.3766">12678 14308 508 0,'0'0'180'15,"0"0"-112"-15,0 0-66 0,0 0 88 16,0 0-37-16,0 0 17 16,-15 2-32-16,8 9-37 15,-1 5 43-15,1 2-44 16,2 2 6-16,5 1 22 15,0-3-21-15,0 1-7 16,5-5 2-16,7-2 4 16,0-3 3-16,2-7-9 15,2-2 0-15,6 0 22 16,3-9-22-16,3-11 0 16,-1-1 1-16,-6-2 12 15,-4 3-21-15,-5 5 8 16,-5 3 0-16,-1 7-2 0,-6 4 3 15,0 1-1-15,0 0 0 16,0 0 0-16,0 6-11 16,0 15-17-16,0 6 28 15,0 6 35-15,0 0-31 16,0-2-4-16,0 0 19 16,0-3-19-16,0-6 4 15,0 0-4-15,0-5 0 16,0-4 4-16,6-3-4 15,1-1-18-15,4-4-61 16,5-3-79-16,3-2-63 16</inkml:trace>
  <inkml:trace contextRef="#ctx0" brushRef="#br0" timeOffset="30092.2126">13197 14396 793 0,'0'0'113'16,"0"0"-72"-16,0 0-22 15,0 0-3-15,0 0-16 16,0 0 46-16,-94 41-43 16,81-20 10-16,1 1-13 15,4 1 0-15,1-1 18 16,4-4-1-16,3-2-17 15,0-3 3-15,0-2 6 0,6-3-5 16,6-3-4-16,1-2 0 16,0-1-11-16,0-2 11 15,3 0 0-15,-1-9-1 16,0-7 7-16,-2-2 8 16,-4-1-14-16,-2-1 0 15,-4 1-9-15,-1 2 13 16,-2 4-4-16,3 4 0 15,-3 3 13-15,0 5-20 16,0 1 7-16,0 0 0 0,0 0-3 16,0 0 3-1,0 0-4-15,0 0 1 0,0 4 3 16,0 6-18-16,0 0 18 16,0-2 0-16,0-4 0 15,0-2 0-15,0-1-12 16,0-1-5-16,0 0-44 15,0 0-29-15,-3-6-65 16</inkml:trace>
  <inkml:trace contextRef="#ctx0" brushRef="#br0" timeOffset="35860.855">15786 8901 389 0,'0'0'133'16,"0"0"-53"-16,0 0 29 15,0 0-52-15,0 0 22 16,0 0 17-16,0 0-38 15,-22-58 34-15,18 54-65 16,1 1-4-16,1 2 47 16,2 1-66-16,0 0-4 0,0 0 0 15,0 0-3-15,8 13-13 16,14 13 14-16,8 3 2 16,7 3-5-16,9 2 9 15,4 1-4-15,0 0 0 16,1-1 12-16,-6 2-15 15,-1-1 3-15,-2 0 0 16,-1-1 0-16,-1 0 4 16,-1-2-4-16,-4-4 0 15,-2-5 13-15,-1-6-13 16,-7-3 0-16,-4-3 0 16,-5-1-7-16,-3-3 9 15,-5-2-2-15,-3-2 0 16,-4-1-11-16,2-2 4 0,2 1-66 15,6 5-34-15,4-1 71 16,6 4-127-16,0-1-62 16</inkml:trace>
  <inkml:trace contextRef="#ctx0" brushRef="#br0" timeOffset="36882.683">16361 9286 173 0,'0'0'57'16,"0"0"113"-16,0 0-70 16,0 0 18-16,0 0-17 15,0 0-65-15,3-28 1 16,-3 28 1-16,0 0-31 16,3 0-6-16,4 16-1 15,8 6 0-15,6 8 72 16,6 2-61-16,8 2 35 15,7 2 3-15,4-2-35 16,2 3 26-16,4 1-23 16,7 6-3-16,6 4 23 15,1 5-28-15,-2 1-4 0,-6-1-5 16,-7 0 8-16,-8-5-18 16,-1-6 10-16,-6-5 0 15,-5-6-2 1,-6-5 2-16,-3-2 0 0,-2-6-8 15,-1 0 16-15,0-3-17 16,0-1-35-16,-2 0-78 16,2 0 19-16,-3 2-101 15,-5-1-136-15</inkml:trace>
  <inkml:trace contextRef="#ctx0" brushRef="#br0" timeOffset="37375.472">17606 10360 616 0,'0'0'54'0,"0"0"40"16,0 0-19-16,0 0 10 15,0 0 33-15,0 0-81 16,-34-41-36-16,16 46 25 16,-3 11-18-16,-4 5-2 0,-4 11 10 15,3 5-13-15,-3 5 43 16,1 5-46-16,1 2 2 16,2 1 38-16,5 0-35 15,5 0-5-15,8-6 0 16,5-3 7-16,2-5-7 15,3-8 0-15,15-6 0 16,3-8-7-16,5-8 6 16,-1-6-33-16,2 0 5 15,-4-16-22-15,-4-5 47 16,-8 0-52-16,-8 4 39 16,-3 5-2-16,-1 4 23 15,-15 6-4-15,-5 2 0 16,0 0 2-16,1 0-3 0,5 4 1 15,5 2 0-15,7-2-16 16,3 0-64-16,0-2-54 16,18-2-23-16,7 0-72 15</inkml:trace>
  <inkml:trace contextRef="#ctx0" brushRef="#br0" timeOffset="37766.0015">17907 10470 775 0,'0'0'78'16,"0"0"-51"-16,0 0-5 16,0 0-18-16,0 0 71 15,0 0-48-15,-95 95 13 16,77-68-20-16,5-2-19 15,4-3 12-15,9-4-7 16,0-1-12-16,0-6 3 16,15-3 3-16,5-3 8 15,2 0-8-15,0 0 0 16,-4 1 0-16,-5 7 0 16,-5 3 0-16,-5 5 0 15,-3 8 3-15,0 4 52 0,-21 1-30 16,-6 3-4-16,-6-4 34 15,-9-1-49-15,1-5 0 16,-3-4-6-16,1-7-3 16,1-7 2-16,-1-9-104 15,1 0-40-15,-4-22-96 16</inkml:trace>
  <inkml:trace contextRef="#ctx0" brushRef="#br0" timeOffset="38673.5902">10254 4579 80 0,'0'0'492'0,"0"0"-492"16,0 0 7-16,0 0 28 16,0 0-17-16,0 0 25 0,87-20-14 15,-66 18-17-15,1 1-12 16,9 1 0-16,4 0-28 16,1 0-12-16,-1 1-243 15</inkml:trace>
  <inkml:trace contextRef="#ctx0" brushRef="#br0" timeOffset="40466.2426">11835 13254 545 0,'0'0'154'16,"0"0"-78"-16,0 0 3 16,0 0 13-16,0 0-52 15,0 0 1-15,0 0 26 16,-56 0-64-16,45 0-3 16,-4 0 19-16,-7 10-13 0,-2 3-9 15,-9 7 3-15,-7 5 0 16,-11 8 3-16,-4 1-3 15,-5 3 0-15,1-1 9 16,-1 5-3-16,2-3 2 16,-2 1-8-16,1 1 0 15,5-6-5-15,7-1 5 16,6-2-11-16,7 1 9 16,2 1-23-16,1 0 19 15,6-2-26-15,2-2-41 16,4-1 60-16,7-5-137 15,0-4-33-15,7-7-205 16</inkml:trace>
  <inkml:trace contextRef="#ctx0" brushRef="#br0" timeOffset="40902.1686">10259 14408 773 0,'0'0'62'0,"0"0"-55"16,0 0 5-16,0 0 2 16,0 0 12-16,-15 81-12 15,15-48 64-15,0 4-62 16,0 5-2-16,0 4 36 15,6-2-41-15,-3-1 22 16,-2-4-31-16,1-5 0 16,2-7-4-16,2-3 4 0,4-10-38 15,4-14-66-15,8 0-118 16,-2-31-180-16</inkml:trace>
  <inkml:trace contextRef="#ctx0" brushRef="#br0" timeOffset="41284.3923">10727 14408 924 0,'0'0'32'16,"0"0"-21"-16,0 0 12 0,-109 33-3 15,73-10-14 1,9 0 43-16,7-1-46 0,12-2 2 15,8-4-5-15,0-2 0 16,11-3-21-16,17-3 22 16,8-2-1-16,5 1 11 15,-2-2 1-15,-6 3-18 16,-8 6 6-16,-8 2 0 16,-10 7-4-16,-7 4 6 15,0 4-2-15,-16 3 38 16,-11 0-28-16,-6-2 39 15,-1-3-29-15,0-1-20 16,4-8 34-16,3-3-29 0,11-7-8 16,5-3 3-1,5-4-41-15,5-2-9 0,1-1-100 16,0 0-111-16,0-7-347 16</inkml:trace>
  <inkml:trace contextRef="#ctx0" brushRef="#br0" timeOffset="42490.7483">11832 4589 614 0,'0'0'80'0,"0"0"-68"16,0 0 59-16,0 0-71 0,0 0 0 15,0 0 27-15,-4 0-22 16,7 0 24-16,16 0-8 16,8-3-21-16,8-3 69 15,1-1-69-15,-3 1 0 16,0 2 0-16,-6 1 13 15,-3 2-26-15,-3 1-29 16,0 0-80-16,-5 0 39 16,-4 0-245-16</inkml:trace>
  <inkml:trace contextRef="#ctx0" brushRef="#br0" timeOffset="45558.8464">13406 15123 76 0,'0'0'36'16,"0"0"69"-16,0 0 41 15,0 0-55-15,0 0 22 16,0 0-29-16,0 0-49 0,-2-14 43 16,2 14-53-1,0 0-1-15,-1 0 37 0,1 0-42 16,-3 0 12-16,3 0 11 15,0 0-31-15,-1 0 40 16,1 0-40-16,-3-1 2 16,1 0-1-16,1-2-4 15,1 3 6-15,0 0 7 16,0 0-19-16,0 0 46 16,0 0-48-16,0 0 4 15,0 0 2-15,0 0-6 16,0 0 0-16,0 0-5 15,0 0-2-15,1 2-2 16,18 10 9-16,10 8 0 16,3 3-12-16,6 6 20 0,2 1-8 15,0 2 0 1,-1 4 0-16,-1-1 3 0,-3-3-3 16,2 0 0-16,-5-7 4 15,-6-4-1-15,-6-6 1 16,-4-5-4-16,-5-1 9 15,-5-6 4-15,0 2-13 16,-5-5 0-16,-1 0 13 16,0 0-12-16,0 0 3 15,0 0-4-15,2 0 6 16,-1 0-20-16,5 0 1 16,6 0-56-16,9-7-43 0,3 2-127 15,-6 0-394 1</inkml:trace>
  <inkml:trace contextRef="#ctx0" brushRef="#br0" timeOffset="46668.636">14105 15816 707 0,'0'0'68'15,"0"0"-6"-15,0 0-43 16,0 0-15-16,0 0 66 16,0 0-58-16,0 34 15 15,-3-1 45-15,-1 9-38 16,3 2-4-16,1-1-5 16,0-1-23-16,0-9 27 15,8-11-29-15,1-8 0 16,4-6 15-16,0-8-11 15,2 0-2-15,7-7 4 16,2-13-5-16,1-6 37 16,-5-1-38-16,-4 1-1 15,-4 6-9-15,-6 5 15 0,0 8-5 16,-5 5 0-16,-1 0 1 16,0 2-14-16,0 0 13 15,0 4-23-15,0 16 21 16,0 8 2-16,0 9 6 15,0-1-6-15,0 1 1 16,0-1 12-16,0-5-13 16,0-6 0-16,0-4 5 15,5-9 3-15,2-4-16 16,4-5-58-16,11-3-70 16,5-11-37-16,3-15-570 15</inkml:trace>
  <inkml:trace contextRef="#ctx0" brushRef="#br0" timeOffset="46990.4013">14581 15966 779 0,'0'0'168'16,"0"0"-98"-16,0 0-8 15,0 0-32-15,0 0-19 16,0 0 27-16,18-60-38 15,6 51 0-15,-1 6-7 16,-3 3 7-16,0 0-1 0,-7 9-4 16,-1 13 5-16,-8 5-8 15,-4 9 7-15,0 5 1 16,0 3 48-16,-13-1-46 16,-3-2 15-16,-2-3 17 15,1-4-33-15,4-6 13 16,5-5-14-16,2-6 0 15,3-4-23-15,3-4-2 16,0-3-80-16,0-6-55 16,8 0-193-16</inkml:trace>
  <inkml:trace contextRef="#ctx0" brushRef="#br0" timeOffset="47965.4333">14550 15938 725 0,'0'0'108'0,"0"0"-68"16,0 0-29-16,0 0 45 15,0 0 5-15,0 0-49 16,51-35 25-16,-34 32-35 16,-3 3 5-16,2 0 10 0,-4 0-11 15,2 11-6-15,-1 6 15 16,-2 10-13-16,-7 10 26 16,-2 5-28-16,-2 8 0 15,-2 0 23-15,-10-2-19 16,-4 0-4-16,1-4 0 15,-1-5 8-15,-1-5-9 16,2-6 1-16,3-11 0 16,3-5-19-16,3-8 19 15,5-3 0-15,1-1-7 16,0 0 15-16,0 0-20 16,0 0 12-16,0 0 0 0,0 0-6 15,0 0 6 1,0 0 0-16,0 0-5 0,0 0 23 15,1 0-34-15,8 2 16 16,5 9 0-16,5 3 17 16,6 2-7-16,2 1-4 15,4-2 15-15,1 2-10 16,1-1 17-16,-4-2-28 16,0-1 0-16,-5-3 4 15,-2-3-4-15,-1-2-12 16,-3-1-26-16,4-3-84 15,-2-1-55-15,-7 0-308 16</inkml:trace>
  <inkml:trace contextRef="#ctx0" brushRef="#br0" timeOffset="49202.6343">13303 4586 344 0,'0'0'33'0,"0"0"46"16,0 0 16-16,0 0-16 15,0 0 23-15,0 0-66 16,-1 0 5-16,1 0-31 16,0-2 5-16,10-5 21 0,3 0-36 15,8-4 0-15,0-2 0 16,6 1 18-16,3-1-23 16,3 1 5-16,4 3-19 15,-3 1 1-15,-3 8-81 16,-4 0-30-16,-10 3-110 15</inkml:trace>
  <inkml:trace contextRef="#ctx0" brushRef="#br0" timeOffset="50802.098">17369 11243 228 0,'0'0'48'0,"0"0"-39"15,0 0 12-15,0 0-15 16,0 0 42-16,0 0 2 16,6-8-17-16,-3 6-4 15,1-1-3-15,-2 3 27 0,-1-1 26 16,-1 1-43-16,0 0-8 15,0 0 25-15,0 0-20 16,0 0 38-16,0 0-38 16,0-3 1-16,0 3 67 15,0 0-96-15,0 0 21 16,0 0 2-16,0 0-17 16,0 0-3-16,0 0-8 15,0 0 0-15,-4 4-9 16,-12 14 16-16,-8 3-7 0,-9 8 0 15,-6 3 12 1,-5 2-1-16,-4 7-11 0,-1 1 0 16,-1 1 4-16,-8 4 1 15,-12 1-5-15,3-4 0 16,6-6 0-16,17-6 23 16,16-4-23-16,3 2 0 15,-1 4-12-15,0-2 17 16,-1 0-5-16,7-7 0 15,1-2 8-15,0-5-13 16,5-3 5-16,2-4 0 16,3-6 0-16,6-4 0 15,3-1-8-15,0 0-17 16,0 0-42-16,0 0 34 16,3 0-103-16,7 0-66 15,-7-3-251-15</inkml:trace>
  <inkml:trace contextRef="#ctx0" brushRef="#br0" timeOffset="51483.8093">16191 12354 182 0,'0'0'457'0,"0"0"-363"16,0 0-69-16,0 0 22 16,0 0 31-16,0 0-37 15,-91 15 38-15,63-1-65 16,3 0-12-16,2 3 32 16,3-3-21-16,11-1-18 15,6-3 5-15,3 0 0 16,2 1-8-16,16 1 8 15,9 1 0-15,4-1-6 16,2 2 13-16,-1 1-7 16,-7 4 0-16,-8 3 4 0,-6 2-7 15,-8 7 3-15,-3 3 0 16,-3 2 6-16,-18 1 7 16,-8-3-13-16,3-5 14 15,-1-5-2-15,6-7 21 16,7-5-33-16,6-7 2 15,8-5-12-15,0 0-30 16,7-4-117-16,14-20-87 16</inkml:trace>
  <inkml:trace contextRef="#ctx0" brushRef="#br0" timeOffset="51880.9451">16386 12514 693 0,'0'0'46'0,"0"0"-46"16,0 0 0-16,0 0 0 15,0 0 47-15,0 0-30 16,73-22-4-16,-50 22 25 15,0 0-27-15,0 0-3 0,-1 0-8 16,-3 5 5 0,-5 6-1-16,-5 2-4 0,-5 9 0 15,-4 5 39-15,0 6-38 16,-3 6 35-16,-17 3 4 16,-6 0-21-16,-4-2 50 15,2-6-51-15,3-6-13 16,5-4 16-16,7-7-21 15,4-2-2-15,4-5-5 16,5 1-58-16,0-3-14 16,0-1-93-16,14-5-30 15,4-2-283-15</inkml:trace>
  <inkml:trace contextRef="#ctx0" brushRef="#br0" timeOffset="53012.991">14896 4504 624 0,'0'0'100'0,"0"0"-68"16,0 0-28-16,0 0-8 15,0 0 11-15,0 0-31 16,17 7 24-16,9-4 0 15,12-2 26-15,8-1-24 16,6 0 0-16,2 0-2 16,2-3-16-16,0-2 12 15,-7-1-125-15,-12 1-365 16</inkml:trace>
  <inkml:trace contextRef="#ctx0" brushRef="#br0" timeOffset="55998.0715">10469 15415 342 0,'0'0'88'0,"0"0"-77"15,0 0 29-15,0 0 93 16,0 0-81-16,0 0 29 16,-36-24-43-16,33 21-14 15,3 3 76-15,-4-1-94 16,4 1 14-16,0 0 37 16,0 0-43-16,0 0 14 15,0 0-28-15,0 0 1 16,0 0-20-16,0 5 19 0,4 12 0 15,16 8-1 1,5 6 8-16,8 5 29 0,4 0-36 16,2 0 3-16,-2 0 21 15,-3-2-24-15,-4-3 0 16,-4-1 18-16,-4-5-9 16,-7-6 9-16,0-2-18 15,-6-4 0-15,-2-4-7 16,-2-3 7-16,-4-5 0 15,1-1-5-15,-1 0 5 16,5 0-16-16,12 0-105 16,3-1-36-16,0-6-180 15</inkml:trace>
  <inkml:trace contextRef="#ctx0" brushRef="#br0" timeOffset="56604.9552">10669 16319 53 0,'0'0'478'0,"0"0"-306"16,0 0-123-16,0 0 35 15,0 0 36-15,0 0-62 16,-9 0 12-16,9-4-70 16,8 1 7-16,3 1-12 15,3 0 5-15,4 2-7 16,-3 0 2-16,4 5 10 15,-4 9-10-15,-2 4 5 16,-4 0 0-16,-6 4-3 16,-3-1 7-16,0 1-4 15,-7 0 0-15,-11-2 13 16,-2-4-27-16,1-5-4 16,1-5-9-16,8-5 4 15,4-1 13-15,3 0-4 0,3 0 3 16,0-1 11-16,0-5-14 15,0 3 14-15,0 0 0 16,1 3-27-16,7 0 27 16,2 0 0-16,5 0 9 15,1 4 3-15,-2 7 35 16,4-3-47-16,-5 1 9 16,2-1 25-16,2-2-28 15,2 1-3-15,1-3 1 16,6-3 10-16,7-1-28 15,7 0-5-15,4 0-76 16,0-12-61-16,-5-1-202 0</inkml:trace>
  <inkml:trace contextRef="#ctx0" brushRef="#br0" timeOffset="56980.1556">11139 16358 149 0,'0'0'363'15,"0"0"-232"-15,0 0-9 16,0 0-59-16,0 0 44 16,0 0-32-16,-9-65-60 15,12 62 2-15,7-1-17 16,2 4 0-16,3 0-8 16,-1 0 8-16,0 2 0 0,-3 8-1 15,1 4 5 1,-5 3 0-16,-4 6-4 0,-3 2 0 15,0 2 34-15,0-2-27 16,0-2 12-16,0-6 1 16,0-5-10-16,0-4-5 15,0-4-5-15,0 0 0 16,2 0-1-16,8-1 14 16,8 1-13-16,4-4 13 15,1 0-11-15,5 0 15 16,4 0-17-16,-1-5 0 15,6-5-17-15,0-4-37 0,-2-4-115 16,-7-7-239 0</inkml:trace>
  <inkml:trace contextRef="#ctx0" brushRef="#br0" timeOffset="58279.013">16488 4645 651 0,'0'0'85'0,"0"0"-57"15,0 0 25-15,0 0-14 16,0 0 57-16,0 0-42 15,0 0-53-15,-2-3 30 16,11-1-31-16,6 1 0 16,7 0-5-16,4 1 5 15,4 0-18-15,1 1-56 0,-1-2-79 16,-5-1-47-16</inkml:trace>
  <inkml:trace contextRef="#ctx0" brushRef="#br0" timeOffset="60859.9607">11457 16933 541 0,'0'0'114'0,"0"0"-22"15,0 0-44-15,0 0 37 16,0 0 13-16,0 0-39 16,0 0 22-16,-6-6-47 15,6 6-13-15,0 0 46 0,0 0-67 16,0 0 14 0,0 0-14-16,0 0 9 0,0 0-19 15,0 0 3-15,0 10 3 16,14 11-8-16,4 8 12 15,5 3 0-15,0 3-1 16,1 2 17-16,0-2-9 16,0 1-7-16,0-5 0 15,0-3 2-15,-5-1-2 16,1-7 0-16,-4-3 0 16,-4-3 11-16,-3-2-13 15,1-2 2-15,-4-3 0 16,0-2-1-16,-1-2 1 15,1 1-24-15,4-3-43 0,4-1-91 16,6 0 4-16,-1 0-203 16</inkml:trace>
  <inkml:trace contextRef="#ctx0" brushRef="#br0" timeOffset="61424.8038">11708 17718 737 0,'0'0'152'16,"0"0"-131"-16,0 0-16 16,0 0 34-16,0 0-18 15,0 0 2-15,35-28-23 16,-20 28 12-16,1 0-21 16,1 8 9-16,-3 7 0 15,-3 2 6-15,-5 5-5 16,-6-1 6-16,0 1-7 0,0-1 3 15,-9-1 16-15,-6-3-19 16,-1-4 0-16,-1-6-9 16,4-2 9-16,2-5-18 15,5 0 15-15,1 0 0 16,3 0-10-16,2 0 13 16,0 0 0-16,0 0 35 15,0 0-35-15,0 0 0 16,0 0 0-16,0 0 6 15,10 0-6-15,5 8 2 16,8 3 1-16,0 0 35 16,-1 2-32-16,0 2-2 15,-1-6-4-15,-2 1 10 16,5-5-31-16,0 0-11 16,4-5-89-16,0 0-20 0,-4-17-251 15</inkml:trace>
  <inkml:trace contextRef="#ctx0" brushRef="#br0" timeOffset="61940.382">12108 17684 638 0,'0'0'79'16,"0"0"-79"-16,0 0 0 16,0 0 27-16,0 0 13 15,0 0 19-15,70-19-59 16,-49 19 11-16,-3 0-4 16,-3 0-7-16,-6 0 0 15,0 0-1-15,-6 9 9 16,-3 8 15-16,0 1 16 15,0 2-27-15,0-2 33 16,0-1-43-16,0-1-2 16,0-2 0-16,0-3 7 15,1 0-22-15,5 0 15 16,2-3 0-16,-2-2 6 0,4 2-6 16,-2-2 0-16,-2 2-2 15,0 2 12-15,1 2-13 16,-3-2 3-16,-1 6 0 15,-3 1 35-15,0 0-27 16,0 7 24-16,-14 1-3 16,-6-1-26-16,-4 0 44 15,1-2-46-15,0-5 2 16,5-5 17-16,2-4-20 16,8-2-1-16,-2-3-14 15,0-3-81-15,-4 0-79 16,8-20-613-16</inkml:trace>
  <inkml:trace contextRef="#ctx0" brushRef="#br0" timeOffset="63835.277">17894 4557 25 0,'0'0'383'0,"0"0"-349"15,0 0 42-15,0 0 10 16,0 0-65-16,0 0 32 16,0 0-14-16,-3-32-6 15,2 28 55-15,1 1-65 0,0 2 21 16,0-1 22-16,0 2-45 15,0 0 4-15,0 0-25 16,0 0 0-16,0 0 0 16,0 0 0-16,0 0 0 15,14-1-1-15,15-1 5 16,5 1-3-16,5-1-1 16,1 2 0-16,-1 0-15 15,-5 0-46-15,-4 0-41 16,-5 3-5-16,-6 2-90 15,-6-4-205-15</inkml:trace>
  <inkml:trace contextRef="#ctx0" brushRef="#br0" timeOffset="69667.2568">16443 13254 400 0,'0'0'68'15,"0"0"-17"-15,0 0 20 16,0 0 18-16,0 0-39 16,0 0 41-16,0 0-50 15,-9 0-25-15,9 0 31 16,0 0-47-16,0 0-3 15,0 4-2-15,12 9 5 0,7 1 3 16,8 5-3-16,1 1 5 16,5 2 22-16,-1-1-20 15,0 1-2-15,0 2 1 16,-2-1 5-16,1 3-8 16,-3-2-3-16,1-2 0 15,-3-4 13-15,-2 0 1 16,-2-4-8-16,-2-4 10 15,-5-2-13-15,-6-4 17 16,-3-1-20-16,-5-2 0 16,1-1 6-16,-2 0 2 15,0 0-8-15,2 0 0 16,3 0-49-16,6 0-61 16,5 0-88-16,4 0-165 0</inkml:trace>
  <inkml:trace contextRef="#ctx0" brushRef="#br0" timeOffset="70321.4881">17309 14089 585 0,'0'0'92'0,"0"0"12"16,0 0-65-16,0 0 6 16,0 0 22-16,0 0-38 15,-59-20-6-15,34 20-23 16,-5 7 12-16,0 8 4 0,3 1-12 15,4 2-1-15,3 0 19 16,6 2-18-16,1 0-4 16,7-2 0-16,6-1 0 15,0-3-10-15,0-1 10 16,19-3 0-16,8 0-1 16,4-3 1-16,0-2-6 15,-2 2-3-15,-5 0 9 16,-5 1-12-16,-8 1 12 15,-4 3 0-15,-7 1 0 0,0 4 12 16,-12 4-12 0,-11 2 39-16,-3 1-25 0,-3-1 30 15,4-3-40-15,6-5-2 16,5-5 7-16,8-4-9 16,4-5-1-16,2-1-20 15,2 0-99-15,20-10-100 16,9-10-338-16</inkml:trace>
  <inkml:trace contextRef="#ctx0" brushRef="#br0" timeOffset="70836.724">17582 14212 679 0,'0'0'110'0,"0"0"8"15,0 0-90-15,0 0 45 16,0 0-23-16,0 0-48 16,-31-7 35-16,16 11-37 15,-3 11 0-15,2 2-2 16,-1 7 2-16,5 1 0 16,1 1-6-16,6-1 23 15,5-2-23-15,0 2 6 16,2-4 0-16,14-4-2 15,3-7 4-15,5-6-4 16,2-4 1-16,2-4 1 0,-1-13-1 16,-1-6 1-16,-6-3 0 15,-2-3-12-15,-8 3 12 16,-3 0-3-16,-7 4 2 16,0 6 2-16,0 5 12 15,0 8-9-15,0 3 2 16,0 0 16-16,0 0-22 15,0 3-4-15,0 19 3 16,0 6 1-16,0 8-2 16,0 1 2-16,0 4 0 15,0 1 7-15,0 0-6 16,0-2-1-16,-2 1 0 16,-1-3 8-16,0-3-11 0,1-6 3 15,-1-2-2-15,3-7-3 16,0-6-93-16,0-10-63 15,0-4-176-15</inkml:trace>
  <inkml:trace contextRef="#ctx0" brushRef="#br0" timeOffset="71924.9807">19405 4511 599 0,'0'0'68'16,"0"0"-4"-16,0 0-64 16,0 0 11-16,0 0-23 15,0 0 11-15,51-8 1 0,-23 8-6 16,8-2 6-16,4-2-6 16,8-4-63-16,1-1-242 15</inkml:trace>
  <inkml:trace contextRef="#ctx0" brushRef="#br0" timeOffset="76568.2614">18069 11061 563 0,'0'0'88'16,"0"0"-24"-16,0 0-27 15,0 0-12-15,0 0 57 16,0 0-82-16,0 0 0 15,-3 0 12-15,3 3 0 16,0 4-14-16,17 6 4 16,9 3 22-16,5 5 43 15,6 2-59-15,5 4-8 0,7 3 26 16,1 2-8 0,3 3 3-16,3-2-18 0,0 1 13 15,-4-5 3-15,-4 1-15 16,-5-2-2-16,-8 1 12 15,-4-2-3-15,-6-4-9 16,-4-1-2-16,-3-5 2 16,-4-3 5-16,-1-6-7 15,-7-2 0-15,2-2 1 16,-4-3 3-16,3 1-8 16,1-2-44-16,5 0-42 15,5 0 13-15,3 0-124 16,0 0-400-16</inkml:trace>
  <inkml:trace contextRef="#ctx0" brushRef="#br0" timeOffset="77758.4835">18582 11394 493 0,'0'0'121'16,"0"0"-29"-16,0 0-22 0,0 0-22 15,0 0 22 1,0 0-70-16,-6-2 0 0,6 10-1 16,10 14 6-16,16 7 39 15,9 7-22-15,10 6-19 16,5 0 44-16,2 2-44 15,0 1-3-15,-6 0 17 16,0 1-9-16,-4 0 12 16,-5-2-16-16,-1-2 6 15,-3-4 10-15,-3-6-4 16,-2-2-13-16,-1-6 8 16,-5-2-5-16,-1 0 1 15,-3-5-7-15,-5-3 0 16,-3-3-5-16,0-3 5 15,-3 0 0-15,-2-5 1 0,1 2 7 16,1-2-16 0,5-3-25-16,3 0-53 0,6 0 8 15,1 0-174-15</inkml:trace>
  <inkml:trace contextRef="#ctx0" brushRef="#br0" timeOffset="78450.7502">19483 12241 725 0,'0'0'134'16,"0"0"-25"-16,0 0-106 15,0 0 56-15,0 0-42 16,0 0-14-16,-4 0 43 16,9 0-46-16,17 0 0 15,11 0 9-15,6 0-3 16,3 0-8-16,-1 0 2 0,-5 0 0 16,-4 0-4-16,-9 6 4 15,-4 4 0-15,-6 2-1 16,-9 5 13-16,-4 5-23 15,0 5 11-15,-6 2 0 16,-14 4 8-16,-3 0-6 16,-2 1-2-16,4-1 28 15,-1-2-25-15,1-2 19 16,6 0-22-16,0-6 0 16,7-2-3-16,4-9 3 15,4-5-12-15,0-7-59 16,9 0-75-16,18-20-11 15</inkml:trace>
  <inkml:trace contextRef="#ctx0" brushRef="#br0" timeOffset="78819.6605">20094 12297 665 0,'0'0'47'16,"0"0"8"-16,0 0-51 15,0 0 23-15,0 0-6 0,0 0 3 16,-89 25 51 0,71-8-68-16,4 0 5 0,5-2 24 15,5 0-32-15,4-1 13 16,0-5-17-16,4 3 0 15,11-5 13-15,5-1-13 16,-1 1 0-16,4-4-5 16,-1-1 22-16,0-1-16 15,-2-1-1-15,-3 0 0 16,-3 0-17-16,-4 0 17 16,-7 0-18-16,-1 0-7 15,-2 0-76-15,0 0-50 16,0 0-182-16</inkml:trace>
  <inkml:trace contextRef="#ctx0" brushRef="#br0" timeOffset="79899.6815">20072 12353 518 0,'0'0'178'16,"0"0"-124"-16,0 0-25 16,0 0 102-16,0 0-60 15,0 0 1-15,-2-7-18 16,2 5-14-16,0 0 24 16,0-1-62-16,12-4 5 15,5 1 10-15,5 0-17 16,-1 3 0-16,0 2-6 15,0 1 15-15,-1 0-16 16,-3 0 7-16,-2 9 0 0,-6 7-20 16,-9 7 20-16,0 5 0 15,-9 5-5-15,-20 0 13 16,-3 3-29-16,-4-4 19 16,5-1 2-16,8-5-8 15,5-5 8-15,11-7-5 16,4-6-7-16,3-2-13 15,0-4 20-15,15 1-13 16,12-3 18-16,4 0 8 16,0 0-8-16,-4 0 0 15,-8 0-2-15,-6 0 6 16,-7 9-13-16,-5 7 9 0,-1 5 0 16,0 8-21-1,-9 0 26-15,-6 1-5 0,-4 2 13 16,-2-1-5-16,0-1-4 15,-5 0-4-15,-2-4 0 16,1-2-16-16,1-2 20 16,-1-5-8-16,-3-3-34 15,-3-7-77-15,-3-7-93 16,0-1-365-16</inkml:trace>
  <inkml:trace contextRef="#ctx0" brushRef="#br0" timeOffset="81305.5532">20360 13280 671 0,'0'0'39'15,"0"0"-78"-15,0 0 39 16,0 0-43-16,0 0 37 15,0 0 12-15,0 0 37 16,-2-2 12-16,8 4-27 0,3 5 81 16,4 3-98-16,6 4 30 15,10 3 30-15,10 4-53 16,13 2 23-16,11 5-39 16,4 2 19-16,4 4 13 15,-3 2-34-15,-7 1 0 16,-4 2-5-16,-7-3 26 15,-3 2-30-15,-9-1 9 16,-2-3 0-16,-10-5-4 16,-6-3 4-16,-3-9 0 15,-5-2-2-15,-2-6 18 16,2-1-32-16,-3 0-5 16,3-2-57-16,4 4 51 15,-1-4-166-15,5-2-103 0</inkml:trace>
  <inkml:trace contextRef="#ctx0" brushRef="#br0" timeOffset="82034.7172">21623 14179 427 0,'0'0'257'0,"0"0"-186"15,0 0 14-15,0 0-60 0,0 0-21 16,-92-25 101-16,69 25-93 16,1 0 17-16,4 0 13 15,6 9-40-15,3 12 8 16,2 7-10-16,4 9 0 15,3 4-1-15,0 2 1 16,3-4 0-16,13-6 6 16,1-4 1-16,0-11-12 15,2-6 5-15,0-8 0 16,0-4-20-16,3-2 20 16,-1-17 0-16,0-8-1 15,-6-2-11-15,-2-3 3 16,-5 3 2-16,-5 4 7 15,-1 7-1-15,-2 6 3 16,0 7-2-16,0 4 13 0,0 1-7 16,0 0-6-16,0 0-14 15,0 6 14-15,0 13-25 16,0 8 33-16,0 2-8 16,0 4 5-16,0 1 6 15,4 1 11-15,2 0-15 16,-3 3-2-16,0-5 40 15,-2 0-45-15,2-4 0 16,-1-2 6-16,-1-4 3 16,1-6-8-16,-1-5-1 15,-1-4 0-15,3-4-16 16,6-4-67-16,5 0-93 0,5-18-102 16</inkml:trace>
  <inkml:trace contextRef="#ctx0" brushRef="#br0" timeOffset="82373.1695">22108 14299 722 0,'0'0'130'0,"0"0"-112"0,0 0-6 16,0 0-12 0,0 0 15-16,0 0 30 0,0 58 46 15,0-31-81-15,1 6 12 16,3 1 22-16,0 1-37 16,0 1 16-16,1-3-23 15,-1-4 0-15,-1-2 7 16,2-6-7-16,-1-8 0 15,0-3-9-15,-1-3-11 16,2-7-33-16,3 0-65 16,1-12-50-16,-1-20-239 15</inkml:trace>
  <inkml:trace contextRef="#ctx0" brushRef="#br0" timeOffset="85433.4108">21769 15086 502 0,'0'0'65'0,"0"0"7"15,0 0 41-15,0 0-40 16,0 0 15-16,0 0 25 16,-7-29-64-16,7 29 2 15,-3 0-28-15,1 0-19 16,-1 0 30-16,-4 0-31 15,-5 13-3-15,-9 10 3 0,-7 9 12 16,-3 9-15 0,-5 6 0-16,-2 10 0 0,-2 2 11 15,-2-1-11-15,3-4 0 16,5-3-5-16,0-4 16 16,1-7 1-16,0-4-12 15,3-8 0-15,3-6 13 16,7-6-6-16,2-4-7 15,6-4 0-15,3-2 10 16,4-5-11-16,5-1 1 16,0 0 0-16,0 0 2 15,0 0-2-15,0 0-10 0,0 0-11 16,0 0-36 0,0 0 14-16,0 0-59 0,0 0-64 15,-7 0-138-15</inkml:trace>
  <inkml:trace contextRef="#ctx0" brushRef="#br0" timeOffset="86518.6633">20752 16482 643 0,'0'0'118'0,"0"0"12"16,0 0-54-16,0 0-41 15,0 0 6-15,0 0-40 0,-110 24 1 16,75 1 54 0,4 1-46-16,9 1 0 0,8 1-10 15,7-2 15-15,7-2-16 16,0 1 1-16,7-6 0 15,11-2-1-15,9-4 2 16,4-8-1-16,4-5 0 16,-1 0 7-16,-4-10-23 15,-5-8 8-15,-7-5 8 16,-11-4-12-16,-7 0 12 16,0-3-4-16,-16-2 0 15,-13 2 8-15,-2-3-6 16,-3 2 2-16,4-4 0 15,8 2-3-15,5-2 3 16,10-1-1-16,7 3-2 0,0 2-22 16,12 3 16-16,10 4-25 15,8 4 21-15,-2 6-9 16,-2 7 21-16,-3 5-2 16,-6 2-5-16,-2 5 4 15,0 14-2-15,-4 7 8 16,-3 8-2-16,-6 2 35 15,-2 3-19-15,0 0-12 16,-2-3-4-16,-6-3 3 16,0-3 7-16,3-3-10 15,5-3-89-15,0-7-68 16,3-12-222-16</inkml:trace>
  <inkml:trace contextRef="#ctx0" brushRef="#br0" timeOffset="87067.3061">21219 16540 602 0,'0'0'121'0,"0"0"-121"15,0 0 32-15,0 0 58 0,-81 78-38 16,72-59 3 0,5 0-43-16,4 0-6 0,0-2 7 15,4 0-10-15,14-3-3 16,5-4 0-16,2-5 3 16,3-5 0-16,1 0-3 15,-4-2 0-15,-4-11 4 16,-8-6-4-16,-7-6 0 15,-6-3 0-15,0-5 11 16,-10-4-16-16,-17 0 5 16,-4-3 0-16,-5 1 0 15,1 2 10-15,3 1-10 16,5 5 0-16,6 3 13 16,9 3-8-16,6 3-5 0,6 0 0 15,0 5-6-15,9 2 6 16,6 3 0-16,6 1-4 15,-2 6-1-15,1 5-4 16,-3 0 5-16,2 5 4 16,-5 15-11-16,-3 5 11 15,-7 4 0-15,-4 7-1 16,0 3 12-16,-4-2-3 16,-11-1-8-16,-3-2-12 15,4-6-18-15,0-9-166 16,3-8-483-16</inkml:trace>
  <inkml:trace contextRef="#ctx0" brushRef="#br0" timeOffset="89800.3979">23261 4580 656 0,'0'0'66'0,"0"0"-59"15,0 0 28-15,0 0-20 16,-6-76 7-16,15 73 10 16,10 0-4-16,13 3-16 15,15 0 47-15,19 9-49 16,12 17-10-16,7 11 24 15,2 17-9-15,-5 18-12 16,-14 14-3-16,-13 10 0 16,-19 5-2-16,-16 1 2 15,-18 2 0-15,-2 2 21 16,-30-5-16-16,-14 6 7 16,-15 0-12-16,-8 8 0 15,-13 6 8-15,-13-2-8 16,-10 2 0-16,-16-5 6 15,-13-5 4-15,-9-4-1 0,-11-8-9 16,-6-3 5-16,-6-8-24 16,-2-4 19-16,-2-2 0 15,-1-2 2-15,2-7 14 16,3-3-13-16,-1-9-3 16,3-6 0-16,-4 1-15 15,1 0 15-15,4-1 0 16,3 1 7-16,15-2 5 15,19-4 7-15,19-5-19 16,23-7 0-16,20-7-19 16,11-8 16-16,11-3 3 15,4-2 0-15,-1 0-32 0,-2 0 4 16,-3 1-104 0,-4 3-27-16,-5-3 21 0,-3-8-308 15</inkml:trace>
  <inkml:trace contextRef="#ctx0" brushRef="#br0" timeOffset="90167.3279">19778 7570 839 0,'0'0'40'0,"0"0"24"16,0 0-64-16,0 0 7 15,0 0-27-15,-112 82 20 16,69-34 0-16,3 4 55 16,2 3-48-16,4-2-7 15,2-2 12-15,7-1 3 16,9-8-6-16,11-10-9 15,5-6 0-15,26-9-24 16,20-8 24-16,18-6 0 16,15-3 30-16,15-2-29 0,10-13 22 15,3-1-23-15,-3 5-7 16,-7 8-16-16,-12 3-137 16,-17 0-112-16</inkml:trace>
  <inkml:trace contextRef="#ctx0" brushRef="#br0" timeOffset="91097.3205">21638 7257 700 0,'0'0'22'0,"4"106"10"16,6-44-32-16,4-1 9 15,1-5 53-15,2-2-48 16,-1-4 41-16,0 0 7 16,-3-4-45-16,-2-2 37 15,-5-6-54-15,-4-12 0 16,1-6 27-16,-2-11-27 0,-1-5 0 15,2-4 11-15,-2 0-4 16,0 0 54-16,0-20-20 16,0-10-39-16,0-10 19 15,-11-1-21-15,-2-1 0 16,-1 0-1-16,-2-2 13 16,6-1-16-16,4 2 4 15,1-1 0-15,5 6-10 16,0 4 10-16,0 5-2 15,9 7-2-15,6 3 6 16,1 8-20-16,0 4 14 16,0 6 4-16,-3 1-29 0,1 2 8 15,-2 15 4-15,-8 10 14 16,-2 6 4-16,-2 3-16 16,0 2 15-16,-6-6 0 15,0-9 2-15,6-6-2 16,0-8-2-16,0-4 0 15,17 1 2-15,8 0-7 16,1 1 7-16,1 3 0 16,-8 5-8-16,-5 3 14 15,-9 7-6-15,-5 4 0 16,0 5 5-16,-23 3 4 16,-10 1-9-16,-2 0 0 0,3-6 32 15,6-5-31 1,9-8-1-16,8-10 0 0,7-6-26 15,2-3-77-15,11-20-142 16</inkml:trace>
  <inkml:trace contextRef="#ctx0" brushRef="#br0" timeOffset="91522.6828">22502 7196 738 0,'0'0'0'0,"0"0"0"16,0 0-16-16,0 0 32 15,0 0 48-15,0 0 98 16,-80-64-135-16,75 64 28 15,-1 0-55-15,-2 8 0 16,1 8-13-16,2 2 14 16,4 3-1-16,1-1 0 15,0 3 7-15,9-1-22 16,9 0 15-16,7 4 0 0,0-2 2 16,2 2 0-1,-3-1-2-15,-9 5 3 16,-3 1 6-16,-11 3 9 0,-1-1-18 15,-3 1 0-15,-13-2 43 16,1-3-34-16,2-7-9 16,5-5 0-16,8-8-14 15,0-9-45-15,19 0-142 16,13-23 20-16</inkml:trace>
  <inkml:trace contextRef="#ctx0" brushRef="#br0" timeOffset="91719.8403">22822 7199 734 0,'0'0'74'0,"0"0"36"16,0 0-69-16,0 0-31 16,0 0-10-16,25-73 5 15,4 56 10-15,2 1-30 16,0 4-61-16,-4 3-100 15,-9 7-40-15,-7 2-218 16</inkml:trace>
  <inkml:trace contextRef="#ctx0" brushRef="#br0" timeOffset="91877.4304">22991 7113 271 0,'0'0'170'16,"0"0"37"-16,0 0-173 16,-6 77 8-16,6-43 69 15,9 4-48-15,1 2 20 0,1 1-34 16,-2 2-41-16,4 2 19 15,1-3-27-15,0-3 0 16,2-3-3-16,-2-7-18 16,1-7-64-16,-2-10-162 15</inkml:trace>
  <inkml:trace contextRef="#ctx0" brushRef="#br0" timeOffset="93443.3826">23710 7185 794 0,'0'0'109'15,"0"0"-15"-15,0 0-93 16,33-78 29-16,-10 28-29 16,7-7-1-16,6-4 43 0,-1 2-43 15,-1 3 0 1,-6 3 0-16,-9 9 6 0,-11 4-4 16,-8 9-2-16,0 10 0 15,0 10 9-15,-6 8-1 16,1 3-8-16,-5 7 0 15,-3 25-19-15,-8 19 5 16,1 15 14-16,6 9 0 16,9 9-9-16,5 0 14 15,3-5-7-15,18-13 2 16,2-15-7-16,2-11-1 16,-2-17-3-16,-2-8-12 15,-2-10 1-15,-3-5 13 16,-3-10 3-16,-4-21 1 0,-6-9-84 15,-3-8 55-15,-2-2-13 16,-14 7 18-16,-1 8 29 16,3 14 10-16,5 11 25 15,4 7 18-15,5 1-44 16,0 2-9-16,0 0-2 16,0 0-20-16,6 0 4 15,10 0 18-15,9-10 0 16,8-8 21-16,5-7-13 15,-1-3 27-15,-2 0-33 16,-7 0-2-16,-9 3 20 0,-8 1-20 16,-7 1 0-1,-4 6-3-15,0 7 22 0,0 7-25 16,-3 3 6-16,-6 0 0 16,-1 10-14-16,3 9 14 15,1 6-6-15,4 3-1 16,2-2 14-16,0 3-17 15,0-2 10-15,6-2 0 16,3-6-15-16,1-5 19 16,1-6-4-16,-2-3 0 15,0-5-7-15,-2 0-5 16,-1-6 12-16,0-11-10 16,-3-1 4-16,-3 4-53 15,0 1 21-15,0 6 24 16,0 4-13-16,-6 3 26 0,-1 0-5 15,-1 0-78-15,0 0 64 16,4 3 2-16,4 4 18 16,0 0 0-16,0 1 11 15,0 0-13-15,2-3 2 16,10-3 0-16,3-2 34 16,2 0-22-16,3 0-12 15,2-11 22-15,2-4-3 16,-3 1 13-16,-4-1-30 15,0-4 7-15,-3-2 62 16,2-4-69-16,-2-4-2 16,-1-3 13-16,1-4-6 0,-4-1 6 15,2-2-13 1,-3 6 0-16,-2 2 19 0,1 5-19 16,-4 9 0-16,-1 2-4 15,-3 3 24-15,0 4-21 16,0 1 1-16,0 0 0 15,0 5-1-15,0 1 1 16,0 1 0-16,0 0-2 16,0 0 10-16,0 3-22 15,-3 19 9-15,-7 6 5 16,4 9 1-16,0-1-1 16,4-3 0-16,2-5-4 15,0-4 21-15,3-5-30 16,11-7 13-16,-2-4 0 15,3-6 0-15,3-2 3 0,4 0-3 16,-1-7 2-16,3-10 11 16,-2 0-6-16,-3-1-7 15,-1 1 0-15,-1 3 4 16,-4 5-4-16,0 1 0 16,-4 4-8-16,-1 3-23 15,4-1-53-15,-2-2-70 16,-2-4-368-16</inkml:trace>
  <inkml:trace contextRef="#ctx0" brushRef="#br0" timeOffset="94005.8743">24487 6878 198 0,'0'0'461'0,"0"0"-358"0,0 0-103 15,0 0 0-15,18-79 3 16,-15 49 9-16,-3-4 14 16,0-7-26-16,1 3 0 15,1 3-7-15,2 16 7 16,-1 7 0-16,-1 10-11 15,2 2 26-15,2 0-35 16,9 11 0-16,3 11-29 16,9 7 45-16,1-2-192 15,3-2-202-15</inkml:trace>
  <inkml:trace contextRef="#ctx0" brushRef="#br0" timeOffset="94518.6497">24936 6803 381 0,'0'0'350'16,"0"0"-294"-16,0 0-49 16,0 0 0-16,0 0 75 15,94-65-62-15,-63 32-4 16,-1-2 11-16,-3-3-17 15,-2-2 9-15,-4-3-19 16,-7 2 0-16,-4-1-1 16,-9 4 4-16,-1 9-3 15,0 11 0-15,-1 7 10 0,-5 11 12 16,-3 0-22-16,0 26-3 16,-2 12-29-16,1 9 32 15,9-2 0-15,1-7-10 16,0-10 24-16,18-6-35 15,1-10 21-15,5-6 0 16,3-6 4-16,0 0-4 16,1-17 0-16,-3-8-2 15,-1-4 16-15,-7-1-20 16,-4 2 6-16,-4 8 0 16,-5 8 7-16,-4 8 1 15,0 4 7-15,0 0-15 0,0 16 12 16,0 14-11-16,0 10-1 15,5 4 0-15,8-1 8 16,7-4-8-16,7-5 0 16,7-9-6-16,7-11-101 15,4-12 24-15,-3-2-100 16</inkml:trace>
  <inkml:trace contextRef="#ctx0" brushRef="#br1" timeOffset="104413.1319">1270 7481 472 0,'0'0'134'0,"0"0"-83"16,0 0 40-16,0 0-66 15,0 0 24-15,0 0 38 16,-28-8-59-16,12 8 2 16,-4 2-22-16,-5 10-4 15,-5 4 19-15,-1 6-23 16,-14 9 0-16,-3 8 12 15,-2 2-10-15,3 2 9 0,10-2-11 16,13-7 0 0,6-5-9-16,12-5 9 0,5-4 0 15,1-7-6-15,7-3-8 16,17-4 11-16,6 1-22 16,7 0 25-16,2 5-7 15,-6 5 7-15,-6 9-2 16,-11 10-9-16,-8 9 22 15,-8 7-3-15,-2 0-8 16,-17-8 3-16,5-8 2 16,2-15-5-16,5-11 0 15,7-5-11-15,0-5-19 16,7-5-10-16,19-20-17 16,12-15-15-16,7-5 52 15,1 2-63-15,-4 10 11 0,-6 10 65 16,-9 10 14-16,-5 5 14 15,-7 3-14-15,-3 1 4 16,-3 0 30-16,3 0-31 16,3-6 33-16,0-2 19 15,3-4-61-15,-3-4 22 16,-2 1-23-16,-1 1 0 16,-9 3 9-16,-1 1-9 15,-2 4 0-15,0 3 25 16,-3 4-22-16,-8 3 37 15,2 0-40-15,0 10 6 16,-1 7-23-16,2 0 19 0,5-2-2 16,3-1 1-16,0-1-1 15,0-4 0-15,12-1-1 16,6-4 1-16,5-4-7 16,2 0 7-16,9-4 0 15,3-13 0-15,-2 0 18 16,-1-3-27-16,-1 2 9 15,-6 3 0-15,-2-1 7 16,-2 5-7-16,-6 3-5 16,-6 4-6-16,-1 1 22 15,-10 2-10-15,0 1-1 16,0 0 0-16,0 0 4 16,0 0-4-16,0 11 0 0,-16 11 14 15,1 7-14 1,-3 3 9-16,3 2-9 0,5-5 8 15,5 0 8-15,5-3-13 16,0-4-3-16,2-3 3 16,11-7 4-16,2-5-14 15,6-4 4-15,1-3 3 16,2-3 19-16,0-14-19 16,-5-2 0-16,-7 0 7 15,-10-3-1-15,-2 2 6 16,0 2-12-16,-5-2 5 15,-8 2-25-15,-2 2 11 0,1 5 9 16,6 5-15 0,3 2 29-16,2 4-22 0,3 0 8 15,0 0-51-15,-1 0 50 16,1 12-35-16,0-1 36 16,0 4-8-16,0-5 16 15,6-1-12-15,5-6 4 16,0-1 0-16,7-2-13 15,0 0 13-15,15-12 0 16,0-8-4-16,-2-1-24 16,-3-3 20-16,-7 0 2 15,-3 2 6-15,-3 0-6 16,-3 6 6-16,-2 7 0 16,-4 1 10-16,-1 5-8 15,-4 1 7-15,-1 2-9 0,0 0 0 16,0 0 4-16,0 0-4 15,0 0 0-15,0 0 4 16,-3 11 13-16,-9 9-16 16,-3 4-1-16,5 1 4 15,5-1 19-15,5-3-20 16,0-3-3-16,0-3 0 16,14-5 8-16,5-5-8 15,6-3 0-15,4-2 1 16,2-6-5-16,5-13 4 15,-2-6 0-15,-4 0-5 16,-6-3-13-16,-9 2 13 0,-3-5-2 16,-8 1 7-1,-4-1-9-15,0 1 10 0,0-1-1 16,-1 2 43-16,-8 5-36 16,0 5 29-16,6 6-13 15,0 6-20-15,3 5 51 16,0 2-47-16,0 0-5 15,0 0-4-15,0 7-11 16,3 16 6-16,9 5 7 16,1 5 0-16,-5 1 11 15,-5-4-11-15,-3 1 0 16,0-3-1-16,0-6 14 16,0-7-14-16,0-5 1 15,0-5-39-15,0-5 13 16,0 0-54-16,0-8 21 0,4-10 30 15,5-2-43-15,6 5 70 16,-2 5 2-16,1 7 0 16,-2 3 26-16,7 0-26 15,-1 0 0-15,6 0 7 16,6 0 3-16,3-3-20 16,-3-14-357-16</inkml:trace>
  <inkml:trace contextRef="#ctx0" brushRef="#br1" timeOffset="105951.5317">3192 7345 544 0,'0'0'121'16,"0"0"-34"-16,0 0-52 16,0 0 74-16,0 0-30 0,0 0-47 15,-85-14 39 1,65 14-62-16,-2 1 8 0,-2 14 6 15,2 7-14-15,-1 4 13 16,5 7-22-16,5 3 0 16,4 3 6-16,8 1-6 15,1 2 0-15,0-3-2 16,4 1 5-16,15-5-7 16,4-5 4-16,5-5-61 15,8-11 40-15,6-10-84 16,5-4-18-16,0-14-118 15</inkml:trace>
  <inkml:trace contextRef="#ctx0" brushRef="#br1" timeOffset="106244.6863">3353 7271 429 0,'0'0'241'0,"0"0"-185"16,0 0 19-1,0 0-34-15,0 0 7 0,0 0-27 16,-24 0-15-16,24 0-12 15,0 0-16-15,0 0-88 16,0 0-14-16,7 0-184 16,4 0-26-16</inkml:trace>
  <inkml:trace contextRef="#ctx0" brushRef="#br1" timeOffset="106572.8285">3353 7271 428 0,'80'0'215'0,"-80"0"-72"15,0 0-59-15,-9 0-24 16,-10 14 24-16,-2 7-82 0,-3 9 8 16,5 3 1-1,5-2 3-15,7-2 3 0,7-6-17 16,0-5-4-16,13-4-5 16,11-3 9-16,2-6 0 15,2 1-2-15,5-4 16 16,-6 4-12-16,-8 0-2 15,-4 1-3-15,-6 2-15 16,-8 4 22-16,-1 8-4 16,0 4 0-16,-19 3 15 15,2 3-7-15,-5-4 6 16,7-2-10-16,3-7 23 16,8-7-27-16,2-5-1 0,2-6-5 15,0-3-66 1,24-24-33-16,7-13-282 0</inkml:trace>
  <inkml:trace contextRef="#ctx0" brushRef="#br1" timeOffset="106925.5901">3611 7198 677 0,'0'0'98'16,"0"0"-40"0,0 0-28-16,0 0 38 0,0 0-57 15,0 0-7-15,15-5 9 16,12 5-8-16,1 0-5 16,3 0 0-16,-4 3 17 15,-6 11-29-15,-6 0 12 16,-5 10 0-16,-7 5 6 15,-3 5 3-15,0 7-9 16,-13 0 34-16,-4-1-32 16,-2 0 45-16,4-6-47 15,5-5 8-15,4-5 4 16,6-5-12-16,0-8-3 16,7-5-14-16,19-6-123 15,5-17-116-15</inkml:trace>
  <inkml:trace contextRef="#ctx0" brushRef="#br1" timeOffset="107241.5467">3951 7115 248 0,'0'0'311'0,"0"0"-246"0,0 0 26 16,0 0-39-16,104 75 46 15,-73-47-37-15,-1 6-7 16,-4 5-3-16,-5 8-31 16,-4 5 42-16,-6 4-46 15,-5 6-10-15,-6 3 20 16,0 2-19-16,-3 3-7 15,-14-1 0-15,-8 1-40 16,-6-5-8-16,-8-7-177 16,-6-10-527-16</inkml:trace>
  <inkml:trace contextRef="#ctx0" brushRef="#br1" timeOffset="111907.4103">11432 4630 439 0,'0'0'181'0,"0"0"-173"16,0 0 21-16,0 0 77 15,0 0-38-15,0 0 43 0,0 0-74 16,0-17-7-16,0 17 29 15,-1 0-43-15,-2 0-1 16,3 0-15-16,-1 11 2 16,-1 8-13-16,2 12 11 15,0 8 0-15,0 7 13 16,0 6-3-16,0 2-8 16,0 0 0-16,6-3 14 15,-3-1 0-15,1-7-16 16,-1-5 0-16,2-8 8 15,0-9-8-15,-2-7 0 16,0-6-7-16,-2-5 15 0,-1-1-16 16,3-2 8-16,-3 0-28 15,0-4 26-15,0-14-103 16,-6-4-101-16,-8-1-62 16</inkml:trace>
  <inkml:trace contextRef="#ctx0" brushRef="#br1" timeOffset="112260.105">11219 4920 702 0,'0'0'141'0,"0"0"-88"15,0 0-38 1,0 0 10-16,0 0-25 0,0 0 0 15,2 22 6-15,11 6 2 16,3 5 44-16,1 9-52 16,1 1 0-16,-5 3 49 15,2-1-42-15,-3-4 2 16,3-7-9-16,0-7 11 16,3-5-4-16,0-7-7 15,3-4 0-15,-1-9 2 16,5-2 12-16,1-6-9 15,4-15-5-15,3-7 8 16,-2-2 0-16,-1 0-8 16,-1 4-47-16,-4 2-44 15,-4 3-126-15,-11 5-414 0</inkml:trace>
  <inkml:trace contextRef="#ctx0" brushRef="#br1" timeOffset="120940.2302">3451 8040 388 0,'0'0'119'0,"0"0"-26"15,0 0-91-15,0 0 9 16,0 0 17-16,0 0-20 16,0 0 37-16,0 0-45 15,0 0 9-15,0 2 5 16,3-1-14-16,3 2 0 0,6 0 13 16,4-1-10-1,5 1 64-15,3-3-58 0,8 0-7 16,5 0 29-16,3-9-28 15,2-4 0-15,1 1-3 16,-3-2 20-16,-5 2-16 16,-5-1-4-16,-5 4 0 15,-9 2-8-15,-1 3 8 16,-6 1 0-16,-2 2-3 16,-2 1-50-16,-2-1 22 15,3 1-83-15,-3-4-141 16,-3-6-105-16</inkml:trace>
  <inkml:trace contextRef="#ctx0" brushRef="#br1" timeOffset="123828.3931">15327 6106 180 0,'0'0'57'0,"0"0"-28"16,0 0 87-16,0 0-56 16,31-82-7-16,-29 65 87 15,-2 0-95-15,0 0 5 16,0 3 16-16,0 0-24 16,0 3 6-16,0 4-22 15,0 4-10-15,0 1 35 0,0 2-47 16,0 0 9-1,0 0-13-15,0 6-6 0,0 16-3 16,0 11 9-16,0 10 0 16,0 7 6-16,0 2 13 15,0 5-19-15,0 2 14 16,0 4-10-16,-5-3 25 16,-2 1-23-16,-3-3-4 15,4-2 19-15,-2-6-13 16,2-4 1-16,2-2 11 15,1-2-17-15,3-4 15 16,-2-4-18-16,2-5 0 16,0-5 17-16,0-4-13 15,0-7-4-15,0-5 0 16,0-3 8-16,0-5-17 0,0 0 9 16,0 0 0-1,0 0-8-15,0-3-14 0,0-11-27 16,0-9-153-16,-6-3-94 15</inkml:trace>
  <inkml:trace contextRef="#ctx0" brushRef="#br1" timeOffset="124227.4893">15127 6615 241 0,'0'0'393'0,"0"0"-300"0,0 0-93 16,0 0 0-16,0 0 23 15,0 0-19-15,0 9 27 16,0 16 34-16,0 8-35 16,2 3 60-16,8 3-62 15,2 3-23-15,3 0 22 16,0-1-26-16,1-3 32 15,-2-2-33-15,0-8 0 16,-1-9 10-16,-4-7-1 16,-3-4-4-16,-1-7 7 15,1-1-5-15,8-1 37 0,7-19-25 16,4-6-7-16,8-6 6 16,-2-2-12-16,-1 3-6 15,-5 4 0-15,-1 6-18 16,-1 2-1-16,-4 5-53 15,0 1-72-15,-4 4-17 16,-7-1-273-16</inkml:trace>
  <inkml:trace contextRef="#ctx0" brushRef="#br1" timeOffset="129708.6668">11912 5523 500 0,'0'0'95'16,"0"0"-23"-16,0 0 17 15,0 0-64-15,0 0 42 16,0 0-12-16,0 0-17 16,0 0 46-16,-13-20-78 15,21 13-6-15,14-5 3 0,8 3 15 16,6 1-26-1,4 0 8-15,6 5 0 0,-1 3-5 16,3 0 5-16,-5 0 0 16,-3 11-11-16,-8 4 24 15,-9 1-20-15,-4-1 7 16,-8 0 0-16,-5-1-30 16,-4-2 30-16,-2 2-30 15,0-1 14-15,-2-3-74 16,-12-3 42-16,-2-5-76 15,-4-2-136-15</inkml:trace>
  <inkml:trace contextRef="#ctx0" brushRef="#br1" timeOffset="129956.631">12221 5332 349 0,'0'0'49'0,"0"0"-34"16,84 20 4-16,-47-6 52 16,-5 0-29-16,-1 9 10 15,-7 3-41-15,-2 6 15 16,-2 5 43-16,-10 2-62 16,-5 2 8-16,-5 1 12 15,0-3-19-15,-9-1 10 16,-5 1-18-16,-4 0-37 0,-1-1-56 15</inkml:trace>
  <inkml:trace contextRef="#ctx0" brushRef="#br1" timeOffset="130902.1297">15678 8025 394 0,'0'0'207'0,"0"0"-139"16,0 0-58-16,0 0-7 15,0 0 48-15,0 0-22 16,37 0 68-16,-10 0-60 16,8 0 0-16,9 0 26 15,6 0-57-15,6 0 9 16,-2 7-15-16,1 10 0 15,-6-1-1-15,-9 1 1 16,-12-1 0-16,-8-3 0 16,-11-2 1-16,-8-5-2 15,-1-1-37-15,-3-3-72 0,-20-2 7 16,-12-6-238-16</inkml:trace>
  <inkml:trace contextRef="#ctx0" brushRef="#br1" timeOffset="131170.7331">15991 7887 710 0,'0'0'70'16,"0"0"-70"-16,0 0 5 16,95-37-6-16,-62 33 9 15,1 4-8-15,1 0 14 16,-2 1 7-16,-2 17 20 15,-3 3-37-15,-7 8-2 0,-9 1 29 16,-6 7-27-16,-6 4 14 16,-4 6 5-16,-16 0-20 15,-7-3 24-15,0-2-27 16,5-9-12-16,7-2-4 16,10-4-90-16,5-6-74 15</inkml:trace>
  <inkml:trace contextRef="#ctx0" brushRef="#br1" timeOffset="132124.7882">17976 9070 410 0,'0'0'101'0,"0"0"32"16,0 0-73-16,0 0 9 15,0 0 35-15,0 0-56 16,3-60 47-16,-3 60-95 16,0 0-1-16,0 19-12 15,0 14 26-15,0 14-10 16,0 8 21-16,0 11-23 0,0 1 58 16,3-3-53-1,4-5 4-15,-4-10 20 0,2-7-27 16,-4-7 2-16,1-8-5 15,-2-7 2-15,0-8-22 16,0-7-39-16,0-5-49 16,0-3-33-16,-2-19-137 15</inkml:trace>
  <inkml:trace contextRef="#ctx0" brushRef="#br1" timeOffset="132452.4757">17806 9347 526 0,'0'0'120'0,"0"0"-49"15,0 0-71-15,0 0 4 16,0 0 24-16,0 0 24 16,-4 91-13-16,12-54 19 15,-2 6-30-15,2-2 19 16,0 0-35-16,0-2-11 15,0-7 30-15,1-4-29 16,1-9-2-16,1-6 9 16,2-4-8-16,0-6 13 15,7-3-14-15,8 0 5 16,12-24 45-16,10-6-47 0,7-8-3 16,-1 4 0-16,-5 0-63 15,-11 5-14-15,-7 8-74 16,-11 3-179-16</inkml:trace>
  <inkml:trace contextRef="#ctx0" brushRef="#br1" timeOffset="137474.3989">17330 10288 12 0,'0'0'192'16,"0"0"-103"-16,0 0 52 0,0 0-29 16,0 0 24-1,0 0-39-15,0 0-24 0,0 0 13 16,22-27-31-16,-22 20-4 15,0 1 20-15,0-5-53 16,0 5 17-16,-1-3-13 16,-6 3-9-16,-1 0 12 15,-1 1-25-15,-1 2 0 16,-4 2 8-16,-6 1 2 16,-10 0-13-16,-9 4 3 15,-5 9 0-15,-3 4 4 16,-2 1-4-16,4 0 0 15,5 2-9-15,4-3 17 16,13-3-8-16,1 2 0 16,6-2 7-16,2 1-19 0,2 4 12 15,1-2 0-15,1 2-8 16,1 1 9-16,-1-2-1 16,4-4 0-16,2-1-2 15,1-5-24-15,3-1-19 16,0-4-19-16,0-3 26 15,0 0-110-15,6 0-41 16,1-13-80-16</inkml:trace>
  <inkml:trace contextRef="#ctx0" brushRef="#br1" timeOffset="137843.2723">16881 10146 608 0,'0'0'96'16,"0"0"-50"-16,0 0-20 15,0 0 11-15,0 0-20 16,0 0-13-16,-77 37 37 16,54-7-24-16,1 8 44 15,1 5-50-15,3 5 5 16,0-1 20-16,5-1-19 15,1-5-17-15,6-3 7 16,3-4-1-16,2-3 5 16,1-4-11-16,0-7 0 15,1 1-3-15,10-8 19 0,3-2-18 16,3-3 4-16,5-8 1 16,7 0 7-16,5 0-10 15,10-10 0-15,4-4 7 16,3 2-7-16,0 3-62 15,-11 1-75-15,-13 6-89 16</inkml:trace>
  <inkml:trace contextRef="#ctx0" brushRef="#br1" timeOffset="140416.864">16052 11154 672 0,'0'0'85'16,"0"0"-57"-16,0 0 15 15,0 0-42-15,0 0-1 16,0 0 8-16,0 0 10 16,-13 64 13-16,18-25 41 15,6 5-70-15,1 5 60 16,3 2-58-16,-5 3 4 15,1-2 29-15,-1-2-36 16,-1-6 18-16,-1-3-19 16,0-4 10-16,-3-8-13 0,-1-5 3 15,-2-5-8 1,-1-7-3-16,1-4-85 0,-2-8-89 16,0-7-163-16</inkml:trace>
  <inkml:trace contextRef="#ctx0" brushRef="#br1" timeOffset="140769.1803">15839 11523 576 0,'0'0'97'0,"0"0"-86"15,0 0-11-15,0 0 35 16,0 0-9-16,16 100 82 16,-4-64-81-16,0 1-25 15,3-3 37-15,-2 0-33 16,5-4 26-16,0-6-21 16,3-6 2-16,3-7 2 15,4-7-9-15,5-4-6 16,6 0 24-16,3-18-22 15,2-5 5-15,-5-7-7 16,-3 1-6-16,-8-3-11 0,-7 2-27 16,-7 1-37-1,-4 4-16-15,-9 3-91 0,-1 5-279 16</inkml:trace>
  <inkml:trace contextRef="#ctx0" brushRef="#br1" timeOffset="142065.3353">16173 12170 562 0,'0'0'37'0,"0"0"15"15,-103 0-48-15,63 0 96 0,-7 2-76 16,-2 5-8 0,2 4 55-16,0 5-65 0,0 5 5 15,0 7-11-15,-2 10 19 16,1 8-20-16,4 3 1 15,6 7 0-15,8 8 20 16,8 7-16-16,7 4-1 16,8 2 7-16,7-3-1 15,0 0 12-15,1-3-20 16,19-2-1-16,6-4 9 16,12-6 4-16,9-6-17 15,10-10 4-15,6-8 0 0,4-9 0 16,6-7 3-16,3-8-3 15,3-3 14-15,3-5-14 16,-2-3 0-16,-3 0-2 16,2-8 6-16,-3-11-5 15,3-5 13-15,-4-5-12 16,-4-3 14-16,-4-6-11 16,-3-5 2-16,-4-4-5 15,-6-8 0-15,-8-4-1 16,-9-1 1-16,-13-1 0 15,-6-4-1-15,-7-4 9 16,-8-3-13-16,-3 0 5 16,-5 5 0-16,-22 6 5 0,-9 6 3 15,-10 3-8-15,-9 4 19 16,-6 1-10-16,-7 7-8 16,-6 6-1-16,-11 4 0 15,-9 2-18-15,-9 7 18 16,-9 3 0-16,-4 3 0 15,-1 5 16-15,-9 6-29 16,-9 4 13-16,3 0 0 16,-2 17-13-16,5 15 13 15,8 12 0-15,-1 11-3 16,3 8 16-16,9 5-30 16,14 4-14-16,21 8-91 15,25 1 53-15,23-4-138 0,24-10-218 16</inkml:trace>
  <inkml:trace contextRef="#ctx0" brushRef="#br1" timeOffset="155456.3509">14593 10271 574 0,'-12'-83'30'15,"12"-15"-60"-15,20-11 26 16,30-17-30-16,13-14-79 0,3-11-21 15</inkml:trace>
  <inkml:trace contextRef="#ctx0" brushRef="#br1" timeOffset="160384.3948">14772 8485 421 0,'0'0'22'0,"0"0"11"0,0 0 83 15,0 0-51 1,0 0-21-16,0 0 17 0,0 0-13 16,-80 10 22-16,71-6-32 15,-2 0 7-15,2 1 0 16,-1 1-28-16,-3 4-3 16,-3 2-14-16,0 2 0 15,-2 1 16-15,-1 2-16 16,-3 2 0-16,2 0 3 15,-4 1 3-15,2 1 4 16,-2 0-10-16,3 2 4 16,0-4 25-16,2-2-29 15,4-2 0-15,2-3 13 16,2-2-5-16,2-1-8 16,0-2 0-16,6 0 0 15,2-3-9-15,-1 0 9 16,2-2 0-16,0-2 1 0,0 0 2 15,0 0-6-15,0 0 3 16,0 0-16-16,0 0 12 16,0 0-99-16,0-7-40 15,6-9-86-15</inkml:trace>
  <inkml:trace contextRef="#ctx0" brushRef="#br1" timeOffset="160810.1715">14305 8553 479 0,'0'0'130'0,"0"0"-128"16,0 0 11-16,0 0 33 15,0 0-32-15,0 0 58 16,-25 89-35-16,19-62-20 16,2 3 36-16,-1 0-20 0,2-2-4 15,3 0 10-15,0-5-35 16,0 0 17-16,0-4-21 15,6-2 7-15,3-4 6 16,4-4-4-16,2-3-9 16,6-3 20-16,4-3 9 15,5 0 15-15,2-3-44 16,-1-9 5-16,-3-4-7 16,-4-1 2-16,-6-2-81 15,-5-1-61-15,-13-3-167 16</inkml:trace>
  <inkml:trace contextRef="#ctx0" brushRef="#br1" timeOffset="161240.2062">14211 8201 567 0,'0'0'90'0,"0"0"-21"16,0 0-40-16,0 0-16 0,0 0 32 15,0 0 4-15,-12 88 10 16,9-52-13-16,2 3-21 16,1 2 25-16,-2-2-46 15,-2-1 8-15,1-2 32 16,-1-1-44-16,-2-9 0 16,-2-2 16-16,5-9-16 15,0-7 9-15,-1-2-9 16,4-6 0-16,0 0-16 15,-3 0 10-15,-3-8-8 0,-2-13-147 16,-1-8-42 0,-1-2-124-16</inkml:trace>
  <inkml:trace contextRef="#ctx0" brushRef="#br1" timeOffset="161521.9638">14037 8406 424 0,'0'0'159'15,"0"0"-50"-15,0 0-33 16,0 0-36-16,0 0 44 16,0 0-82-16,-3-4 3 15,6 4 35-15,12 5-32 16,4 2 43-16,4 1-10 0,3 1-16 16,4-1-2-16,3 0-23 15,0 2 0-15,0 0 1 16,1 0 10-16,-5 0-11 15,-1 2 0-15,-6-3 2 16,-4 0-6-16,-5 0 3 16,-1-2-41-16,-3 0 18 15,-1-4-109-15,-2-3-41 16,-5 0-187-16</inkml:trace>
  <inkml:trace contextRef="#ctx0" brushRef="#br1" timeOffset="163696.8066">14293 8081 285 0,'0'0'131'16,"0"0"-114"-16,0 0-2 15,0 0 102-15,0 0-75 16,0 0 32-16,-82-41-19 15,70 41-51-15,-2 0 35 16,0 0-33-16,-1 0 5 16,0 5 48-16,-4 7-54 15,1 2 6-15,-6 5-11 16,-4 8 3-16,-4 2 26 16,1 4-29-16,-5 4 0 15,3 1 29-15,-2 4-22 16,2 1-1-16,0 4 5 0,3 0-10 15,8 3 4-15,5 1-5 16,14-1 0-16,3-2 18 16,16 2-18-16,13 0 0 15,10 0-1-15,3-4 9 16,7 3 3-16,-1-1-11 16,2-1 0-16,2-5 9 15,1-5-6-15,2-9 5 16,6-8-8-16,5-5 0 15,1-10 8-15,-3-5-7 16,-1 0-1-16,-4-13 18 16,-1-14-10-16,-5-4-2 0,-4-7-6 15,-7-5 0-15,-5-4 10 16,-8-4-10-16,-7-3 0 16,-9-4 6-16,-7-3-1 15,-6 1-5-15,0 0 0 16,-18 4 2-16,-10 4 2 15,-9 6-4-15,-10 2 0 16,-9 10 4-16,-7 0 3 16,-8 6-7-16,-4 6 0 15,-4 2 6-15,7 12-8 16,8 7 2-16,9 1-12 16,7 9 5-16,8 16-48 15,1 7-26-15,9 4-57 0,3 4-123 16,2-5-189-16</inkml:trace>
  <inkml:trace contextRef="#ctx0" brushRef="#br1" timeOffset="166555.518">15661 7989 445 0,'0'0'128'0,"0"0"-43"16,0 0-20-16,0 0 42 16,0 0-55-16,0 0 30 15,0-8-30-15,0 8-13 16,0 0 15-16,0 0-44 15,0 0-8-15,0 0 25 16,0 0-25-16,0 0-3 16,0 0 1-16,12 0 0 15,7 0-11-15,8-2 11 16,2 0 0-16,0 0-8 16,1-1 20-16,0 1-12 0,-2 2 0 15,1 0 0 1,-2 0-4-16,1 0 4 0,-1 0 0 15,0 0 5-15,1 0-1 16,2 2-4-16,1-2 0 16,2 0 3-16,2 0 5 15,-4 2-8-15,-1 1 0 16,-4 1 0-16,-2 1 4 16,-3 4-4-16,-1-1 0 15,-3 1 5-15,0 2-14 16,-1-2 9-16,-4-2 0 15,-3-3-1-15,-1-1 14 0,-4-2-20 16,-1 1 7 0,-1-2 0-16,-2 2 0 0,0-2 0 15,0 0-26-15,0 2 22 16,0-2-62-16,0 3-6 16,-9-1-26-16,-6-2-112 15,-2 0-407-15</inkml:trace>
  <inkml:trace contextRef="#ctx0" brushRef="#br1" timeOffset="167223.0181">16055 7682 663 0,'0'0'87'0,"0"0"-40"15,0 0 16-15,0 0 40 16,0 0-60-16,0 0 11 15,-3-3-26-15,7 3-21 16,14 0 20-16,9 0-22 16,10 3-3-16,5 8 19 15,0 4-11-15,1 5-13 16,-4 4 3-16,-1 2 0 16,-6 6-1-16,0-2 1 15,-6 2 0-15,-3-1 2 16,-6-3 1-16,-4-5-6 0,-6 0 3 15,-4-1 0-15,-3 2 14 16,0 2-14-16,0 3 0 16,-6-3-1-16,-6 6 15 15,-4 0-13-15,-1-1-1 16,-5-1 0-16,-3 1 5 16,-4-8-5-16,-1-3 0 15,-2-3 9-15,-1-5-1 16,0-6-16-16,2-2-1 15,5-4-65-15,7 0-45 16,7 0-206-16</inkml:trace>
  <inkml:trace contextRef="#ctx0" brushRef="#br1" timeOffset="219108.6349">1303 9113 704 0,'0'0'113'0,"0"0"-58"0,0 0 32 15,0 0-13-15,0 0-13 16,0 0 11-16,0 0-38 16,-67-9 3-16,49 9-36 15,-7 15-1-15,0 14 0 16,-8 11 3-16,-3 12-3 15,8 5 0-15,1 2 2 16,16-7-9-16,8-10 7 16,3-6-19-16,2-4 17 15,14-4 4-15,4 0-10 0,2 0 8 16,3 4 0 0,-8-1 8-16,-1 6-8 0,-8 1-6 15,-7-1 4-15,-1-1-19 16,0-7 20-16,-6-7-17 15,0-8-6-15,3-9 7 16,3-5 1-16,0-5-18 16,0-24 8-16,9-12-84 15,18-5 65-15,4 7 27 16,5 9 18-16,-3 13-11 16,-2 11 11-16,-7 4 0 15,1 2 6-15,-8 0 1 16,1 0-7-16,-6 2 11 15,-2-2-4-15,2 0 36 16,6-16-19-16,0-14-6 0,3-6-1 16,1-6-13-16,-7 2-8 15,-6 8-19-15,-5 10 14 16,-4 10-6-16,0 10 15 16,-13 2-3-16,-2 15 3 15,-4 11-3-15,-2 6 3 16,9 1 0-16,4-3 5 15,7 1-5-15,1-5 0 16,4-6-6-16,16-6 1 16,7-11 9-16,6-3-4 15,5-7 0-15,7-14 0 16,6-7-10-16,-5 0-5 0,-3 0-44 16,-1 4 37-1,-9 6-53-15,-6 0 75 0,-10 8 0 16,-9 3 4-16,-5 3-4 15,0 4 3-15,-3 0-3 16,0 0 19-16,0 0-8 16,0 0-7-16,-9 9-4 15,-12 13 0-15,-7 5 37 16,3 4-27-16,-2 3 3 16,9-1 36-16,7-1-49 15,7-2 0-15,4-4 0 16,0-5 0-16,19-8-2 15,5-6 2-15,12-7 0 16,0 0-11-16,0-20 24 16,-5-2-9-16,-10 1-4 0,-9 1 0 15,-5 2 7-15,-7 0-5 16,0 1-2-16,0 0 0 16,-3 0 9-16,-7 0-7 15,2 0-2-15,4 0 0 16,-1 0-6-16,5 3 6 15,0 1 0-15,0 4-11 16,0 1 26-16,0 6-22 16,0 2 7-16,0 0-27 15,5 0 22-15,1 3-25 0,4 7 30 16,2 2-3 0,3-4 11-16,3-2-2 0,-6-6-6 15,4 0 0 1,-2 0 1-16,2-9-1 0,2-11 0 15,0-2-1-15,1-4 12 16,2-1-12-16,0 1 1 16,0 2-12-16,-3 7-4 15,-2 6 16-15,-4 4-7 16,-2 3 3-16,-2 1-34 16,-5 1 13-16,0 1-4 15,0-1 29-15,-3 1-5 16,0 1 10-16,0 0 0 15,-6 0 15-15,-10 9-12 16,-4 12 19-16,-5 6-18 0,-2 6-1 16,6 0 62-16,3 0-55 15,11-6-6-15,7-1-3 16,0-4 0-16,10-10-12 16,14-4 4-16,6-8 2 15,4 0 12-15,5-14-12 16,3-11 0-16,-4-2-2 15,-5-4 18-15,-10-5-22 16,1 2 6-16,-8-2 0 16,-7 6-1-16,-3 12 1 0,-6 10 0 15,0 8 22 1,0 0-21-16,0 0 17 0,0 11-18 16,0 14 0-16,0 11 1 15,0 1 0-15,0-4-1 16,0-5 0-16,6-5-11 15,13-7-20-15,11-12-83 16,6-4 62-16,10-15-103 16</inkml:trace>
  <inkml:trace contextRef="#ctx0" brushRef="#br1" timeOffset="219517.5074">3284 8863 878 0,'0'0'72'16,"0"0"-51"-16,0 0-5 0,-98 84-11 15,80-53 45-15,9 8-42 16,9 2 36-16,0 0-44 15,12 3 2-15,13-3 11 16,5-7-10-16,6-3-6 16,7-12-19-16,5-14-75 15,7-5-11-15,-3-29-163 16</inkml:trace>
  <inkml:trace contextRef="#ctx0" brushRef="#br1" timeOffset="219867.4959">3596 8949 864 0,'0'0'115'16,"0"0"-63"-1,0 0 7-15,0 0-38 0,0 0-19 16,0 0 8-16,-31 41-7 16,31-19-6-16,0-3-1 15,7-5 4-15,5-6-5 16,7-5 5-16,-1-3 0 15,6 0 12-15,0-13-11 16,1-8 12-16,-2-4-13 16,-4 0 0-16,-4 5 15 15,-8 7-15-15,-4 6 0 16,-3 7 18-16,0 0-16 0,0 4-2 16,0 19-18-1,0 10 18-15,-1 3 19 0,-1 1-19 16,2-3 0-16,0-2 2 15,2-6-2-15,10-4-1 16,7-12-85-16,2-10-107 16,-1-4-54-16</inkml:trace>
  <inkml:trace contextRef="#ctx0" brushRef="#br1" timeOffset="220158.2272">3900 8895 145 0,'0'0'698'0,"0"0"-671"0,0 0-16 15,0 0 1-15,0 0 4 16,0 0 17-16,95-60-33 16,-69 56 7-16,-2 4-8 15,-5 0 1-15,-5 7 0 16,-6 12-11-16,-5 2 28 15,-3 7-9-15,0 5 13 16,-7 0 2-16,-5-2 36 16,0-3-56-16,2-6 14 15,7-5-17-15,3-5-1 0,0-7-31 16,3-5-120 0,12-5-147-16</inkml:trace>
  <inkml:trace contextRef="#ctx0" brushRef="#br1" timeOffset="220453.3953">4243 8710 721 0,'0'0'194'15,"0"0"-164"-15,0 0-12 16,0 0-17-16,0 0 16 15,85-11-17-15,-51 28 14 16,-4 7-3-16,-7 6-11 0,-4 7 0 16,-8 4 10-16,-4 6-8 15,-7 5 8-15,0 4-9 16,-9 0 3-16,-9 0 22 16,-6-2-24-16,-4-3-2 15,-2-7 0-15,0-1-16 16,-1-11-105-16,6-8-370 15</inkml:trace>
  <inkml:trace contextRef="#ctx0" brushRef="#br1" timeOffset="221165.8061">3976 8850 450 0,'0'0'440'0,"0"0"-299"15,0 0-105-15,0 0 24 16,0 0 49-16,0 0-70 16,8 0 8-16,-2 0-47 15,4-6 1-15,2 4-14 0,6 2 13 16,-3 0-3 0,3 2 3-16,-5 15-3 0,2 6-8 15,-6 4 9-15,-6 2 2 16,-3 4-7-16,0 1 7 15,-3-2 0-15,-11-1-3 16,-5-5 6-16,-3-4-15 16,4-3 11-16,-3-8-2 15,9-2-10-15,5-6 4 16,4-3 9-16,3 0-2 16,0 0 9-16,0 0-16 15,0 0 0-15,0 0 9 16,3 0-17-16,13 0 17 15,5 5 0-15,3 4 14 16,1 1-9-16,-1 0 6 16,-2 4-9-16,-2 2 7 0,-2-2 2 15,1 0-11-15,-4 0 0 16,1-2-36-16,-2-4-152 16,-8-4-166-16</inkml:trace>
  <inkml:trace contextRef="#ctx0" brushRef="#br2" timeOffset="228026.7474">3663 9782 733 0,'0'0'148'0,"0"0"-110"16,0 0-21-16,0 0-17 15,0 0 38-15,0 0 93 16,0 0-121-16,-52 14-9 0,52-14 21 16,3 0-22-16,19-2 17 15,12-6-17-15,17-4 0 16,6 0 17-16,4 2-17 16,-1 1 0-16,-5 1 4 15,-6 1 3-15,-7 0-8 16,-1 1 1-16,-5 1 0 15,-3-1-4-15,-3 1 4 16,-5 0 0-16,-5 2-8 16,-1 2-22-16,-1 0-3 15,-6 1-64-15,6 0-62 16,-3 0 26-16,-9 0-196 16</inkml:trace>
  <inkml:trace contextRef="#ctx0" brushRef="#br2" timeOffset="229535.9715">10888 4766 323 0,'0'0'308'15,"0"0"-210"-15,0 0-44 16,0 0-51-16,0 0 14 0,0 0 25 16,8-25-31-16,-8 35-3 15,3 11 6-15,3 9-12 16,4 4 109-16,0 4-110 16,4 2 16-16,-1 3 19 15,-1 3-30-15,1 0 27 16,-3 0-21-16,-4-3-9 15,1-6 25-15,0-4-22 16,-1-11-5-16,0-6-1 16,-1-8 6-16,-2-3-21 15,-3-4-29-15,3-1-71 16,0 0 38-16,-3-14-85 16,0-5-462-16</inkml:trace>
  <inkml:trace contextRef="#ctx0" brushRef="#br2" timeOffset="229842.447">10876 5098 472 0,'0'0'258'16,"0"0"-185"-16,0 0-65 16,0 0-1-16,0 0 4 15,0 0 38-15,-6 81-15 16,6-42-5-16,0 0 28 15,8 0-50-15,5-6 12 0,-1-3-11 16,1-6 6 0,-1-4 15-16,-1-6-29 0,2-6 0 15,-2-4 15-15,5-4-5 16,7 0-4-16,11-20 38 16,6-7-42-16,2-9 22 15,4 4-24-15,-7 2-21 16,-5 7-13-16,-2 8-92 15,-6 4-74-15,-3 4-95 16</inkml:trace>
  <inkml:trace contextRef="#ctx0" brushRef="#br2" timeOffset="231626.3878">11913 5987 632 0,'0'0'97'0,"0"0"-33"16,0 0-11-16,0 0 3 16,0 0-22-16,0 0 72 0,-18-7-79 15,18 5 4-15,0 2 11 16,0-3-41-16,3 1 23 15,18-1-24-15,13 1 0 16,14 2-4-16,12 0 8 16,4 0-4-16,3 13 0 15,-5 1 14-15,-9-2-20 16,-7 3 6-16,-12-1 0 16,-7 0-9-16,-8-4 10 15,-7 0-1-15,-4-1 0 16,-4-2 13-16,-2-1-21 15,-2-3 8-15,4-2-2 16,-2-1-16-16,-1 0-40 0,1 0-56 16,1-14-45-16,-3-8-210 15</inkml:trace>
  <inkml:trace contextRef="#ctx0" brushRef="#br2" timeOffset="231965.5041">12243 5917 690 0,'0'0'83'0,"0"0"-45"16,0 0-19-16,0 0-1 16,0 0-16-16,101-22 21 0,-68 27 30 15,1 9-40 1,0 3 32-16,-4-1-45 0,-3 3 6 15,-6 1 18-15,-5 1-19 16,-5 3-5-16,-2-2 22 16,-6 4-20-16,-3 5 26 15,0 1-10-15,-12 4-12 16,-11 2 41-16,-2-2-47 16,0-1 0-16,4-8 1 15,7-7 9-15,7-6-20 16,5-7-22-16,2-4-90 15,0-3 1-15,9-3-108 16</inkml:trace>
  <inkml:trace contextRef="#ctx0" brushRef="#br2" timeOffset="233554.3803">14812 6895 548 0,'0'0'96'16,"0"0"-24"-16,0 0-9 15,0 0-54-15,0 0 0 16,0 0 28-16,0-10-37 16,5 25 0-16,4 13 14 15,3 14 10-15,-2 5 81 16,3 6-101-16,-2-3 10 15,0 0 17-15,2-5-31 0,-1-4 18 16,3-2-18 0,-3-1 0-16,0-4-1 0,-5-1 2 15,1-8-2-15,-5-4-14 16,-3-6-62-16,0-3-4 16,0-7-60-16,0-5-134 15,-11-5-143-15</inkml:trace>
  <inkml:trace contextRef="#ctx0" brushRef="#br2" timeOffset="233901.3889">14836 7299 531 0,'0'0'124'16,"0"0"-68"-16,0 0 13 15,0 0-57-15,0 0 34 16,0 0 19-16,-19-29-6 15,19 29-35-15,0 0-24 16,0 5 0-16,0 15-3 16,0 10 23-16,0 11-8 15,0 0 15-15,6-1-11 16,4-4-4-16,1-5-12 16,-1-6 0-16,2-5 15 15,-1-6-10-15,-4-5-5 16,0-6 7-16,1-3-6 15,4 0 35-15,12-10-24 16,7-12-2-16,5-3 8 0,0-3-18 16,-1 1-13-1,-2 6-35-15,-3 2-63 0,-6 6-61 16,-8 6-212-16</inkml:trace>
  <inkml:trace contextRef="#ctx0" brushRef="#br2" timeOffset="237532.0553">15073 8757 526 0,'0'0'136'0,"0"0"-37"15,0 0-55-15,0 0 37 16,0 0 45-16,0 0-60 15,0 0-23-15,-5-9-12 0,-3 7-3 16,-7 2 14-16,-10 0-38 16,-10 0 0-16,-9 0 3 15,-11 4 6-15,-11 6-13 16,-7 1 0-16,-5 5 2 16,-8 5 7-16,-11 9-9 15,-9 6 0-15,-6 5 6 16,7 3-3-16,10 0-3 15,10 1 0-15,3 3 4 16,2 1-12-16,5 0 8 16,8 1 0-16,4-1 0 15,12-6 0-15,5-1 0 16,6-6 0-16,7-6 16 16,8-7-18-16,10-8 2 15,8-8 0-15,5-7-14 0,2 0 13 16,0 0-5-16,0 0 4 15,0 0 2-15,0 0 6 16,0 0-6-16,0 0-13 16,0 0 9-16,0 0-67 15,0-10 13-15,0 0-120 16,0-9-108-16,0 0-306 16</inkml:trace>
  <inkml:trace contextRef="#ctx0" brushRef="#br2" timeOffset="237911.9102">13425 9121 208 0,'0'0'587'16,"0"0"-491"-16,0 0-25 15,0 0-43-15,0 0-3 16,0 0-25-16,-28-6 10 15,16 31 3-15,-3 9-13 16,-3 15 0-16,-1 7 35 16,1 4-17-16,0 0-8 15,4-11-2-15,3-5 6 16,6-5 6-16,4-6-20 16,1-4 2-16,0-4-4 0,12-3 4 15,4-5 4 1,8-6-6-16,4-5 1 0,8-6 33 15,12 0-31 1,7-15 13-16,5-8 3 0,-1 1-16 16,-4-2-2-16,-4 8-1 15,-9 3-66-15,-3 2 24 16,-8 7-94-16,-7 2-87 16,-5 2-116-16</inkml:trace>
  <inkml:trace contextRef="#ctx0" brushRef="#br2" timeOffset="239726.0475">12814 9544 724 0,'0'0'90'15,"0"0"7"-15,0 0-36 16,0 0 13-16,0 0-47 15,0 0-3-15,-8-9-24 16,8 35 1-16,6 14 6 16,9 12 6-16,-1 6 4 15,-2 0 15-15,-1-3-32 16,0-5 19-16,-2-5-19 0,1-3 12 16,-5-6-5-1,1-5-7-15,-3-8 0 0,-3-7-6 16,1-9 4-16,-1-6-59 15,0-1-65-15,0-8-86 16,0-16-290-16</inkml:trace>
  <inkml:trace contextRef="#ctx0" brushRef="#br2" timeOffset="240072.1189">12669 9844 765 0,'0'0'105'0,"0"0"-46"16,0 0-43-16,0 0-7 15,0 0 11-15,0 0-17 16,7 56 38-16,7-20 25 16,7 1-37-16,1 4-17 15,7-5 13-15,1 0-12 16,-4-4-6-16,0-7-7 15,-4-7 0-15,-8-8 8 16,-3-7-8-16,-2-3 0 16,2 0 11-16,5-22 20 15,5-12 0-15,3-8-31 16,-2-3 4-16,2 4-19 16,-3 7-17-16,-6 8-24 15,-3 6 17-15,1 5-97 16,-5 5-52-16,-4-1-237 0</inkml:trace>
  <inkml:trace contextRef="#ctx0" brushRef="#br2" timeOffset="242172.9496">12712 10483 590 0,'0'0'191'16,"0"0"-112"-16,0 0-39 15,0 0 32-15,0 0 4 16,0 0-36-16,0 0 8 16,-58-5-48-16,14 5 0 15,-12 17 33-15,-11 3-32 16,-8 7 28-16,-3-1-14 16,-6 7-5-16,2 3 17 15,3 3-27-15,9 0 0 16,10 2 1-16,8-4 0 15,18-4 6-15,8-6-7 16,14-2-5-16,6-9-13 0,5-1 17 16,1-5 0-16,0-4-3 15,0-3-11-15,0-3-16 16,1 0-34-16,5 0-35 16,3-5 1-16,-3-21-90 15</inkml:trace>
  <inkml:trace contextRef="#ctx0" brushRef="#br2" timeOffset="242518.1739">11776 10531 757 0,'0'0'62'16,"0"0"50"-16,0 0-80 0,0 0-32 15,0 0-1-15,0 0 1 16,-57 93 15-16,29-30 0 16,-4 7 25-16,4-1-32 15,4-3 22-15,8-6-20 16,4-11 3-16,10-11-4 16,2-10-9-16,6-8-4 15,15-6 4-15,12-5 2 16,12-9 27-16,16 0-8 15,12-20-20-15,4-6 24 0,-2-6-24 16,-9 3-2 0,-11 7-37-16,-6 8-47 0,-12 7-69 15,-13 5-83-15,-13 2-359 16</inkml:trace>
  <inkml:trace contextRef="#ctx0" brushRef="#br2" timeOffset="244378.8717">11688 11330 747 0,'0'0'8'0,"0"0"116"15,0 0-74-15,0 0-33 0,0 0 71 16,0 0-88 0,0 0 9-16,-14-12-22 0,14 35 11 15,0 16 2-15,3 16 26 16,5 7-15-16,-2 6 52 16,-2-4-63-16,-1-8 0 15,0-4 16-15,1-4-15 16,-1-7 9-16,0-4-10 15,-1-7 1-15,2-7-26 16,-2-11 0-16,1-7-91 16,0-5-22-16,-3-7 5 15,0-16-268-15</inkml:trace>
  <inkml:trace contextRef="#ctx0" brushRef="#br2" timeOffset="244672.7641">11562 11725 309 0,'0'0'504'0,"0"0"-355"16,0 0-139-16,0 0-10 15,0 0-5-15,0 0 5 16,-3 52 46-16,5-8-13 16,7 2-14-16,0 3 14 15,4-5-18-15,-2-4 0 16,3-9-14-16,0-6 8 15,2-8 8-15,-1-7-16 16,3-6-1-16,3-4 16 0,9-2-11 16,4-18 12-1,11-10-17-15,-2-2 0 0,0-1-12 16,-7 2-40-16,-4 5-32 16,-9 4-76-16,-7 3-141 15</inkml:trace>
  <inkml:trace contextRef="#ctx0" brushRef="#br2" timeOffset="248308.5721">12456 12714 479 0,'0'0'149'0,"0"0"-102"16,0 0 10-16,0 0 42 15,0 0 1-15,0 0 17 0,0 0-59 16,-21-18-36-16,21 18 0 16,13 0-12-16,17-2-10 15,18 1 8-15,10 1-5 16,6 0 15-16,-3 0-18 15,-7 11 0-15,-8 4 5 16,-10 4-5-16,-8-2 0 16,-5 3-3-16,-8-4 11 15,-5-2-18-15,-2-1 10 16,-4-1 0-16,-1-1-9 16,0-2-50-16,0-4-59 15,0-2-43-15,-3-3-154 16</inkml:trace>
  <inkml:trace contextRef="#ctx0" brushRef="#br2" timeOffset="248639.5908">12800 12674 731 0,'0'0'48'0,"0"0"-16"16,0 0-29-16,0 0 4 15,0 0 102-15,90-12-62 16,-50 12-7-16,-1 4-38 16,4 10 9-16,-9 4 4 15,-1 3-15-15,-6 3 3 16,-2 2 4-16,-10 1 7 0,-4 1-14 16,-8 2 10-16,-3 2-7 15,0 2 31-15,-20 2-32 16,-5 0-2-16,-9-2 32 15,-4-1-24-15,0-2-8 16,2-3 0-16,11-6 3 16,7-7-20-16,7-5-28 15,8-7-103-15,3-3-95 16</inkml:trace>
  <inkml:trace contextRef="#ctx0" brushRef="#br2" timeOffset="250244.3208">13157 13409 650 0,'0'0'0'15,"0"0"155"-15,0 0-148 16,0 0 40-16,0 0 56 15,0 0-36-15,-48-57 27 16,45 57-80-16,3 0-2 16,-2 1-24-16,1 21 11 15,-2 16 1-15,3 11 16 16,0 6-12-16,0 1-2 16,0-3-2-16,0-3 0 15,6-2 6-15,0-3-6 16,-1-6 0-16,-1-3 0 15,-2-8 10-15,-1-4-22 16,-1-6-62-16,0-5-61 0,0-6 10 16,-13-7-210-16</inkml:trace>
  <inkml:trace contextRef="#ctx0" brushRef="#br2" timeOffset="250536.5982">13023 13693 651 0,'0'0'155'16,"0"0"-101"-16,0 0-44 15,0 0 2-15,0 0-10 0,0 0 8 16,-5 25 8-16,5 9-11 16,3 2 59-16,6-2-50 15,1-2-16-15,1-11 11 16,1-4-6-16,1-7 13 15,-1-3-18-15,1-2 0 16,1-5 11-16,5 0 9 16,7 0-20-16,5-19 0 15,2-2 3-15,1-4-6 16,2-2-70-16,-3 4-123 16,-8 0-127-16</inkml:trace>
  <inkml:trace contextRef="#ctx0" brushRef="#br2" timeOffset="252637.3889">13276 13716 595 0,'0'0'51'16,"0"0"34"-16,0 0-44 15,0 0-29-15,0 0 95 16,0 0-58-16,0 0-18 15,-7-15-6-15,7 15-24 0,14 3-1 16,19 6 4-16,20 7 3 16,12 1 52-16,7 2-50 15,3 7-9-15,-3 2 20 16,-6 5-20-16,-6 3 10 16,-10 0-10-16,-11-2 0 15,-9-1 9-15,-13-1-9 16,-6 1 0-16,-6-3-2 15,-5-7 10-15,0-2-16 16,0-6-6-16,0-6-65 16,0-4-4-16,0-5-78 15,0-5 52-15,0-19-253 0</inkml:trace>
  <inkml:trace contextRef="#ctx0" brushRef="#br2" timeOffset="252929.1744">13913 13914 682 0,'0'0'143'16,"0"0"-77"-16,0 0-25 15,0 0-13-15,0 0-27 16,0 0 5-16,37-2-2 16,1 17 5-16,0 4 25 15,0 3-28-15,-4 4-6 16,-10 1 5-16,0 3 2 15,-11 3-2-15,-6 3-5 16,-7 1 0-16,0 1 20 0,-16-4-19 16,-9-1-1-16,1-4 18 15,-3 0-7-15,0-7-11 16,5-2 0-16,4-3-30 16,6-3 2-16,6-4-188 15,3-5-137-15</inkml:trace>
  <inkml:trace contextRef="#ctx0" brushRef="#br2" timeOffset="253738.2897">14681 15583 821 0,'0'0'112'0,"0"0"-108"0,-113-4-4 16,53 18 1-16,-13 9 8 15,-9 9 45-15,-3 8-40 16,-1 10-3-16,-4 12-5 15,2 7-6-15,0 13 0 16,10 7 13-16,19 2-5 16,21 5 1-16,27-4-9 15,12-2 0-15,44-1 17 16,23-9-9-16,25-14-8 16,20-11 31-16,14-10-5 15,13-12-10-15,1-12-15 16,8-13-1-16,-5-8 46 15,-11-15-41-15,-9-25-5 16,-14-15 29-16,-17-17-26 0,-17-20 15 16,-19-15-18-16,-17-23 0 15,-21-13 13-15,-12-3-13 16,-7 3-4-16,-16 18-2 16,-18 21 6-16,-17 24-7 15,-20 21 7-15,-28 22 0 16,-26 23-26-16,-29 14 23 15,-23 31-13-15,-17 24-15 16,0 19-44-16,4 10-30 16,8 0-188-16</inkml:trace>
  <inkml:trace contextRef="#ctx0" brushRef="#br2" timeOffset="339857.5488">1048 480 208 0,'0'0'196'16,"0"0"-92"-16,0 0-65 15,0 0 88-15,0 0-104 16,0 0 10-16,0 0 16 16,-82-10-39-16,79 10 22 15,0 0-25-15,3 0-6 16,0 0 22-16,0 0-21 15,0 0-2-15,0 0 0 16,0 0 10-16,0 0-34 0,0 0 18 16,-7 0-10-16,-4 13-6 15,-4 6 22-15,-10 2 0 16,-2 2-5-16,3-1 18 16,-1 0-12-16,7-2-1 15,0 3 0-15,-1 1-8 16,2 3 8-16,-2 4 0 15,-2 7-17-15,2 4 41 16,-2 8-36-16,7 4 12 16,4 5 0-16,1 5-4 15,6-2 5-15,3 0-1 16,0-6 0-16,0-6 14 16,19-3-29-16,1-2 15 0,7-6 0 15,1-3-9-15,8-4 9 16,10-7-7-16,9-7-1 15,17-8-63-15,13-10 34 16,10-6-167-16,-2-24-126 16</inkml:trace>
  <inkml:trace contextRef="#ctx0" brushRef="#br2" timeOffset="341668.3645">23325 285 498 0,'0'0'9'0,"0"0"-9"15,0 0 42-15,-18-73-28 16,16 66 11-16,-1 1 24 0,3 3-36 16,0 3-1-16,0 0-3 15,0 0 0-15,0 0-3 16,0 0-6-16,0 0 0 16,0 0-17-16,0 6 12 15,3 11 5-15,11 8 0 16,4 8 10-16,-2 8-19 15,1 2 9-15,-4 5 0 16,2 3 7-16,-1 3-7 16,0 5 0-16,4 3-2 15,5 4 5-15,3 4 2 16,3 0-5-16,-2 3 0 0,-2 1 17 16,-2 2-17-16,-1 3 0 15,-1 7 28-15,-3 8-26 16,-1 12 21-16,-4 5-18 15,-3 5-4-15,-3 0 47 16,-2-2-45-16,1 1 4 16,2-1 20-16,3-2-20 15,3 6 7-15,0 1-14 16,0-2 17-16,-1-1-16 16,-5-5 12-16,-4-5-13 15,-2-3 0-15,-2-10 2 16,0-3-2-16,0-6 0 15,-9-6 3-15,-3 2 0 16,-2 4-3-16,-1 4 0 16,-4 3-3-16,1 0 14 0,0-5-12 15,1-5 1 1,-6-2 0-16,2-4-3 0,-3-7 3 16,-1-3 0-16,0-6-6 15,-4-4 16-15,0-2-10 16,-1-6 0-16,-3-2 3 15,-3-8-3-15,0-4 0 16,-3-5-4-16,-2-3 1 16,2 2-18-16,1-4 16 15,3-2-20-15,3 0-9 0,2-3 12 16,4-1-65-16,0-4-49 16,-2-8-155-16</inkml:trace>
  <inkml:trace contextRef="#ctx0" brushRef="#br2" timeOffset="343594.263">936 565 404 0,'0'0'17'0,"0"0"-6"16,0 0 51-16,0 0-62 15,0 0 0-15,0 0 0 16,-16-3 8-16,16 3 16 16,0 0 18-16,0 0-28 15,-6 0 47-15,0 0-61 16,-3 5 0-16,-9 5-4 15,-1 2 13-15,-2 1-11 16,-3 3 2-16,3-1 0 0,-4 4-4 16,5-2 4-16,-2-1 0 15,-2 3 1-15,-1 2 0 16,4 1 14-16,-3 4-15 16,5 1 0-16,7 4 3 15,1 4-3-15,4 2 0 16,7 5 2-16,0 3 11 15,0 2-13-15,0 1 0 16,3 1 0-16,7-6-10 16,-1-2 10-16,2-7 0 15,2-6-4-15,-1-5 16 16,4-4-20-16,1-5 8 0,4-4 0 16,4-6-3-16,3-2 3 15,5-2 0-15,3 0-1 16,3-8-13-16,-2-1-49 15,-4 1-82-15,-12 6-57 16</inkml:trace>
  <inkml:trace contextRef="#ctx0" brushRef="#br2" timeOffset="344173.0091">1079 1748 561 0,'0'0'60'0,"0"0"-30"16,-96-72-17-16,70 54 12 16,-1 4-21-16,2 2 33 15,0 4-37-15,-4 7 10 16,1 1 6-16,-2 0-16 16,-1 22 0-16,-5 13-6 15,-6 14 13-15,5 8-8 16,3 4 1-16,10-2 0 15,18-2 9-15,6-6-9 16,6 3 0-16,24-3-11 0,13-3 12 16,15-5-4-16,14-6 3 15,14-6-12-15,14-7 4 16,12-4-40-16,10-4-85 16,5-3 2-16,3-4-123 15</inkml:trace>
  <inkml:trace contextRef="#ctx0" brushRef="#br2" timeOffset="345762.0069">23076 1713 267 0,'0'0'46'0,"0"0"6"16,0 0 0-16,0 0 30 16,0 0 26-16,0 0-21 15,1-17-50-15,1 17 54 16,0 0-91-16,1 0 0 0,7 0-9 15,5 0 8 1,9 9 1-16,5 5 0 0,4 6 9 16,-1 7-29-16,-6 6 20 15,-3 6 0-15,-7 4-6 16,-6 4 17-16,-10 3-11 16,0 1 0-16,-14 2 6 15,-18 3-5-15,-5 2 11 16,-12 0-12-16,1-2 6 15,-3-3 2-15,6 0-16 16,2-5 6-16,3-2-29 16,1-1 21-16,1-7-63 15,-1-11-48-15,1-13-205 16</inkml:trace>
  <inkml:trace contextRef="#ctx0" brushRef="#br2" timeOffset="347404.9731">1079 2897 518 0,'0'0'95'0,"0"0"-69"15,0 0 8-15,0 0 4 16,-80-65-32-16,67 53 18 16,-1 5-24-16,-1-4 0 15,0 5 9-15,-2-1 1 16,0 3-8-16,-4 3 30 15,0 1-20-15,-3 0 6 16,-4 9-18-16,-5 7 0 16,-1 5-14-16,-3 5 18 0,1 3-4 15,0 5 0 1,0 2 10-16,3 4-20 0,2 3 10 16,4-1 0-16,8 3-17 15,11 1 15-15,8-1 2 16,2-1-9-16,20 2 17 15,8-4-38-15,12 2 30 16,10-3 0-16,12-3-10 16,15-4-2-16,15-5-15 15,20-8 22-15,15-6-63 16,13-7-25-16,7-8-94 16</inkml:trace>
  <inkml:trace contextRef="#ctx0" brushRef="#br2" timeOffset="348573.6523">22888 2635 536 0,'0'0'27'15,"0"0"18"-15,0 0-23 16,0 0-9-16,0 0 21 16,0 0-29-16,-36-16 6 15,36 16 37-15,0 0-27 0,0-2 9 16,0 2-30 0,6 0 6-16,13 0-6 0,10 10 0 15,6 6 0-15,6 4-1 16,-2 4 16-16,-2 7-25 15,-4 3 10-15,-4 8 0 16,-6 6 6-16,-4 2-6 16,-11 6 0-16,-8 0-2 15,-3 2 5-15,-25 3-6 16,-10 4-6-16,-9 3-8 16,-6 7-8-16,-11 2-9 15,-7 3-7-15,-4 5-63 16,-4-3-76-16,0-7-125 15</inkml:trace>
  <inkml:trace contextRef="#ctx0" brushRef="#br2" timeOffset="350408.2627">1029 3900 245 0,'0'0'99'0,"0"0"-48"0,0 0-13 15,0 0 88-15,0 0-91 16,0 0-26-16,-39-75 48 16,26 58-54-16,2 0 24 15,2 2 25-15,-1-1-52 16,7 5 29-16,-2 4-15 15,4 4-14-15,-1 3 42 16,1 0-38-16,1 0 0 16,-2 0-4-16,-2 6 0 15,-8 16-17-15,-6 8 17 16,-6 7 0-16,-3 1-5 0,2-1 13 16,0 7-12-1,-2 3 4-15,7 4 0 0,1 5-7 16,7 4 7-16,9-3-7 15,3 3-1-15,15-2-12 16,21 0 5-16,16 1 8 16,15-3-42-16,20-1 45 15,16-12-85-15,25-2-30 16,12-12 59-16,21-7-141 16</inkml:trace>
  <inkml:trace contextRef="#ctx0" brushRef="#br2" timeOffset="351748.5557">22781 3741 357 0,'0'0'0'15,"0"0"0"-15,0 0 60 16,0 0-40-16,0 0 50 16,0 0-1-16,-9-3-32 15,7 3 42-15,2 0-71 16,0 0-7-16,0 0 27 15,0 3-28-15,6 12-8 0,16 8-4 16,7 6 24-16,8 6 0 16,6 7-12-16,1 6 0 15,-1 3 9-15,0 2-9 16,-7 2 0-16,-5 3 0 16,-10 2 15-16,-12 7-15 15,-9 8 0-15,-11 9 0 16,-20 8-8-16,-10 4 8 15,-6-4-2-15,-8-2 1 16,-6-5-37-16,-6-3-6 16,-11-6-134-16,-5-13-177 15</inkml:trace>
  <inkml:trace contextRef="#ctx0" brushRef="#br2" timeOffset="374121.6086">23468 8303 773 0,'0'0'25'0,"0"0"4"16,0 0 6-16,0 0 19 0,0 0-48 16,0 0 0-1,-10-14 7-15,10 14-6 0,0 0-14 16,0 4 1-16,0 16 6 15,10 9-4-15,3 7 13 16,3 6-4-16,1 2 28 16,1-1-18-16,3-2 6 15,3-1-21-15,0-6 1 16,3-7 8-16,-2-3-7 16,0-11-2-16,-1-4 12 15,-2-8-10-15,3-1 13 16,3-11-15-16,2-15 10 15,-2-7-24-15,-3-3 7 16,-4 6-53-16,-9 4-11 16,-6 8-62-16,-6 3-57 0</inkml:trace>
  <inkml:trace contextRef="#ctx0" brushRef="#br2" timeOffset="374674.2066">23594 7829 714 0,'0'0'7'16,"0"0"13"-16,0 0-19 15,0 0 32-15,0 0 25 0,0 0 7 16,-19-39 1-16,19 39-66 16,0 0 4-16,0 3-19 15,11 21 23-15,10 12-8 16,1 11 32-16,5 5-24 16,0 2 19-16,-2 1-15 15,1 1-9-15,-3-2 21 16,-3-1-18-16,-1-3-6 15,-5-3 0-15,-2-7 7 16,-6-3-7-16,-6-5 0 16,0-5 4-16,0-7-4 15,0-5 0-15,0-8-30 16,0-5-19-16,0-2-44 16,0 0-3-16,0-1-78 15,0-10-446-15</inkml:trace>
  <inkml:trace contextRef="#ctx0" brushRef="#br2" timeOffset="376743.1947">24121 9124 825 0,'0'0'85'15,"0"0"-85"-15,0 0 0 0,0 0-13 16,-88 7 14-16,52 16-1 16,3-1 0-16,8 1 3 15,8-4-6-15,12 1 3 16,5-1 0-16,0 3-18 16,12 2 26-16,12 6-8 15,6 0 2-15,3 1 7 16,-2-2 21-16,-4 0-28 15,-8 1-1-15,-10-1 6 16,-9-1 0-16,0 0-7 16,-18-5 0-16,-10-3 10 15,-2-6-4-15,4-9-6 16,4-5 0-16,8-3-5 16,7-21-14-16,7-5-25 0,11-5-24 15,16 3 66-15,8 5-16 16,0 6 18-16,-1 6 0 15,-4 8 4-15,-3 4 6 16,-1 2-1-16,-4 0-9 16,3-1 5-16,0-3-1 15,4-8-4-15,5-6 0 16,3-9-3-16,-1-7-6 16,0 0-3-16,-12-1-10 15,-6 7 22-15,-11 5-16 16,-5 9 19-16,-2 7-3 15,0 5 23-15,0 2-23 16,-13 0 2-16,-1 19-2 0,-1 8 0 16,3 2 23-16,3 2-23 15,7-2 0-15,2-4 6 16,0-5-3-16,12-7 8 16,8-7-11-16,4-3 0 15,4-3 27-15,6 0-27 16,4-14 0-16,2-7 12 15,3-3-12-15,0-1 0 16,5 0 0-16,1 5 0 16,-6 0-9-16,-2 3 9 15,-4 4-29-15,-9 4 29 16,-8 0-14-16,-7 4 7 16,-8 5 1-16,-4 0 6 0,-1 0-10 15,-1 0 10 1,-20 12 0-16,-11 10-3 0,-2 3 15 15,-3 5-3-15,2 4 10 16,6-2-2-16,5 4 16 16,5 0-32-16,8-7-1 15,9-4 0-15,2-4 12 16,6-9-13-16,17-4 1 16,10-6 0-16,2-2-1 15,3-10 13-15,-2-13-20 16,-5-5 8-16,-7 0 0 15,-6-5-13-15,-9 0 4 0,-8 4-7 16,-1 1 13-16,0 9-25 16,-1 6 9-16,-8 6 18 15,1 7 2-15,-2 0 7 16,1 0-8-16,0 12 0 16,0 5-12-16,3 2 12 15,3-2 0-15,3 0-9 16,0-4 22-16,6-4-29 15,12-6 16-15,4-3 0 16,5 0-6-16,6-18 14 16,1-6-8-16,-1-1 2 15,-2 1 3-15,-3-2-5 16,-2 5-4-16,-3-1 4 16,-1 4 8-16,-2 0 0 15,2 2-12-15,-5 4 4 0,-4 3 0 16,-3 4 16-16,-4 2-16 15,-5 3 6-15,-1 0-7 16,0 0 1-16,-4 3 0 16,-14 14-10-16,-7 9 20 15,2 6-1-15,1 1-9 16,4 6 0-16,6-5 13 16,7-2-11-16,5-6-2 15,0-8 13-15,5-2-5 16,16-6-2-16,8-8-6 15,7-2 4-15,6-6 9 16,4-22-13-16,-4-5 6 0,-4-6-6 16,-6-2-4-1,-5-2-3-15,-8-1-2 0,-8 1 9 16,-5 1-2-16,-6 2 10 16,0 7-8-16,0 12 24 15,0 8-12-15,0 8 36 16,0 2-37-16,0 3-6 15,0 0-10-15,0 0-8 16,6 18 10-16,0 10-5 16,3 10 16-16,-3 1-10 15,-3 1 2-15,0 1 0 16,-3-7 10-16,0-3 1 16,0-8-11-16,0-7 0 0,0-7 4 15,0-7 0 1,0-2-4-16,0 0 0 0,3-8 2 15,9-15-2-15,5-4-19 16,3 4 7-16,-2 6 12 16,-6 10-7-16,-2 3 7 15,-4 4 0-15,-1 0-17 16,-2 0 27-16,1 0-10 16,4 0 14-16,2 2-13 15,4 3 43-15,3 2-39 16,1-4 2-16,3-1 17 15,3-2-19-15,3 0-10 0,6 0-10 16,2-10-98-16,3-10-77 16,-4-5-456-16</inkml:trace>
  <inkml:trace contextRef="#ctx0" brushRef="#br2" timeOffset="378409.2198">26686 8893 708 0,'0'0'7'16,"0"0"15"-16,0 0-10 15,0 0-7-15,0 0 36 16,-96-9-18-16,81 18 1 15,0 4-16-15,3 9 2 16,0 3-6-16,3 3-4 16,6-2 0-16,3 1 11 15,0-5-11-15,0-6 0 16,5-6 0-16,4-3 5 0,3-6-14 16,0-1 9-1,1 0 0-15,4-8 7 0,-1-9-7 16,-4-3-4-16,-2 0 3 15,-5 2 1-15,-5 3 4 16,0 4 0-16,0 6-4 16,0 5 7-16,-12 0-7 15,-2 0 0-15,0 13-8 16,1 4 11-16,5-2-12 16,6 0 9-16,2-3-10 15,0-4 8-15,12-4-24 16,6-2 14-16,4-2 10 15,2 0-7-15,4-6-2 16,2-8 11-16,2-3-37 16,-1 2 29-16,-6 5-9 0,-7 3 15 15,-4 6-5-15,-8 1 14 16,-2 0-14-16,-2 8 7 16,-2 9 0-16,0 5 2 15,-5 2-2-15,-5-2 0 16,-1-5 0-16,4-6 12 15,4-5-1-15,3-2-11 16,0-4 0-16,0 0 12 16,24 0-1-16,13 0 8 15,8-6-8-15,7-4-10 16,2-1-2-16,-5 0-75 16,-7 2-159-16</inkml:trace>
  <inkml:trace contextRef="#ctx0" brushRef="#br2" timeOffset="379285.6687">27329 9011 712 0,'0'0'52'0,"0"0"-44"0,0 0-4 16,0 0 3-16,0 0 39 15,83-7 35-15,-44-10-74 16,4-3 0-16,-6-3 2 16,-4-3-9-16,-5 2 0 15,-7-3-7-15,-10 4-3 16,-7 4-10-16,-4 3 18 15,0 8 2-15,0 6-10 16,-9 2 17-16,-2 0-15 16,-3 8 4-16,0 11 4 0,3 2-11 15,8 1 11 1,3-1 0-16,0-5-3 0,0-3 10 16,10-4-17-1,5-5 10-15,0-4 0 0,6 0 30 16,4 0-30-16,2-14 20 15,0-3-7-15,-1-3-13 16,-3-4 14-16,-2-2-13 16,-3-1 12-16,-6-5 7 15,-3 3-19-15,-6-1-1 16,-3 0 3-16,1 6 0 16,-1 2 15-16,0 8-18 15,3 6 0-15,-3 5-12 16,0 3 12-16,0 0-1 15,3 3 1-15,1 19-13 0,3 9 13 16,2 8 0 0,-1 0 1-16,1-3 12 0,2-4-13 15,-1-8 0-15,2-5 3 16,-1-9-1-16,-1-5 2 16,0-5-4-16,4 0 0 15,4-6 9-15,3-16-9 16,0-3 0-16,0 0-8 15,-5 6-11-15,-6 9 12 16,-5 6 5-16,-4 4-3 16,-1 0-10-16,2 0-1 15,2 7 16-15,3 5-10 16,4-1 21-16,4 0-8 16,8-2-3-16,6-5-16 0,10-4 5 15,4 0-42-15,2-8-10 16,-6 0-28-16,-10 6 5 15,-9 2 84-15,-5 0-8 16,-6 10 10-16,-3 5 12 16,-4 2 8-16,-2 1 30 15,0-6-10-15,0 0-33 16,0 0-6-16,0-8-1 16,0-4-168-16</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29:07.206"/>
    </inkml:context>
    <inkml:brush xml:id="br0">
      <inkml:brushProperty name="width" value="0.05292" units="cm"/>
      <inkml:brushProperty name="height" value="0.05292" units="cm"/>
      <inkml:brushProperty name="color" value="#00B050"/>
    </inkml:brush>
  </inkml:definitions>
  <inkml:trace contextRef="#ctx0" brushRef="#br0">4862 6652 758 0,'0'0'10'0,"0"0"-10"15,0 0 3-15,0 0 5 16,0 0 13-16,0 0 1 15,0 0-20-15,-10 0 43 16,10 0-42-16,0 0-3 0,0 0 0 16,0 0 14-1,0 0-20-15,0 0 6 0,0 0 0 16,0 0 1-16,0 0-1 16,0 0 0-16,0-2-7 15,0 1 15-15,0 0-10 16,0-1 2-16,0 2 0 15,0 0 6-15,0 0-6 16,0 0 0-16,0 0-3 16,0 0 16-16,0 0-19 15,0 0 6-15,0 0 0 16,0 0-1-16,0 0 6 16,0 0-7-16,0 0 2 15,0 0-29-15,0 6 17 0,0 4-19 16,1 2-16-16,4 2 12 15,-1 0-95-15,-2-12-198 16</inkml:trace>
  <inkml:trace contextRef="#ctx0" brushRef="#br0" timeOffset="2767.054">8888 7146 377 0,'0'0'298'16,"0"0"-293"-16,0 0-10 15,0 0-148-15,0 0 61 16,0 0 79-16,0 0 13 15,-3 10-2-15,3-5-4 16,0 2-12-16,0 2 16 0,1-3-152 16</inkml:trace>
  <inkml:trace contextRef="#ctx0" brushRef="#br0" timeOffset="3160.7702">8709 7328 541 0,'0'0'76'15,"0"0"7"-15,0 0-44 16,0 0 30-16,0 0-69 15,0 0 3-15,-6 0-16 16,6 0 13-16,1 0-46 16,16 0 17-16,11 0-24 0,2-3-137 15</inkml:trace>
  <inkml:trace contextRef="#ctx0" brushRef="#br0" timeOffset="4012.4076">10132 8046 607 0,'0'0'85'16,"0"0"-85"-16,0 0 0 15,0 0-11-15,0 0 9 16,0 0-169-16,51-14-176 16</inkml:trace>
  <inkml:trace contextRef="#ctx0" brushRef="#br0" timeOffset="5119.6379">17621 9174 800 0,'0'0'0'0,"0"0"0"16,0 0-12-16,0 0 5 15,0 0 7-15,0 0 3 0,0 101 10 16,3-76-16-16,4-6 3 16,4-4 0-16,7-6-1 15,6-9 8-15,8 0-9 16,12-14 2-16,5-18-25 15,2-8-21-15,-5-11-240 16</inkml:trace>
  <inkml:trace contextRef="#ctx0" brushRef="#br0" timeOffset="6263.4137">12422 5704 745 0,'0'0'50'15,"0"0"-50"-15,0 0 0 16,0 0-17-16,0 0 8 15,0 0 5-15,-3 3-4 16,1 11 16-16,-1 3 14 16,3 7-20-16,0-4 7 0,0 2 33 15,0-3-38-15,0-3-4 16,3-1 0-16,6-5 9 16,3-3-19-16,1-4 10 15,8-3 0-15,6 0 19 16,7-14-19-16,7-4-1 15,5-3-3-15,2 4-82 16,2 1 3-16,-5 2-220 16</inkml:trace>
  <inkml:trace contextRef="#ctx0" brushRef="#br0" timeOffset="7132.7153">21956 6738 741 0,'0'0'51'15,"0"0"-47"-15,0 0 11 16,0 0-30-16,0 0 6 15,0 0 9-15,0 21 10 16,0 2-3-16,0 3 42 16,3 5-36-16,7 3-13 15,-1 4 63-15,5 0-57 16,0 2-2-16,2-4 14 16,3-7-15-16,3-9 18 0,5-5-21 15,10-11 0-15,17-4 6 16,16-9-6-16,16-27-1 15,8-10-55-15,-4-8-99 16,-17-2-233-16</inkml:trace>
  <inkml:trace contextRef="#ctx0" brushRef="#br0" timeOffset="8114.4549">11568 12971 679 0,'0'0'14'16,"0"0"19"-16,0 0 26 16,0 0-31-16,0 0 3 15,0 0-31-15,0-20 3 16,0 20-21-16,3 18 18 15,5 10 0-15,2 9 43 0,-1 7-38 16,3-1 20 0,1-5-25-16,-2-6 1 0,4-8-2 15,-5-10 1-15,2-6 0 16,6-8 6-16,7 0-1 16,11-22 4-16,12-17 0 15,4-9-9-15,0-8-14 16,-4 0-112-16,-14 6-68 15,-14 11-253-15</inkml:trace>
  <inkml:trace contextRef="#ctx0" brushRef="#br0" timeOffset="30235.2651">11950 9329 433 0,'0'0'3'0,"0"0"64"15,0 0 23-15,0 0-75 16,0 0 6-16,-24-91-16 16,23 68-1-16,1 1 3 15,0 3-1-15,0 10 6 0,0 4 32 16,0 2-40-16,0 3-3 16,0 0-1-16,0 0-9 15,0 15 8-15,0 12-8 16,4 6 9-16,2 8 10 15,0-3-7-15,1 1-3 16,3-3 21-16,0-3-19 16,3-5 25-16,1-3-25 15,7-8 3-15,-2-7 9 16,5-6-6-16,6-4-8 16,6 0 12-16,10-11-11 15,9-14-1-15,8-7 0 16,5-4-37-16,0-5-64 0,-9 0-246 15</inkml:trace>
  <inkml:trace contextRef="#ctx0" brushRef="#br0" timeOffset="31211.5094">22108 9319 524 0,'0'0'100'16,"0"0"-96"-16,0 0 32 15,0 0-35-15,0 0-2 16,0 0 0-16,-8 15 1 16,4 28 7-16,-2 13 2 15,1 7 18-15,5 2-10 16,0 0 1-16,2-9-7 15,11-9-11-15,7-10 0 16,-2-10 0-16,4-10 9 16,3-8-9-16,4-9 0 0,8 0 11 15,5-4 5-15,4-14-16 16,-3-2-3-16,2 0-9 16,-5 1-29-16,-7 4-40 15,-8 2-194-15</inkml:trace>
  <inkml:trace contextRef="#ctx0" brushRef="#br0" timeOffset="31997.0499">20245 13500 637 0,'0'0'16'0,"0"0"-16"16,0 0 2-16,0 0 17 15,0 0-9-15,0 0-10 16,27-67 48-16,-23 64-5 15,-1 3-24-15,5 0-19 16,3 15 0-16,6 15 34 16,2 12-9-16,-1 7-3 0,2 3-1 15,-3 0-19 1,2-9 15-16,0-6-17 16,1-13 0-16,2-12 3 0,5-12 3 15,8-4-6-15,14-30 24 16,10-10-24-16,5-12-65 15,-3 1-128-15,-15 8-336 16</inkml:trace>
  <inkml:trace contextRef="#ctx0" brushRef="#br0" timeOffset="32971.1568">13394 17416 374 0,'0'0'325'0,"0"0"-324"16,0 0 7-16,0 0 5 15,0 0-2-15,0 0-11 16,-25-22-1-16,25 22 0 16,0 3 2-16,11 17 13 15,8 7 39-15,4 5-22 0,3 4 5 16,2 0-30-1,2-3 0-15,-2-7 3 0,3-5-6 16,-1-8 15-16,2-6-18 16,0-5 2-16,3-2 15 15,1-12-16-15,2-14 17 16,1-8-18-16,-2-8 0 16,-1-1-9-16,-1 6-24 15,-5 9-60-15,-7 13-25 16,-10 8-268-16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2:35:11.521"/>
    </inkml:context>
    <inkml:brush xml:id="br0">
      <inkml:brushProperty name="width" value="0.05292" units="cm"/>
      <inkml:brushProperty name="height" value="0.05292" units="cm"/>
      <inkml:brushProperty name="color" value="#FF0000"/>
    </inkml:brush>
  </inkml:definitions>
  <inkml:trace contextRef="#ctx0" brushRef="#br0">4342 8215 309 0,'0'0'35'16,"0"0"-3"-16,0 0-18 0,0 0-3 16,0 0-4-16,0 0 2 15,0 0 9-15,-11-45 15 16,8 43-10-16,3 2 12 16,0-3 0-16,0 3-2 15,0 0-14-15,0 0-2 16,0 0 3-16,0 0-20 15,0 0-9-15,0 14 9 16,0 11 0-16,6 4 0 16,6 5 8-16,-3-1-2 15,3-3-1-15,-6-5 17 16,3-7-19-16,-2-5 1 0,-1-6 6 16,-3-5-5-16,0 0 3 15,0-2-8-15,-3 0 6 16,5 0 13-16,5 0-10 15,4-12 0-15,6-9 12 16,6-8-18-16,1-3-1 16,4 3-2-16,-1-2-6 15,4 3-38-15,-1 7-8 16,-3 5-38-16,-8 6-122 16</inkml:trace>
  <inkml:trace contextRef="#ctx0" brushRef="#br0" timeOffset="195092.1037">5505 6470 648 0,'0'0'21'0,"0"0"-21"16,0 0-6-16,0 0 6 15,0 0 4-15,0 0 16 16,0 0 11-16,-9-9 18 16,9 9-18-16,-1 0-18 15,-1 0-13-15,2 1-5 16,0 20 2-16,0 11 3 16,0 14 0-16,3 11 3 0,3 4 3 15,4 5 10-15,1 1-14 16,1-6 1-16,6-1 2 15,1-6 1-15,1-3 2 16,0-5-8-16,1-10 0 16,0-12-1-16,0-11 0 15,6-9 1-15,4-4 0 16,13-24 3-16,12-23 16 16,10-15-9-16,8-5-8 15,-5-2-3-15,-3 6 6 16,-11 8-5-16,-9 6 0 15,-9 10 0-15,-1 3-31 0,-3 7-42 16,4 3-37-16,-1 5-86 16,1 1-125-16</inkml:trace>
  <inkml:trace contextRef="#ctx0" brushRef="#br0" timeOffset="198896.8084">23276 4867 397 0,'0'0'0'0,"0"0"-19"15,0 0 4-15,0 0-16 16,0 0 31-16,0 0 4 15,28-75-1-15,-14 66-3 16,2 1 0-16,-6-1-11 16,2 1-30-16,-1 1 20 15,-5-1 16-15,-3 0 5 16,-3 3 15-16,0-1 52 16,0-1-9-16,0-2 13 0,-9 1-23 15,-6-1 26 1,-2 6-1-16,-3 1-17 0,-4 2-17 15,-3 0 8-15,-4 0-8 16,-7 10-1-16,-1 10-2 16,0 2-17-16,3 9-2 15,3 6-11-15,3 2-1 16,0 7-1-16,5 5 2 16,3 2 16-16,5 3-21 15,6 2 12-15,5-4-6 16,6-6-4-16,0-5-2 15,5-9 0-15,13-6-1 16,3-5 0-16,4-7-2 16,2-3 2-16,1-9 0 15,0-4-11-15,-2 0-7 16,-1 0 2-16,-2-13-4 0,-4 0 9 16,-6-4-2-16,-3 4-10 15,-6-3 4-15,-4 7 6 16,0-2 5-16,-6 2 8 15,-9 2-19-15,-3 2 12 16,-3 0 3-16,-4 5 4 16,-1 0-7-16,0 0-3 15,2 0-6-15,3 5 9 16,4 2-20-16,4 1-49 16,3 2-21-16,4-1-67 15,4-6-70-15</inkml:trace>
  <inkml:trace contextRef="#ctx0" brushRef="#br0" timeOffset="199420.7971">23928 4735 498 0,'0'0'101'0,"0"0"-101"15,0 0 0-15,0 0 1 16,-102 0 6-16,69 16 20 15,3 4 14-15,7 0-10 16,5 0-12-16,7 0-10 16,7-1-5-16,4 1-3 15,0-4-1-15,13 1 3 16,11-1-3-16,6 1 3 16,3-2 2-16,0 3-5 0,-5-1 0 15,-6 2 4 1,-4 4-4-16,-7 3 1 0,-5 5-2 15,-6 5 2-15,0-2 4 16,-9 4-2-16,-14-4 1 16,-3-4 16-16,-7 1 9 15,-5-3-18-15,-1-3 23 16,-4 0-12-16,3-4-21 16,3-1-1-16,4-2-4 15,1-4-21-15,4-5-61 16,1-9-67-16,3-6-387 15</inkml:trace>
  <inkml:trace contextRef="#ctx0" brushRef="#br0" timeOffset="200124.388">23147 4205 587 0,'0'0'13'0,"-107"5"-11"16,49 14 0-16,-8 7 11 15,1 5 40-15,-1 5-1 16,3 6 1-16,6 8-31 16,7 6 0-16,4 8-11 15,9 12-10-15,8 9 11 16,13 11-4-16,11 11 2 16,5 7-7-16,9 9 4 15,19-1-5-15,11 1-2 16,15-9-1-16,13-10 1 15,14-11-1-15,16-7 0 16,16-13 1-16,12-8 0 0,8-14-5 16,7-14 4-16,-4-16-10 15,-5-14 10-15,-9-7-8 16,-11-22 0-16,-15-20 9 16,-12-15 0-16,-11-11 1 15,-13-8-3-15,-15-12-2 16,-11-5 4-16,-10-11 0 15,-10-11 6-15,-10-4-3 16,-4 0-2-16,-3-3 4 16,-13 3 4-16,-7 12 4 15,-5 6 3-15,-6 15-2 16,-10 13-7-16,-12 9-5 16,-12 5 3-16,-15 4-5 0,-13 6-3 15,-6 5 3-15,2 2 2 16,10 3 0-16,15 8-1 15,13 8 8-15,4 14-6 16,-4 9-6-16,-6 0-18 16,-2 22 2-16,-3 14-18 15,-2 11 2-15,2 11-38 16,-1 13-18-16,0 4-153 16</inkml:trace>
  <inkml:trace contextRef="#ctx0" brushRef="#br0" timeOffset="204644.8598">23071 5816 172 0,'0'0'46'15,"0"0"-38"-15,0 0 1 16,0 0 27-16,0 0 40 15,0 0-23-15,0 0-11 16,0 2 1-16,0-2-9 16,0 0 12-16,0 0-15 15,0 0 12-15,0 0-27 16,0 0 6-16,0 0-5 16,0 0-15-16,0 0 12 15,0 0-5-15,0 0-5 16,0 0 0-16,0 0-4 0,0 1-2 15,0 1 2-15,0 0 1 16,10 3 0-16,4 2-1 16,8-1 0-16,3 0 0 15,8 0 3-15,3 0-1 16,3-1-1-16,2 2-1 16,-1-1 0-16,0 0 7 15,-2-3-7-15,-3-1 0 16,2 1 1-16,-5-3 6 15,-8 0-2-15,-5 0-1 16,-10 0-4-16,-2 0 3 16,-4 0-3-16,-3 0-3 15,2 0 2-15,-2 0-6 16,0 0-1-16,0-3-4 0,-15 1-53 16,-3-4-138-16,-4 0-126 15</inkml:trace>
  <inkml:trace contextRef="#ctx0" brushRef="#br0" timeOffset="205145.7288">23098 5809 528 0,'0'0'100'16,"0"0"-78"-16,0 0-22 16,0 0-11-16,0 0 11 15,0 0 0-15,102 0 14 16,-56 0 13-16,0-3-12 0,8-2-3 16,4-2 10-16,5-2-17 15,1-1 1-15,-1 2-5 16,-4-1 2-16,-5 4 0 15,-9-1-2-15,-7 2-1 16,-10 2 0-16,-11-1 0 16,-8 3 0-16,-3 0 0 15,-5-2 0-15,-1 2 0 16,0 0-6-16,0 0-28 16,0 0-32-16,-1 0-38 15,-8 0-210-15</inkml:trace>
  <inkml:trace contextRef="#ctx0" brushRef="#br0" timeOffset="208716.0285">13819 5883 136 0,'0'0'57'16,"0"0"-12"-16,0 0 0 15,0 0 4-15,0 0-9 16,0 0-4-16,-15-30-14 0,15 27-15 15,-1-2-3-15,-1 2-4 16,2-1-7-16,0 1-6 16,0 0 6-16,0 1 6 15,0 2 1-15,0-2 10 16,0 2-9-16,0 0 5 16,0 0-7-16,0 0 4 15,0 0-3-15,0 0 0 16,0 0-12-16,0 0 12 15,0 0 0-15,0 0 6 16,0 0-3-16,0 0 8 16,0 0 8-16,0 0 10 15,0 0 12-15,0 0 16 16,0 0-25-16,0 0-9 16,0 0-9-16,0 0-14 0,0 0-5 15,0 0 5-15,0 0 0 16,0 0 6-16,0 0-18 15,0 0 19-15,0 0-14 16,0 0 12-16,0 0-5 16,0 0 0-16,0 4-1 15,-2 9 1-15,1 4 3 16,-3 9 8-16,1 6 2 16,-2-1-4-16,2 2 15 15,0 0-6-15,-1-4-5 0,1 2 19 16,1-1-27-1,-1-2 7-15,2-1 20 0,-2-1-24 16,3 2-8-16,0-4 15 16,0 2-12-16,0-1 2 15,0 1-5-15,0 0 0 16,0-3 1-16,0-3-1 16,0-3 0-16,0-4 1 15,0-4-1-15,0-6 0 16,0 1-3-16,0-3 3 15,0-1 15-15,0 0-15 16,0 0-2-16,0 0-33 16,0-17-64-16,-6-8-178 15</inkml:trace>
  <inkml:trace contextRef="#ctx0" brushRef="#br0" timeOffset="209277.8895">13595 6171 474 0,'0'0'20'0,"0"0"-13"15,0 0-7-15,0 0 6 16,0 0 0-16,0 0 41 16,5-5-18-16,-1 5-14 15,4 2-4-15,4 11 13 16,0 5-10-16,4 7 4 15,-1 2-5-15,3 4-7 16,0 1 11-16,1 1-6 16,2 1-11-16,-1-1 5 15,-1-2 3-15,0-2-5 0,-4-7 0 16,0-3-2 0,-5-5 1-16,-2-6-1 0,-2-3 3 15,-2-2-4-15,-1-3 0 16,-1 0 7-16,2 0 8 15,4-3 13-15,5-16-5 16,2-8-3-16,1-5-7 16,-2-2-12-16,-5 0-1 15,-2 4-9-15,-2 0 9 16,-2 4-3-16,-2 3-25 16,2 2-32-16,-1 4 2 15,1 2-76-15,-2 5-175 0</inkml:trace>
  <inkml:trace contextRef="#ctx0" brushRef="#br0" timeOffset="211439.127">23337 3408 545 0,'0'0'87'0,"0"0"-35"16,0 0-18-16,0 0-21 0,0 0-7 15,0 0 7-15,0 0-11 16,-6 0 17-16,6 0-3 16,0 0 2-16,0 0-5 15,0 0-3-15,0 0-5 16,0 0 1-16,0 0-6 15,0 0-2-15,0 0-6 16,0 12-3-16,0 7 11 16,0 9 0-16,0 3-2 15,0 2 2-15,0 4 1 16,0 0 3-16,-4-1 1 16,1-5-4-16,0-1 11 15,0 2-8-15,-2-2 4 0,0-1-2 16,1-1 7-16,1-3-3 15,-1-5 3-15,2 0-7 16,-2-3 2-16,2-2-8 16,-1-3 0-16,0-3 1 15,2 0-1-15,-1-1 11 16,2 3-11-16,-1-5 5 16,1 0-5-16,0-1-11 15,0-2 10-15,-2-2-31 16,1-1-12-16,-2 0-14 15,-8 0-31-15,-4-4-95 16</inkml:trace>
  <inkml:trace contextRef="#ctx0" brushRef="#br0" timeOffset="211975.577">23117 3635 434 0,'0'0'69'15,"0"0"-69"-15,0 0-3 0,0 0 3 16,0 0 6-1,0 78 29-15,2-50 16 0,2 2-14 16,4 4 7-16,-2 0-32 16,2 2 20-16,2 3-19 15,-3 0-1-15,4 0 4 16,4-3-11-16,-2-5 7 16,2-3 2-16,-1-5-5 15,-1-1-4-15,0-8-5 16,2-3 0-16,-1-5 0 15,-2-1 3-15,1-3-3 16,-1-2 8-16,1 0-1 16,1 0 0-16,2-7 3 15,1-10-9-15,2-6 4 0,-2-4 4 16,0-5-8-16,3-7 6 16,-2-2-7-16,2-1-1 15,1 3 1-15,-3 2 2 16,2 2-1-16,-5 9-1 15,-4 1-10-15,-2 9-1 16,-4 7-17-16,-2 1-29 16,-3 8 3-16,0 0-97 15,0 0-271-15</inkml:trace>
  <inkml:trace contextRef="#ctx0" brushRef="#br0" timeOffset="272804.3479">14202 6520 138 0,'0'0'84'0,"0"0"-19"16,0 0 24-16,0 0-20 16,0 0 0-16,0 0-13 15,0 0 1-15,0 0-20 16,-1-20-16-16,1 20-13 16,0 0-6-16,0 0-2 15,0 0-13-15,0 0-20 16,0 0-58-16,0 0-80 15,0 3-17-15</inkml:trace>
  <inkml:trace contextRef="#ctx0" brushRef="#br0" timeOffset="276999.7619">11360 5576 66 0,'0'0'26'0,"0"0"-6"16,0 0-10-16,0 0 17 15,0 0 31-15,0 0 17 16,0 0-36-16,0-22 3 15,0 19-20-15,0 0 14 16,0 2 5-16,0-1 11 16,0 2-15-16,0 0-13 15,0 0-24-15,0 0 4 16,0 0-1-16,0 0 0 16,0 0-6-16,0 0 3 15,0 0-1-15,0 0-1 0,0 0 0 16,0 0 1-16,-5 0 0 15,-4 3-20-15,-4 6 16 16,1 4 2-16,-6 1 6 16,6 2-1-16,-4 4-1 15,2-3 1-15,3 2-2 16,0-2 2-16,5-2 2 16,3 1-3-16,3-4 1 15,0-1 0-15,0 0-1 16,7-4 5-16,6-5-6 0,3 0-5 15,4-2 5 1,4 0 3-16,-1-4 4 0,2-8 2 16,-3 0-6-16,-5 3-2 15,1-1 4-15,-8 0-5 16,0 1 0-16,-5 0 1 16,-4-2-1-16,-1 1-10 15,0 0-2-15,-4-1 11 16,-12 3 2-16,2 4-1 15,-2-1 0-15,1 0 0 16,0 2-6-16,3 3-9 16,0 0-7-16,2 0-29 15,-1 3-19-15,1 10 23 16,1 1-24-16,-2 2-96 16</inkml:trace>
  <inkml:trace contextRef="#ctx0" brushRef="#br0" timeOffset="278617.2696">14276 6414 364 0,'0'0'26'0,"0"0"10"15,0 0 0-15,0 0 5 16,0 0 9-16,0 0 14 15,0-22-30-15,-2 21-4 16,2 1-9-16,0-2-8 0,0 2-4 16,0 0 0-16,-1 0 14 15,1 0-15-15,0 0 1 16,0 0-2-16,0 0-7 16,0 0 0-16,0 0 0 15,0 0 0-15,0 0 5 16,0 0-5-16,0 0-7 15,0 5 2-15,0 9 4 16,0 3 1-16,0 3 1 16,-2 1 1-16,1-3-2 15,1-2 2-15,0-1-2 16,0-1 1-16,0-2 0 16,0-4 3-16,0-1-3 0,0-2-1 15,0-2 1 1,0 0 2-16,0 0-3 0,0-2 1 15,0-1 1-15,0 2 2 16,0-2-4-16,0 1-11 16,0-1-13-16,0 1-21 15,0-1-6-15,0 0-38 16,0 0-114-16</inkml:trace>
  <inkml:trace contextRef="#ctx0" brushRef="#br0" timeOffset="282063.6003">16141 8224 294 0,'0'0'7'0,"0"0"-2"15,0 0 1-15,0 0 32 16,0 0 1-16,0 0-5 15,0 0-10-15,0 0-9 16,-4-9 8-16,4 9-10 16,0 0-5-16,0 0 2 15,0 0-7-15,0 0 3 16,0 0-6-16,0 0 0 16,0 0 2-16,1 0-1 0,10 0 12 15,1-1-5-15,0 0-4 16,-2 1-3-16,-1 0-1 15,3 0-1-15,-4 0 1 16,1 1 0-16,-2 4-2 16,-3 2 2-16,1 0-3 15,-2 3 0-15,-2 0 2 16,-1 2 2-16,0-1-2 16,0-1 2-16,0 3 2 15,0-4 0-15,-3 0 4 16,-3-1 8-16,2-1 11 15,-2-3-21-15,2 1 12 0,2-4 0 16,1 1-14-16,-1-1 0 16,1 1-2-16,1-2 7 15,0 0-6-15,0 0 0 16,0 0-2-16,0 0 0 16,0 0 5-16,0 0-10 15,0 0 3-15,0 0-9 16,0 0-3-16,9 0 7 15,4 0 12-15,-3 0-5 16,1 0 4-16,-4 0-4 16,-2 0 0-16,-1 0 0 15,-1 0 0-15,0 0-3 16,-1 0 3-16,1 6-4 0,-2 5 4 16,-1-2-1-16,0 3 2 15,0-2-1-15,0 0 3 16,0-1-2-16,-1-1-1 15,-4 0 0-15,-1-2 0 16,0 2-1-16,-4-1 2 16,-1 3 7-16,1-1-1 15,-3-1-2-15,4-3 1 16,-1-1-1-16,2 1-1 16,0-2-1-16,1-1 1 15,2 0-3-15,1-1-1 16,-2-1-21-16,2 0-43 15,-1 0-88-15,0 0-115 16</inkml:trace>
  <inkml:trace contextRef="#ctx0" brushRef="#br0" timeOffset="328956.0039">8254 6392 336 0,'0'0'35'16,"0"0"-14"-16,0 0 7 16,0 0-12-16,0 0-5 15,0 0-9-15,-51-6 41 16,41 12-32-16,-5 5-3 15,3 3 2-15,0 2 8 16,2 1-4-16,2 3-1 0,1 1 1 16,2-3-12-1,5 1 10-15,0-5-12 0,0-3-13 16,0-3 8-16,5-2-11 16,7-5 4-16,4-1 10 15,1 0 2-15,5-3 0 16,3-11-2-16,-3-1-33 15,-5-1 5-15,-1-1 19 16,-10 3 9-16,-3 0 2 16,-3 1-11-16,0 1 11 15,-3-1-8-15,-10 1 8 16,-2 0 0-16,2 2 0 16,-1 4 0-16,-1 4 11 15,0 2-14-15,3 0 3 16,2 0-87-16,1 4 53 0,3 8-32 15,-2 2 62-15,1 3-54 16,3 0-6-16,-1-1-67 16</inkml:trace>
  <inkml:trace contextRef="#ctx0" brushRef="#br0" timeOffset="329998.1081">6938 7238 384 0,'0'0'0'0,"0"0"-19"16,0 0 19-16,0 0 0 16,0 0 22-16,0 0 43 15,0 0-29-15,-77 93-17 16,77-68 3-16,0 2-15 15,0 4 13-15,3-4 3 16,10-4-23-16,1-4 1 16,2-7-6-16,-1-3-5 0,6-6-13 15,-3-3 6-15,3-1 11 16,-2-18-7-16,-7-4-20 16,-1-4-12-16,-10 1 32 15,-1-2 8-15,0 2 5 16,-15 4 13-16,-1 2 4 15,-1 4 18-15,-2 5-23 16,5 5 13-16,-2 6-25 16,1 0-6-16,3 0-66 15,2 14 51-15,5 3-34 16,4 1-40-16,1-4-134 16</inkml:trace>
  <inkml:trace contextRef="#ctx0" brushRef="#br0" timeOffset="330980.3178">10235 7263 119 0,'0'0'349'0,"0"0"-349"16,0 0-1-16,0 0 0 16,0 0 1-16,0 0 4 15,-25 26 9-15,25-13-11 0,0 0 14 16,0 3 21-1,8-4-37-15,4-1 0 0,6-5-2 16,-1-3-2-16,3-3 4 16,0 0 2-16,-1-9 10 15,-2-3-9-15,-5-2 14 16,-5 1-13-16,-5-3 13 16,-2 2 10-16,0-4-12 15,-9 1 13-15,-9 2-18 16,0 0-10-16,0 7 0 15,3 3 0-15,0 5-7 16,6 0-2-16,0 0-5 16,2 17-24-16,1 2-45 15,3 3-20-15,0 1-85 0</inkml:trace>
  <inkml:trace contextRef="#ctx0" brushRef="#br0" timeOffset="332194.7985">6263 8187 371 0,'0'0'52'0,"0"0"-9"0,0 0-3 16,0 0-28-16,0 0-3 16,0 0 4-16,-88 6 0 15,73 4 0-15,-1 1-3 16,-1 4 51-16,1 3-55 16,2 4 18-16,-2 3-20 15,8 1 4-15,2-1-1 16,5-2-5-16,1-3-2 15,0-5-4-15,6-1-15 16,10-4 12-16,5-5-1 16,3-5-6-16,6 0-14 0,0-4 0 15,-5-13-7 1,-3 1-7-16,-10-1-8 0,-7 4 38 16,-5-1 12-16,0 1 0 15,-9 0-26-15,-12 2 11 16,-1 3-53-16,-4 5 5 15,4 3 23-15,-2 0-38 16</inkml:trace>
  <inkml:trace contextRef="#ctx0" brushRef="#br0" timeOffset="333201.3024">8050 8668 384 0,'0'0'115'0,"0"0"-94"15,0 0-13-15,0 0-11 16,-80 14 9-16,66-6 2 16,3 0 39-16,1 1-11 0,7 3-36 15,-2 5 10-15,1 4-10 16,4 0 0-16,0 0-5 15,0-4 5-15,9-2-3 16,7-6 2-16,1-3-13 16,2-4 9-16,5-2 1 15,1 0 4-15,-2-4-12 16,-4-7 3-16,-7-1-23 16,-5 0-12-16,-7 4 41 15,0 1 3-15,-1 4-6 16,-17 1-2-16,-1 2-24 15,-4 2-140-15,2 14 7 16</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2:37:56.934"/>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
  </inkml:definitions>
  <inkml:trace contextRef="#ctx0" brushRef="#br0">4439 3093 343 0,'0'0'33'0,"0"0"-33"16,0 0-17-16,0 0-3 16,0 0 20-16,0 0 14 0,0 0 22 15,0 0 2-15,0 0-30 16,0-3 0-16,0 0-8 16,0 3 11-16,0 0-4 15,0 0 6-15,0-3 5 16,0 3-11-16,0 0 28 15,0 0-9-15,0 0-3 16,0 0 4-16,0 0-13 16,0 0-4-16,0 0 20 15,0 0-23-15,0 0 4 16,0 0-11-16,0 0-3 16,0 0-1-16,0 0-2 15,0 0 4-15,0 0 2 16,0 0 0-16,0 5 2 15,0-1-2-15,0-1 0 0,1 2 2 16,4-2 1-16,3 2-3 16,3-4 0-16,-2 2 0 15,6 1-5-15,0-3 10 16,1-1-5-16,5 0 0 16,-3 0-14-16,0 0-35 15,-2 0-43-15,-4 0-91 16,-6-1-130-16</inkml:trace>
  <inkml:trace contextRef="#ctx0" brushRef="#br0" timeOffset="7040.0141">20841 5765 116 0,'0'0'104'16,"0"0"-72"-16,0 0-28 0,0 0-4 15,0 0 8-15,0 0 5 16,0 0 44-16,0-12-6 16,0 12-32-16,0 0 5 15,0 0-15-15,0 0-5 16,0 0 4-16,0-1 5 16,0 1 11-16,0 0-2 15,0 0-14-15,0 0-3 16,0 0 1-16,0 0-6 15,0 0-5-15,8 0 5 16,2 0 5-16,7 0-4 16,-1 0-1-16,4 0 0 0,2 0 0 15,2 0 1-15,4 0 6 16,2 2-7-16,1 1 2 16,5-3 0-16,-2 0-1 15,4 0 2-15,-2 0-3 16,-1 0 0-16,0 1 4 15,-2 1-4-15,-1 0 0 16,-1-1 3-16,2 2 0 16,2-2-3-16,2 2 1 15,2-1-1-15,1 1 1 16,-1 1-1-16,-3 1 3 16,0-3 0-16,-4 1-6 15,1-1 6-15,3-1 1 16,0-1-4-16,1 0 0 15,0 0 0-15,3 0 4 0,-2-4-4 16,-2 0-2-16,-4 2 1 16,-2-1 1-16,0 1 6 15,-3 0-6-15,-2 1 0 16,-2-2-4-16,-1 2 10 16,0-2-2-16,2 1 2 15,-1-1 12-15,2 1-18 16,-3 0 0-16,1 1 3 15,-7-1-1-15,0 0-2 16,-5 1 2-16,2-1 1 16,-5-1 1-16,-1 3-3 0,2-1 2 15,-1 0-2-15,-1 1-1 16,-1-4 0-16,-1 4 5 16,-2 0-3-16,-2-3-4 15,1 3-2-15,-2 0 3 16,0 0-3-16,2 0-5 15,0 0-24-15,-1 3-2 16,-1 9-82-16,0 2-15 16</inkml:trace>
  <inkml:trace contextRef="#ctx0" brushRef="#br0" timeOffset="83443.9536">20136 5600 368 0,'0'0'10'16,"0"0"19"-16,0 0 42 15,0 0-23-15,0 0 6 16,0 0 3-16,0 0-43 16,-18-32 24-16,18 31 0 15,0 1-26-15,0 0-7 16,0 0-5-16,0 0-2 15,0 0 0-15,0 0 2 0,4 17-7 16,10 11 6 0,7 9 0-16,3 6 1 0,5 6 0 15,9 2-1 1,5 4 1-16,11-2 3 0,13-6-3 16,20-7 3-16,23-9-3 15,23-10 1-15,27-7 3 16,18-11-4-16,20-3-9 15,11 0 4-15,9-18-16 16,1-4-8-16,-2-4-10 16,-5 0-43-16,-13 4-28 15,-11 4-8-15,-12 5-147 16</inkml:trace>
  <inkml:trace contextRef="#ctx0" brushRef="#br0" timeOffset="92002.8497">8384 9124 324 0,'0'0'90'16,"0"0"-36"-16,0 0-26 16,0 0-5-16,0 0-1 15,0 0 7-15,0 0 10 16,0 0-6-16,-5 0-12 0,5 0-2 16,0 0-19-16,0 0-7 15,3 0 3-15,12 2-2 16,11 0 6-16,4 2 0 15,5-2 2-15,1-1 4 16,-2-1-6-16,-1 0 4 16,-5 0-3-16,-1 0-1 15,-7 0-3-15,1 0-8 16,-4 0 10-16,-6 0-12 16,-5 0-22-16,-1 0-17 15,-5 0-53-15,0 0 12 16,-2 0-108-16</inkml:trace>
  <inkml:trace contextRef="#ctx0" brushRef="#br0" timeOffset="92266.5436">8394 9224 492 0,'0'0'115'16,"0"0"-102"-16,0 0-13 16,0 0-14-16,0 0 4 15,0 0 7-15,14 0 6 0,12 0 5 16,6 0-8 0,2 0 7-16,2 0-3 0,-2 1-4 15,1-1-7-15,0 0-49 16,-2 0-36-16,0 0-61 15</inkml:trace>
  <inkml:trace contextRef="#ctx0" brushRef="#br1" timeOffset="1.20699E6">23674 6036 364 0,'0'0'0'15,"0"0"-1"-15,97 56-6 16,-31-35 7-16,10-1-20 16,1-4 1-16,5-4 10 15,2-5 9-15,-7-4 10 16,-1 0 40-16,-7-3 10 16,-9 5-22-16,-13-1-28 15,-14 4-6-15,-16-3-4 16,-11-1-2-16,-6-1-34 15,-8 1-25-15,-29 1 61 0,-27 1 11 16,-20-2 3-16,-16 1-11 16,-2-5 4-16,4 0 23 15,12 0 44-15,13-7 0 16,13 3-37-16,13 3-25 16,12 1-12-16,17 0 5 15,9 0-5-15,9 0-18 16,4 0-13-16,28 0 26 15,22 2 5-15,23 2 15 16,23-3 5-16,26-1 74 16,27 0-75-16,28-2-8 0,32-15-11 15,30-5 4-15,20-2-9 16,19 0 5-16,2 4-20 16,0 6-38-16,-5 2-118 15,-15-3-121-15</inkml:trace>
  <inkml:trace contextRef="#ctx0" brushRef="#br1" timeOffset="2.49204E6">7013 9578 710 0,'0'0'20'16,"0"0"15"-16,0 0-7 15,0 0-4-15,0 0 12 16,0 0 1-16,0 0-25 16,-30 0 16-16,30 0-2 15,0 0-23-15,0 0 11 0,16 0-10 16,20 0-1 0,25-4 15-16,17-9-4 15,15-4-8-15,3-5 4 0,0-2-10 16,-7-2-16-16,-8 6-23 15,-17 3-43-15,-16 10-32 16,-23 7-28-16,-22 0-159 16</inkml:trace>
  <inkml:trace contextRef="#ctx0" brushRef="#br1" timeOffset="2.49229E6">7520 9610 718 0,'0'0'28'16,"0"0"-11"-16,0 0-3 0,0 0-14 16,0 0-6-16,0 0 6 15,3 43 15-15,-3 11 43 16,0 11-20-16,0 5 7 16,-3-5-26-16,-3-4 3 15,2-6-15-15,4-7-3 16,0-6-4-16,0-6 0 15,7-4-13-15,17-8-90 16,3-11-33-16,10-13-148 16</inkml:trace>
  <inkml:trace contextRef="#ctx0" brushRef="#br1" timeOffset="2.49298E6">7810 10171 812 0,'0'0'26'15,"0"0"-26"-15,0 0-19 16,0 0 19-16,0 0 2 16,0 0 3-16,86 25-4 15,-47-43 2-15,4-3-3 16,-4-4-3-16,-9-1-3 16,-11 1 4-16,-10 1-22 15,-9 0 23-15,0 2-5 16,-9-3 6-16,-10 0-4 15,-2 0 3-15,10 4-5 0,7 6 5 16,4 3-4-16,0 2 5 16,12 6-6-16,19-2 6 15,6 2 0-15,4 4-4 16,-2 0 0-16,-5 0 0 16,0 5 3-16,-7 11-7 15,-3 6 6-15,-8 7 0 16,-1 0 2-16,-9 5 10 15,-1 0 13-15,-1 1 0 16,2-4 8-16,0-7-12 16,5-4-9-16,5-9-7 15,3-4-1-15,10-6 5 16,8-1 26-16,6-5-7 0,6-13-25 16,2-6 9-16,-2-5-3 15,-5-3-9-15,-6-3 2 16,-8-2-7-16,-7-3-1 15,-7 1 4-15,-13 0-7 16,-3 2-6-16,0 9-8 16,0 11 24-16,-6 7-1 15,-2 10-4-15,0 0 7 16,-3 14-1-16,-3 18 0 16,0 9 3-16,2 6-1 15,5-2 9-15,5-2 3 16,2-4-5-16,0-8 2 15,18-9 0-15,7-7-10 16,8-9 21-16,6-6 20 0,7 0-23 16,3-20 8-16,2-7-19 15,-8-7-8-15,-6-2-8 16,-17-3-20-16,-8-2-13 16,-12-3-75-16,-17-3-154 15</inkml:trace>
  <inkml:trace contextRef="#ctx0" brushRef="#br1" timeOffset="2.49313E6">8789 9559 786 0,'0'0'0'16,"0"0"-21"-16,0 0-60 15,0 0 33-15,0 0-110 16,0 0-109-16</inkml:trace>
  <inkml:trace contextRef="#ctx0" brushRef="#br1" timeOffset="2.49346E6">9015 10028 715 0,'0'0'1'16,"0"0"1"-16,0 0-2 15,0 0 6-15,0 0 10 0,0 0 21 16,80 3 13-16,-57-25-12 16,1-6-24-16,-1-5-9 15,-6-3-5-15,-1 0-2 16,-5-1-10-16,-8 6-6 16,-3 9 4-16,0 10 14 15,0 10 9-15,0 2-9 16,0 5-9-16,-6 19-7 15,0 10 15-15,4 2-4 16,2 0 5-16,8-7 0 16,17-7 3-16,8-8 5 15,14-11-8-15,10-3-5 16,6-10-31-16,-2-19-139 16</inkml:trace>
  <inkml:trace contextRef="#ctx0" brushRef="#br1" timeOffset="2.49386E6">7753 10855 764 0,'0'0'30'16,"0"0"-30"-16,0 0-23 15,0 0 23-15,0 0 13 16,109 3 42-16,-30-6-13 16,22-10-4-16,23-7 2 15,24-2-20-15,10-4-12 16,5-1-5-16,0 3 3 15,-15 2-6-15,-14 7 5 16,-16 5-13-16,-19 2 8 16,-16 2-14-16,-20 1 4 15,-21 0-19-15,-15 1 16 16,-16 3-18-16,-11-1-4 0,0 0 3 16,-19 2-13-16,-14-3-145 15,-7-6-400-15</inkml:trace>
  <inkml:trace contextRef="#ctx0" brushRef="#br1" timeOffset="2.49653E6">10305 9851 659 0,'0'0'48'16,"0"0"6"-16,0 0 2 0,0 0-18 16,0 0-14-16,0 0-24 15,7 0 3-15,16 0 15 16,14-7 23-16,-1-1-23 15,-2 0-9-15,-4 2-4 16,-3 1-3-16,-9-1-2 16,0 1 2-16,-6-1 2 15,-1 0-4-15,-3-2-1 16,1-1-20-16,-2-5-3 16,-2-3-8-16,-5-3-10 15,0 0-34-15,0-1 30 16,-12 1-26-16,-5 6 11 15,-5 4-21-15,-3 5 47 0,-3 4-8 16,-5 1 16-16,3 0 27 16,3 0 18-16,9 0 76 15,5 0-1-15,8-3-35 16,4 0 1-16,1-2-17 16,10-9 25-16,30-3-61 15,20-2-3-15,16 1-3 16,5 8 3-16,-7 8-1 15,-8 2-2-15,-15 2-8 16,-7 13 6-16,-8 7-6 16,-9 2 1-16,-12 6 7 15,-12 4-8-15,-3 4-11 16,-6-2 19-16,-11 1 8 0,1-4-6 16,-3 1 9-16,-1-2-9 15,-2-3-2-15,-2-3-6 16,3-6 1-16,6 2-24 15,3-8-80-15,11-12-215 16</inkml:trace>
  <inkml:trace contextRef="#ctx0" brushRef="#br1" timeOffset="2.49979E6">11435 9377 231 0,'0'0'586'0,"0"0"-557"15,0 0-29-15,0 0-38 16,0 0 10-16,0 0 28 16,51-83 0-16,-30 53 1 15,-3 1 1-15,-6-2-2 0,-4 1 6 16,-8 0-6-16,0 1-5 16,-11 3-10-16,-11 2-1 15,-2 1 16 1,7 5 11-16,3 5 9 0,6 6-16 15,5 3 3-15,3 1 2 16,0-2-9-16,21-6-1 16,16-1-8-16,11-1 9 15,1 4 0-15,-1 6-6 16,-8 3-10-16,-10 0 0 16,-8 0 6-16,-10 3 5 15,-7 4 1-15,-5 8-8 16,0 6 5-16,-2 6 7 15,-8 5 37-15,-1 1-17 16,6-4 1-16,5-2-12 0,0-5-9 16,5-8 0-16,13-3-1 15,8-7 6-15,5-4 0 16,6 0 11-16,5-13-13 16,-3-6-3-16,-3 2 3 15,-5 1-2-15,-3 2-1 16,-4 1 0-16,-2 3-17 15,-7 1 16-15,-4 4-9 16,-5 1 10-16,-5 3 0 16,1 1 2-16,-2 0 1 15,0-3 3-15,0 3 14 16,1-3 1-16,2-6-14 0,3-8-6 16,6-7-1-16,9-5-7 15,7-7-12-15,5-5-2 16,5-8-17-16,-1-1-21 15,-6-6 7-15,-8 6 20 16,-7 6 25-16,-10 11 1 16,-6 12 6-16,0 11 16 15,0 6 17-15,0 4-33 16,-5 0-5-16,-5 15 5 16,-3 13 2-16,-4 9 8 15,-1 7 9-15,2 6-1 16,-1 1 11-16,5-2-7 15,7-6-13-15,5-5-1 0,0-9-2 16,11-5-6-16,13-7 0 16,6-7 1-16,12-9 1 15,8-1 8-15,6-8-1 16,8-11-9-16,-10-1-6 16,-10 3-8-16,-15 3 4 15,-17 9 7-15,-8 3 3 16,-4 2-3-16,0 0-18 15,-15 4 15-15,-9 13 6 16,-4 6 7-16,4 3 3 16,6 3 0-16,6-5 7 15,8 0-10-15,4-4-7 0,0-3-5 16,7-3 5-16,13-3 0 16,5-3 0-16,-1-8 5 15,-2 0 7-15,-1 0-11 16,-9-3-1-16,-2-8-1 15,-4-4 1-15,-6-4 0 16,0-3-7-16,0 0-18 16,-13 3 12-16,-2 2 5 15,6 7-2-15,3 8 3 16,3 2 7-16,3 0-3 16,0 17-4-16,0 5-3 15,0 4 10-15,6-2-1 16,8-4-1-16,5-6-7 15,5-5 9-15,3-9 0 16,8 0 7-16,1-9 4 0,2-14 8 16,-4-9-3-16,-4-4-5 15,-3-6-4-15,-7-1 9 16,-8-4-9-16,-7 2 2 16,-5 1-6-16,0 3 4 15,-11 3 3-15,-6 2-10 16,0 5 0-16,1 3 1 15,2 6-1-15,1 5-9 16,5 11-16-16,-1 6-30 16,-2 0-115-16</inkml:trace>
  <inkml:trace contextRef="#ctx0" brushRef="#br1" timeOffset="2.50037E6">12105 9097 390 0,'0'0'33'16,"0"0"35"-16,0 0-18 16,3-78-18-16,-3 52 5 15,0-3 12-15,0-2-24 16,-4-1-15-16,-5 0-1 15,1 1-8-15,2 7 3 16,0 9 3-16,3 7 7 16,2 6 3-16,-1 2-17 15,2 0-20-15,0 19-13 16,0 11 33-16,0 6 0 16,0 1 0-16,5-1-3 15,16-5-59-15,7-12-127 16</inkml:trace>
  <inkml:trace contextRef="#ctx0" brushRef="#br1" timeOffset="2.50221E6">13261 8746 586 0,'0'0'0'16,"0"0"-17"-16,-97 55 17 16,67-28 0-16,7-2 34 15,5 2-19-15,10 1 13 16,8-3 1-16,0 3-23 15,3-2 12-15,13-2-1 16,6-1-6-16,3-6-1 16,5-5-2-16,3-5 18 15,5-4-5-15,1-3-9 0,-2 0-3 16,-1-4-9 0,-4-12 0-16,-4-1 3 0,-4-7 1 15,1 1 2-15,-1-2-5 16,-5-3 1-16,1 3-2 15,-8 4 1-15,-4 6 3 16,-3 4 1-16,-5 7 3 16,0 1 4-16,0 3-12 15,0 0 0-15,0 0-11 16,0 12 2-16,-3 8 9 16,-7 8 6-16,4 4 3 15,1 0-4-15,5-3-4 16,0-3-1-16,0-6 0 15,0-7 0-15,8 0-3 16,2-5 3-16,0-4 0 0,3-1 0 16,-2-3 0-16,1 0 0 15,0 0 7-15,3-10-2 16,-3-7-4-16,3-4-1 16,-6-3-8-16,-3-3-9 15,-6-2-1-15,0 2-15 16,-1 5 1-16,-12 10-3 15,0 10 20-15,1 2 5 16,3 2 10-16,0 17 6 16,5 4-6-16,4 5-6 15,0-2 6-15,10-4 0 16,11-3-8-16,12-8 8 0,7-9 1 16,5-2 3-16,4-2 4 15,-1-15-6-15,-5-7 6 16,-6-4-7-16,-5-5 3 15,-4-3 3-15,-4-7 3 16,-6-1 5-16,-3-5-5 16,-6-1 7-16,-5-1-14 15,-4 6 6-15,0 10-6 16,0 15 11-16,0 10 41 16,0 9-29-16,0 1-26 15,0 4-11-15,0 18-8 16,0 11 19-16,-6 6 5 0,2 3 0 15,-1-4 1-15,5-4 5 16,0-2 3-16,0-7-14 16,8-4 4-16,9-4-4 15,3-3-1-15,4-5-4 16,4-6 4-16,4-3 2 16,-1 0 6-16,-1 0-6 15,-5-8 4-15,-4-1-5 16,-11 6 0-16,-4-2 2 15,-3 4-1-15,-3 1 0 16,0 0 2-16,0 0-3 16,0 0-5-16,0 3-5 15,0 12 10-15,-1 7 6 0,1-2-5 16,0 4 3 0,0-4-4-16,3-4-6 0,12-1 2 15,4-2 4-15,7-4 4 16,2-7-4-16,2-2 0 15,-3 0 6-15,-2 0-6 16,-10-8 0-16,-5 2-1 16,-5 3 1-16,-5 3 0 15,0 0 16-15,0 0-4 16,0 0-12-16,-5 3-6 16,-5 11 6-16,2 8 0 15,4 2 6-15,4 4-6 16,0-1 0-16,7-4 0 15,14-2-1-15,3-9-3 0,3-6-3 16,-2-6 7-16,1 0 5 16,-6-5-5-16,-4-8 5 15,-5-4-8-15,-5-4 4 16,-4-5-1-16,-2-2 0 16,0-2-11-16,-9 0-14 15,-6 8 11-15,0 5-4 16,0 8 4-16,3 6 12 15,3 3-11-15,-3 0-1 16,5 3 14-16,1 10-2 16,1 1-6-16,5 2 7 15,0-1-3-15,0-3 3 16,8-3 1-16,4 0-1 0,1-5 1 16,-1-2 2-16,3-2-1 15,0 0 4-15,0 0 4 16,0 0 1-16,-2-2-3 15,1 1-6-15,-2 1 6 16,1 0-4-16,-1 0-2 16,0 0 1-16,-5 0-2 15,-2 0-11-15,-4-4-25 16,-1-11-47-16,0-10-144 16</inkml:trace>
  <inkml:trace contextRef="#ctx0" brushRef="#br1" timeOffset="2.50235E6">14211 8609 398 0,'0'0'0'16,"0"0"-257"-16</inkml:trace>
  <inkml:trace contextRef="#ctx0" brushRef="#br1" timeOffset="2.50371E6">15485 8771 594 0,'0'0'93'15,"0"0"-20"-15,0 0-42 16,0 0-25-16,0 0-3 15,0 0 1-15,-48 18 19 16,26 15-5-16,1 5 0 16,8 2 8-16,4-1-26 15,9-4 3-15,0-7-2 0,2-9 2 16,18-8-6 0,6-7 6-16,6-4 0 0,6-4 4 15,0-16-3-15,-3-3-4 16,-9-5 0-16,-9-2-22 15,-11 2-3-15,-6 2-4 16,0 9-10-16,-4 9 17 16,-7 8-19-16,-4 0 18 15,3 8 18-15,-4 13 5 16,10 4 3-16,4-1-3 16,2-4-6-16,0 0 0 15,20-6 6-15,6-5 12 16,9-7-9-16,7-2 17 15,5-5-8-15,0-18-5 16,2-5-2-16,-4-8-5 0,-5-1 0 16,-6-3-1-16,-9 3-3 15,-6 6 3-15,-9 8-6 16,-7 9 6-16,-3 6-1 16,0 8-25-16,-9 9 9 15,-9 20 18-15,-7 14 18 16,-5 15-3-16,-2 5 11 15,6 3-9-15,3-7-2 16,11-3-2-16,8-12-12 16,4-10 2-16,0-9-6 15,10-11 6-15,14-9 4 16,6-5-5-16,7-3-2 0,6-21-4 16,-1-5 3-1,-3-4-19-15,-7 0 10 0,-13 2 7 16,-12 2 0-16,-7 3 6 15,-3 3-11-15,-24 6-4 16,-5 8 9-16,-6 5 0 16,2 4-2-16,7 4 2 15,8 16-13-15,16 5-6 16,5-2-131-16,22-4-34 16</inkml:trace>
  <inkml:trace contextRef="#ctx0" brushRef="#br1" timeOffset="2.50445E6">16777 8676 379 0,'0'0'285'15,"0"0"-285"-15,0 0-11 16,0 0 11-16,1 99 11 16,-1-63 25-16,0 5 0 0,0 0 12 15,0 1-14-15,0-1-1 16,0-3-12-16,0-4 1 15,2-9-11-15,-1-6-5 16,-1-9 0-16,0-3-2 16,0-7-3-16,0 0 5 15,2 0-1-15,-2 0 12 16,0-15 12-16,0-10-12 16,0-12-17-16,0-8-7 15,0-6 1-15,0-2-3 16,0 1-16-16,0 3 3 15,0 5 7-15,1 5 9 0,7 9 2 16,5 4-6-16,2 5-2 16,7 2-7-16,4 6 13 15,-4 5-1-15,2 5 7 16,-3 3-5-16,-3 0 1 16,-3 11 0-16,-9 11 3 15,-6 3-7-15,0 6-4 16,-17 3 4-16,-10 0 8 15,1-2 0-15,5-8 4 16,10-5 3-16,10-5-7 16,1-4-5-16,9-2 2 0,16-3 3 15,8 0 5 1,1 0 7-16,-2 4-12 0,-10-1-1 16,-7 3-2-16,-8 3 0 15,-7 1 2-15,0 6 1 16,-19 7 7-16,-9 0 21 15,-4-1-4-15,2-6-9 16,5-2-8-16,7-5-7 16,8-5-3-16,10-1-53 15,0-8-78-15,21 0-100 16</inkml:trace>
  <inkml:trace contextRef="#ctx0" brushRef="#br1" timeOffset="2.50554E6">17139 9092 686 0,'0'0'86'15,"0"0"-86"-15,0 0-18 16,0 0 18-16,0 0 9 16,0 0-9-16,70-64 8 15,-38 36-8-15,-4 0 0 16,-3 0 0-16,-6-1 0 15,-3 3-4-15,-6 3 2 16,-5 7-5-16,-4 8 3 16,-1 6 4-16,0 2-6 15,-4 2 6-15,-11 16 0 0,-2 6 4 16,2 5-1-16,4-2-2 16,8 0 5-16,3-4 0 15,0-6-2-15,4-5-3 16,15-6 3-16,8-6 3 15,6 0 5-15,11-6 1 16,3-13-11-16,2-3-2 16,-7 1-13-16,-5 3 9 15,-10 10 4-15,-8 4 0 16,-8 4 1-16,-6 0-1 16,-4 9-8-16,-1 14 8 15,0 4 10-15,-1 1 14 0,-7-3-8 16,3-5-8-1,4-7 1-15,1-5-9 0,0-3 0 16,0-5-4-16,12 0 4 16,10 0 10-16,10-5-10 15,5-10-1-15,2 1 1 16,-4-1-13-16,-6 8 12 16,-13 3-5-16,-7 1 6 15,-7 3-2-15,-2 0 1 16,0 0-21-16,-6 4 4 15,-8 9 18-15,0-3 24 16,5-1-7-16,5-4-15 16,4-3-4-16,0 5-2 15,0-1 2-15,14 1 4 16,8-2 4-16,4-1-2 0,-4-2-1 16,-2-2-1-16,-7 0-4 15,-7 0 3-15,-2 0-2 16,-4 0 1-16,0-3 0 15,0-8 0-15,-9-1-36 16,-1 2 24-16,3 3 11 16,4 3-2-16,1 4 2 15,1 0-11-15,-1 0-9 16,2 13 5-16,0 5 14 16,0 1-1-16,0 0 3 15,0-5-1-15,0-6 3 16,9-1-2-16,1-7 1 15,-1 0 27-15,3 0-10 16,3-15 3-16,0-3-8 0,0-3-7 16,0-7 10-16,-2-1 11 15,1-4-19-15,-1-4-3 16,-2-4 8-16,1-1-12 16,-1-2 3-16,3-1-4 15,-1 4-1-15,-1 0-2 16,0 5 0-16,-3 9 3 15,-4 8 0-15,-2 9 0 16,-3 5 0-16,0 5 0 16,0 0 0-16,0 8-15 15,-6 18 13-15,-8 11 2 0,5 6 1 16,3-1 4-16,5-2 13 16,1-5-9-16,0-7-3 15,1-7-6-15,10-8-3 16,-1-4 3-16,4-6 0 15,-2-3-19-15,1 0-39 16,-4-7-67-16,-9-22-447 16</inkml:trace>
  <inkml:trace contextRef="#ctx0" brushRef="#br1" timeOffset="2.50567E6">18034 8763 643 0,'0'0'0'0,"0"0"-208"0,0 0-158 16</inkml:trace>
  <inkml:trace contextRef="#ctx0" brushRef="#br1" timeOffset="2.50643E6">18079 9019 465 0,'0'0'95'0,"0"0"-95"15,0 0-1-15,0 0 1 16,0 0 1-16,0 0 26 16,-48-70 6-16,54 56-22 15,17-2-1-15,8-2-10 0,5-2 0 16,1-3-3 0,-1 0 2-16,-11-1-7 0,-4 2-1 15,-9 3-19-15,-5 0-24 16,-5 7 8-16,-2 3 33 15,0 5 11-15,0 4 61 16,0 0-60-16,0 0 3 16,0 10-4-16,0 5 0 15,4 4 21-15,7-1-6 16,5 2 12-16,1-2-3 16,4 0 0-16,2-2 0 15,6-2 5-15,0-2-7 0,7 0-2 16,0-2-5-1,0-3-12-15,-1-3-2 0,-3 0-1 16,1 0-50-16,-3-4-81 16,-5 0-359-16</inkml:trace>
  <inkml:trace contextRef="#ctx0" brushRef="#br1" timeOffset="2.50695E6">19041 8966 597 0,'0'0'120'15,"0"0"-106"-15,0 0-9 16,0 0 21-16,0 0 48 16,0 0-2-16,27-27-53 15,-2 1-18-15,4-7 1 16,-1-4 0-16,0-1 2 0,-2 1-1 15,-5-2-2-15,-5 5 5 16,-7 5 2-16,-4 7-8 16,-4 8-6-16,-1 7 5 15,0 6-1-15,0 1 2 16,0 0-2-16,0 0-3 16,0 18-1-16,0 10 6 15,-3 5 0-15,3 2 0 16,0-1 0-16,0-5 4 15,9-2-4-15,4-6 0 16,2-7 6-16,0-3-12 16,-3-8 3-16,0-3-24 15,-5 0-39-15,-5-6-27 0,-2-20-212 16</inkml:trace>
  <inkml:trace contextRef="#ctx0" brushRef="#br1" timeOffset="2.50708E6">19208 8679 686 0,'0'0'10'15,"0"0"-10"-15,103 22-47 16,-67-22-236-16</inkml:trace>
  <inkml:trace contextRef="#ctx0" brushRef="#br1" timeOffset="2.50777E6">19411 8922 669 0,'0'0'12'16,"0"0"-12"-16,0 0 0 16,0 0 5-16,0 0 13 15,0 0 2-15,72 25 1 16,-57-25-11-16,2-7 2 15,0-6 0-15,-2-4-4 16,-3-3-8-16,-2-1 5 16,-4 0-5-16,0 1-15 15,2 0 9-15,3 0-2 16,4 4-40-16,2 5 14 0,-1 6 25 16,2 2 9-16,-1 3 0 15,2 0-3-15,-3 4 3 16,-2 10 0-16,-4 6 3 15,-1 3 19-15,-1 1 13 16,-1-1 1-16,5 0-15 16,0-4-10-16,6-4 10 15,0-5-12-15,7-6-8 16,0-4 6-16,2 0 8 16,0-12-8-16,-3-7-2 15,0-4 3-15,-2-5-8 16,-5 0-1-16,-4 0-7 0,-7 6 0 15,-3 8 8-15,-3 9 0 16,0 5-3-16,0 0 1 16,0 7-10-16,-4 15 12 15,-6 10 12-15,3 0-1 16,7-1 1-16,0-5-4 16,9-6-7-16,9-6 8 15,9-7-1-15,3-7 17 16,3 0-2-16,1-7-11 15,1-12-5-15,-2-6-7 16,-3-4-6-16,-3 0-2 16,-11 2-10-16,-5 10 18 15,-7 8 0-15,-4 5 9 16,0 4-9-16,0 0-8 16,0 4-1-16,0 15 9 0,6 5 0 15,5 3-2-15,11-2 2 16,9-4-28-16,10-6-27 15,2-13-61-15,-3-2-211 16</inkml:trace>
  <inkml:trace contextRef="#ctx0" brushRef="#br1" timeOffset="2.50882E6">14364 10469 848 0,'0'0'123'16,"0"0"-44"-16,0 0-75 0,0 0-2 15,0 0-2-15,0 0 2 16,-17-25 20-16,28-6-20 15,12-10-2-15,6-3-9 16,3-3-2-16,1 1 2 16,-3 1-14-16,-5 6 0 15,-8 13 14-15,-5 8 6 16,-6 17-1-16,-3 1-13 16,0 12-47-16,1 16 55 15,2 8 9-15,2 1 4 0,2-3 2 16,2-7 0-1,7-10-6-15,4-6 2 0,10-11 7 16,10 0 16-16,11-21-4 16,7-15-18-16,1-10-1 15,-3-8-4-15,-7-4-6 16,-10 5 3-16,-11 10 5 16,-10 13 5-16,-11 14-3 15,-5 12 23-15,-5 4-25 16,0 4-18-16,0 22 3 15,0 8 14-15,-3 3 1 16,-3 1 10-16,3 1-7 16,3-3-4-16,0-1 1 15,0-2-93-15,13-9-82 16,4-12-201-16</inkml:trace>
  <inkml:trace contextRef="#ctx0" brushRef="#br1" timeOffset="2.50961E6">15394 10288 886 0,'0'0'56'0,"0"0"-56"15,0 0-25-15,0 0-19 16,0 0 44-16,0 0 0 16,97-89-2-16,-73 66-1 15,-2-1-27-15,-5 4-48 16,-7 6 30-16,-5 3-7 0,-5 7 18 15,0 4 4-15,0 0 5 16,-2 9 14-16,-7 9 14 16,0 3 4-16,2 2 20 15,2-2 37-15,2-3-23 16,3 0-14-16,0-5-10 16,0-3 2-16,9-1-10 15,6-7 10-15,5-2-11 16,10 0 9-16,5-9 3 15,2-8-17-15,-1 0-7 16,-7 2 1-16,-8 1 3 16,-7 2-3-16,-8 0 5 15,-4 2-2-15,-2 0 3 0,0-2 0 16,0 2 6-16,0 1-6 16,5 0-1-16,12-1-24 15,10-2-21-15,3 4-10 16,0 3 13-16,-8 5 26 15,-2 0 17-15,-6 0-3 16,-5 15 3-16,-7 8 12 16,-2 5 44-16,0 0-44 15,-6 0 30-15,1-2-20 16,3-2 19-16,2-5-22 16,0-3-2-16,4-3-13 15,8-3 2-15,9-6-4 0,3-1 10 16,8-3-11-1,4 0 6-15,2-4 2 0,-3-6-8 16,-5 4-2-16,-1 0 2 16,-6-2-3-16,0 1 2 15,-5-2 0-15,-2-1 2 16,-1-6 2-16,4-6-4 16,0-1-2-16,1-7-28 15,-1 2-7-15,-5 2 37 16,-4 2 5-16,-4 6 16 15,-4 7 48-15,-2 6-11 16,0 4-31-16,0 1-27 16,4 0-1-16,4 0-3 15,11 7 4-15,12 3 0 16,18-3 4-16,17-6-4 0,14-1-24 16,8 0-102-16,-8-12-187 15</inkml:trace>
  <inkml:trace contextRef="#ctx0" brushRef="#br1" timeOffset="2.51187E6">15986 10178 634 0,'0'0'56'16,"0"0"-40"-16,0 0-8 15,0 0 7-15,-86-5 1 16,65 5 3-16,2 3 9 15,5 11-23-15,-2 3-5 16,2 12 11-16,2 3 5 16,2 10 2-16,7-4 4 15,3-2-7-15,0-5-1 16,12-9-13-16,6-7 7 16,1-11-3-16,5-4 4 15,4-3 11-15,1-20 18 16,3-10-23-16,-2-7-9 0,-6-3-6 15,-6 0-3 1,-10 4-10-16,-5 6-3 0,-3 12-9 16,0 9 11-16,0 8 2 15,0 4 2-15,0 0-3 16,-3 14-17-16,-2 9 30 16,2 10 0-16,3 5-3 15,0-3 0-15,14-5 3 16,8-8 0-16,2-10 0 15,1-9 1-15,3-3 5 16,1-11-4-16,2-14 7 16,0-9-9-16,-2 0 3 15,-5-3 6-15,-2 7-9 16,-3 5-2-16,-4 9 2 16,-3 7 8-16,-1 5-8 0,-2 4-8 15,5 0 5 1,0 0-2-16,4 10 4 0,-3 7-3 15,-3 2 2-15,-2 4 2 16,-4 1 2-16,-3-4-2 16,0-3 0-16,-1-4 0 15,3-6 1-15,-2-3-4 16,8-4 3-16,8 0 0 16,13-21 4-16,8-8-4 15,5-4 0-15,-4-4-13 16,-8 0-14-16,-4 0 26 15,-10 5-9-15,-7 7 3 0,-9 9-9 16,-3 8 12-16,0 8-15 16,-5 0-33-16,-5 0 13 15,0 10 20-15,1 1 19 16,6 2-4-16,3 3-11 16,0 4 15-16,0 2 0 15,7 0 28-15,9 0-11 16,3-2-7-16,3 0-8 15,5-3 4-15,4-4-4 16,2-5-1-16,3-5-1 16,1-3-2-16,3-2-5 15,5-15 3-15,4-4 0 16,-1 0-15-16,-2 3 18 0,-4 6-10 16,-4 9-56-1,-5 3-88-15,-10 0-99 0</inkml:trace>
  <inkml:trace contextRef="#ctx0" brushRef="#br1" timeOffset="2.51254E6">17468 10244 580 0,'0'0'132'15,"0"0"-125"-15,99 0-4 16,-46 0 5-16,2-3-8 15,0-2 0-15,-3 0 0 16,-4-4 1-16,-8 0 1 16,-13-1-2-16,-13 0 6 15,-10-2-5-15,-4-1 9 16,-1-1-10-16,-23-5-28 16,-11 4-8-16,-5 1 22 15,1 0-38-15,4 4 52 16,13 4 12-16,12 5 30 15,9 1-42-15,1 0-24 0,17 0-41 16,21 9 65-16,12 2 16 16,6 0 4-16,-7 3-10 15,-7 1-6-15,-13 1 3 16,-13 2-6-16,-12 3 0 16,-4 1 18-16,-18 7 13 15,-17 7 11-15,-9 3-5 16,1 5-4-16,4-3-34 15,11-2-4-15,14-3-19 16,14-7-91-16,0-9-189 16</inkml:trace>
  <inkml:trace contextRef="#ctx0" brushRef="#br1" timeOffset="2.51354E6">18847 9944 694 0,'0'0'48'0,"0"0"-48"16,0 0-3-1,0 0 3-15,-73 92 55 0,39-52 6 16,3-1-25-16,5 2 4 16,8-4-17-16,9-3-15 15,8 0-6-15,1-4-2 16,9-5 0-16,17-5 3 16,13-6 1-16,10-9-2 15,4-5 9-15,2-3-11 16,-4-14-4-16,-12 0 1 15,-11 3-14-15,-15 4 15 16,-7 8 1-16,-6 1-4 16,-7 1-10-16,-17 0-6 15,-12 8 13-15,-1 7 8 16,1 7 3-16,8-1 2 0,5 5 0 16,8 2-2-16,9-3-6 15,6-1 3-15,0-4-4 16,17-5-2-16,8-5 6 15,5-7 14-15,1-3-11 16,-1 0 5-16,-8-11-6 16,-5-3 0-16,-8-5 11 15,-8-1-13-15,-1-2 0 16,0 0-14-16,-7 0-22 16,-6 4 2-16,-4 4 8 15,2 4 11-15,3 2 5 16,3 6-3-16,5 2 12 0,1 0-56 15,0 5-74-15,1 11-5 16,-1 0-2-16,0-7-174 16</inkml:trace>
  <inkml:trace contextRef="#ctx0" brushRef="#br1" timeOffset="2.51445E6">18844 9925 613 0,'0'0'68'0,"0"0"-40"16,0 0-22-16,0 0-5 16,0 0 36-16,0 0 14 15,-101 94-18-15,64-45-4 0,1 5 14 16,1 3-14-16,2 1-16 15,7-1-3-15,5-1 4 16,10-10 4-16,11-10-10 16,0-9-5-16,11-10 0 15,17-3-3-15,11-11 14 16,9-3-3-16,5-13 7 16,1-20-15-16,-8-11 5 15,-10-2-5-15,-7-6 7 16,-13 3-10-16,-10 0-19 15,-6 7 15-15,-5 9-22 16,-12 7 18-16,1 10 4 16,5 10-17-16,5 6 13 15,0 0-2-15,4 9-14 16,-1 13 7-16,3 7 1 0,0 3 16 16,5-1 0-16,10 1 5 15,4-1-2-15,3-4-3 16,4-3 0-16,-4-6 0 15,1-9 0-15,-1-2-4 16,-4-7 4-16,1 0 11 16,2-8-5-16,-1-11-6 15,5-5 5-15,0-5-5 16,2-3-4-16,-2 4 1 16,1 3 0-16,-7 1 3 15,2 7-4-15,-6 7-4 16,-3 3 3-16,-5 4-5 0,-4 3 5 15,-3 0-5 1,0-2 10-16,0 2-2 0,0 0-9 16,0 0 11-16,0-1 3 15,0-5-2-15,0-4-2 16,0-1 0-16,0-2-7 16,0 3-2-16,0 3 10 15,0 2 2-15,0 1 2 16,0 0-4-16,0 1 1 15,0 0-2-15,0 3 2 16,0-2-1-16,0 2 0 16,0 0 0-16,0 0 0 15,0 0-80-15,-3 0-127 0,-6 6-49 16</inkml:trace>
  <inkml:trace contextRef="#ctx0" brushRef="#br1" timeOffset="2.51468E6">18621 10535 396 0,'0'0'173'16,"0"0"-106"-16,0 0-53 0,104-66 10 15,-42 30-3-15,9-1-14 16,3-1-3-16,-2 5-4 16,-3 0-70-16,-5 2-246 15</inkml:trace>
  <inkml:trace contextRef="#ctx0" brushRef="#br1" timeOffset="2.51537E6">19609 10278 925 0,'0'0'12'15,"0"0"-12"-15,0 0-40 16,99-27 31-16,-52 8-8 15,-2-6 16-15,5 1 1 16,-6-2 1-16,-7-1 1 16,-7-2-2-16,-15 3-3 15,-9 1-19-15,-6 3-29 0,-1 8 1 16,-14 3-13 0,-4 11 17-16,-2 0 37 0,0 11 9 15,0 11 8-15,3 2 3 16,6 2-8-16,4 1 5 15,8 2-3-15,0-3 8 16,7-4-3-16,13-2 0 16,-2-6-5-16,2-3 8 15,-5-6-7-15,-1-2-3 16,-1-3-3-16,-2 0-1 16,-3-6-4-16,-2-7-5 15,-3-1-83-15,-2-3-236 0</inkml:trace>
  <inkml:trace contextRef="#ctx0" brushRef="#br1" timeOffset="2.51594E6">19903 10019 714 0,'0'0'5'0,"0"0"18"0,-112 67-13 16,69-30 14-16,1 0 2 15,11-1-1-15,9 1 23 16,8-2-4-16,11-1-27 15,3-3-12-15,8-4-3 16,19-7 4-16,5-7 3 16,6-9 2-16,2-4-1 15,-1-11 6-15,-5-12-14 16,-4-5 5-16,-6-3-2 16,-9-3 2-16,-2-1-3 15,-7-1-4-15,-6 2-6 16,0 1 2-16,0 4-16 0,-5 8 12 15,-2 8 8 1,3 9-3-16,4 4-1 0,0 0-3 16,0 0-36-16,0 14 20 15,0 5 17-15,0 1 6 16,0 4 0-16,0-5 3 16,1-2-3-16,5-2 0 15,-2-3 0-15,1-2-1 16,1-4-5-16,0-3 6 15,1-3-3-15,2 0-17 16,-1 0-3-16,4-6-7 16,-3-11-36-16,0-6-49 15,1-3-125-15</inkml:trace>
  <inkml:trace contextRef="#ctx0" brushRef="#br1" timeOffset="2.51696E6">20100 10221 665 0,'0'0'62'15,"0"0"-62"-15,0 0 0 16,0 0-1-16,0 0 4 15,0 0 1-15,18 18 1 16,-3-18 30-16,7 0-8 16,4-4-1-16,-3-10 1 0,0-5-18 15,-2-1-8 1,-2-5 4-16,1-3-3 0,0-2-2 16,1 5 0-16,-4 5-8 15,-1 6 0-15,-2 5-3 16,-1 4 11-16,-3 5-4 15,-2 0-4-15,-2 0-2 16,0 14 6-16,-3 3-8 16,-3 7 5-16,0 2 5 15,0 2 2-15,0-2 5 16,-9-2-4-16,0-4 5 16,1-3 2-16,4-8-5 15,1-4 3-15,3-4-6 16,0-1 1-16,0 0 2 15,0 0-3-15,10-8-2 16,13-6-6-16,-1 2-16 0,-1 7 15 16,-3 3 8-16,-6 2-4 15,-3 0 5-15,0 0-3 16,-2 5-1-16,1 1 4 16,-1 3 3-16,0-3 2 15,1-4 6-15,0 0-9 16,-1-2 4-16,9 0 3 15,4-4 3-15,1-11-12 16,9-4 4-16,-2-7-7 16,-1-4 3-16,0-1-5 15,-7-1 1-15,-3 3-7 0,-4 8 1 16,-5 5 5 0,-5 7 5-16,-2 7-1 0,-1 2 1 15,0 0-7-15,0 0-11 16,0 0 3-16,0 12 15 15,-6 4 4-15,-1 2-2 16,0 4 3-16,-1 4 14 16,0 1 13-16,2 7-4 15,-2 1-2-15,0 1 8 16,4 0-3-16,1 0-4 16,3-7-11-16,0-6-4 15,0-10-3-15,0-5-6 0,0-7-3 16,12-1 19-1,13-9 25-15,9-18 6 0,8-11-26 16,0-6-20-16,-5 1-4 16,-7 4-33-16,-6 2-10 15,-7 6-44-15,-6 10-23 16,-5 10-49-16,-6 7-147 16</inkml:trace>
  <inkml:trace contextRef="#ctx0" brushRef="#br1" timeOffset="2.51721E6">20958 10280 604 0,'0'0'98'0,"0"0"-98"16,0 0-7-16,0 0 7 0,0 0 5 16,0 0 16-16,9 28 10 15,-3-28 31-15,3 0-6 16,8-4-9-16,6-10-22 15,-1-5-18-15,1-1-7 16,-1 1 4-16,-4 0-3 16,1 2-1-16,-1 3-7 15,-4 3-61-15,2 2-36 16,-6 3-75-16,0-1-310 16</inkml:trace>
  <inkml:trace contextRef="#ctx0" brushRef="#br1" timeOffset="2.51804E6">20858 10084 674 0,'0'0'32'0,"0"0"-17"15,0 0-7-15,0 0-7 0,0 0 7 16,0 0 15-1,-27-17 4-15,21 17-11 0,-8 9-9 16,-3 16 16-16,-4 9 5 16,0 5 2-16,3 5 4 15,4-2-17-15,9-5-10 16,5-6-7-16,0-7 0 16,0-7-1-16,13-10 2 15,2-7 0-15,9 0 14 16,7-15-3-16,7-15 5 15,3-7-5-15,-5-6-12 16,-6-2-1-16,-5 4-10 16,-8 8 3-16,-6 11 8 0,-5 11-1 15,-4 7 0 1,-2 4 1-16,0 0-11 0,0 0-27 16,0 18 14-16,0 8 18 15,-5 1 6-15,-2 6 13 16,-3 3-11-16,-1 1 6 15,-4 7 3-15,-3 0 0 16,-5-1-4-16,-3-2 1 16,1-9-1-16,4-4-5 15,6-10 3-15,6-9 1 16,7-8-6-16,2-1 0 16,0 0 15-16,27-20 14 15,12-11-18-15,15-6-11 16,5-2-4-16,1 6-12 15,-4 7-32-15,-3 6-37 16,-7 4-63-16,-11 0-216 0</inkml:trace>
  <inkml:trace contextRef="#ctx0" brushRef="#br1" timeOffset="2.51832E6">21525 10006 650 0,'0'0'69'0,"0"0"-62"0,0 0 15 16,0 0 1-16,-97 103 41 16,68-55-19-16,-2 10-22 15,1 7 32-15,-3 5-24 16,3 2-24-16,1-4-1 15,5-7 13-15,5-10-12 16,8-4-7-16,5-6-4 16,4-5-5-16,2-6-71 15,2-11-70-15,17-16-128 16</inkml:trace>
  <inkml:trace contextRef="#ctx0" brushRef="#br1" timeOffset="2.51903E6">21793 10449 842 0,'0'0'63'0,"0"0"-63"15,0 0-39-15,0 0 39 16,0 0 0-16,0 0 13 0,70 15 15 16,-37-29 13-16,4-4-23 15,-1-8-9-15,-3-2-9 16,-8-3-28-16,-10 2-29 15,-9 2 5-15,-6 6 0 16,0 7 29-16,0 6-8 16,0 8 14-16,-6 0-19 15,-3 3 26-15,-4 17 10 16,2 3 6-16,4 5 6 16,4 0 8-16,3-2-5 15,0-8-11-15,3-4 6 16,7-4 0-16,2-5-2 0,-6-1 5 15,-1-3-7 1,-1-1 5-16,4 0 1 0,5-5 21 16,7-13-19-16,3-4-14 15,3-6 0-15,2-5 8 16,-3 1-7-16,1 0 3 16,-7 6-4-16,-4 9 1 15,-8 8-1-15,-2 8-1 16,-3 1 0-16,-2 0-12 15,0 21-1-15,0 11 14 16,-8 12 5-16,-7 4 14 16,3-1 25-16,5-4-14 15,2-9-2-15,5-6-22 0,0-11 6 16,0-7-2-16,0-4-5 16,5-6 1-16,5 0 19 15,11-9 10-15,12-14-9 16,7-13-25-16,9-11-1 15,-2-4-61-15,-3-7-72 16,-5 5-122-16</inkml:trace>
  <inkml:trace contextRef="#ctx0" brushRef="#br1" timeOffset="2.51987E6">22430 10437 663 0,'0'0'97'0,"0"0"-97"15,0 0-7-15,0 0 7 16,0 0 31-16,0 0 10 16,55 7 5-16,-32-7-15 15,1 0-17-15,1 0-5 16,-3-7-6-16,-5 2-1 16,-6 3 3-16,-6 2-5 15,-4 0-3-15,-1 0-7 16,0 0-13-16,0 7 10 15,0 6 13-15,-1 1 3 16,1-2 4-16,0-1-7 16,0 0 0-16,1-1 9 15,9-3-8-15,3-3-1 16,3-4 5-16,4 0-1 0,5 0 6 16,0-15-7-16,-1-3-3 15,0-4 7-15,-5-2-6 16,-2 1 1-16,-4-1-2 15,-2 7 0-15,-5 5-1 16,-5 6-3-16,1 6 2 16,1 0-10-16,1 6-11 15,1 6 23-15,1-2 0 16,0 4 0-16,0 0 0 16,2 0 3-16,4 0 10 15,6-3-1-15,0-3 4 16,6-5-5-16,1-3 9 0,-1 0-6 15,4-4-7-15,0-12-3 16,-1-1-4-16,-2-2 2 16,-9 7 2-16,-7 5-1 15,-6 2-3-15,-3 5 1 16,0 0-4-16,0 0-11 16,-3 9 3-16,-5 6 10 15,2-1 2-15,2-3-1 16,4-4 2-16,0-3 1 15,0-4-3-15,13 0-6 16,13 0 6-16,13-12 28 16,11-12-20-16,3-7-3 15,-1-6-5-15,-6 2-15 0,-12 4 7 16,-14 11 8-16,-10 9 0 16,-8 7 0-16,-2 4-1 15,0 4-11-15,-21 25 5 16,-7 17 7-16,-5 10 20 15,1 3 3-15,6-9-19 16,7-9 1-16,9-14-4 16,6-10-1-16,4-6 0 15,0-8-2-15,4-3-2 16,20 0 4-16,7 0 15 16,8-20-15-16,6-7-25 15,3-11-54-15,7-12-83 0,3-8-307 16</inkml:trace>
  <inkml:trace contextRef="#ctx0" brushRef="#br1" timeOffset="2.52054E6">23686 10580 552 0,'0'0'84'0,"0"0"-71"16,0 0-4-16,0 0 41 15,0 0 17-15,0 0-2 16,-17 10-12-16,17-10 21 16,0 0-8-16,5-11-10 0,12-12-48 15,5-7-4 1,6-6-5-16,2-7 4 0,-2-4-5 15,4-7 2-15,-1 2-11 16,0 6-9-16,-2 10 6 16,-7 14 8-16,-7 13 6 15,-3 4-5-15,-6 5 2 16,-3 0-9-16,0 9-9 16,-3 9 1-16,0 10 13 15,-2 6 7-15,-10 3 10 16,-1 4-4-16,2-1 0 15,1-4-1-15,4-3 8 16,5-7-13-16,1-6 0 16,0-7-3-16,0-7 8 15,0-6-5-15,0 0 5 16,1 0 19-16,17-7 27 0,9-14-27 16,7-8-18-16,0-3-6 15,-1-2-1-15,-4 1-14 16,-6 5-24-16,-3 6-34 15,-2 12-1-15,-4 10-56 16,-5 0-36-16,-2 3-238 16</inkml:trace>
  <inkml:trace contextRef="#ctx0" brushRef="#br1" timeOffset="2.5213E6">24233 10417 709 0,'0'0'54'0,"0"0"-9"0,0 0-35 16,0 0 8-16,0 0 5 16,0 0 10-16,-97 63 3 15,81-32-24-15,3 3 5 16,8-4-6-16,5-5-11 16,0-7 4-16,0-7-4 15,8-3 2-15,5-7 1 16,5-1 4-16,1-1 11 15,2-17-18-15,-4-4-15 16,-7-5 1-16,-3 0-12 16,-7 3 5-16,0 3-16 15,0 10-2-15,-10 8 17 16,-2 3-26-16,-2 0 39 0,-2 13 0 16,-1 2 16-16,4 2-7 15,6-3 0-15,5-4 3 16,2-2 0-16,0-6 3 15,14-2-2-15,8 0 32 16,6 0-11-16,5-12-15 16,5-4-7-16,-1-4-2 15,0-2-1-15,-4 2-1 16,-10 6 1-16,-7 4 0 16,-9 5-3-16,-7 5 3 15,0 0-5-15,0 0-8 16,-10 13 9-16,-12 11 4 0,-2 9 17 15,3 2-5-15,3-2 8 16,9 0 3-16,4-8-1 16,5-5-17-16,0-6 0 15,0-9-5-15,2-2 7 16,11-3 6-16,8 0 13 16,7-14 11-16,5-11-29 15,5-4 6-15,1-9-13 16,1-6-1-16,-5-7 0 15,-5-7-3-15,-4-2-12 16,-7 5 1-16,-6 12 5 16,-5 18 3-16,-5 16 12 15,-3 7-1-15,0 2-5 0,0 2-10 16,-2 20 7-16,-10 10 3 16,-1 5 3-16,4-2 6 15,6-6 4-15,2-5-13 16,1-6 1-16,0-2-1 15,19-4 0-15,18-7-3 16,14-5-21-16,10 0-59 16,2-17-117-16</inkml:trace>
  <inkml:trace contextRef="#ctx0" brushRef="#br1" timeOffset="2.52604E6">14939 11162 738 0,'0'0'12'16,"0"0"-10"-16,0 0 21 16,0 0 8-16,0 0-10 15,-95-36-1-15,62 46 3 16,-3 19-21-16,-2 15 6 16,2 7 1-16,9 4-7 0,10 3 9 15,11-1-8-15,6-2 4 16,2-6-3-16,26-10 1 15,14-7-4-15,18-15 1 16,10-10 2-16,6-7 3 16,-5-6-7-16,-8-16-13 15,-14-6-15-15,-14 5 12 16,-18 3 6-16,-12 7 10 16,-5 7 1-16,-12 6-1 15,-18 0-14-15,-7 20 7 16,-7 11-3-16,0 5 14 15,8 3-4-15,8 0 13 16,16-5 9-16,12-4-19 16,0-5-2-16,21-5 2 0,14-5 2 15,6-7 8-15,2-8-6 16,-3 0-7-16,-7-8-7 16,-8-12-5-16,-13-3-10 15,-4-4 6-15,-8-2-19 16,0-3-1-16,-17 7-9 15,-5 3 3-15,1 10 38 16,5 8 4-16,-1 4 13 16,7 4-12-16,0 16-1 15,7 5 0-15,3 5 0 16,0-1 2-16,17-4-2 0,9-3 9 16,2-6 0-1,5-5-7-15,0-7 4 0,-3-4-6 16,-2 0 4-1,0-18-4-15,0-9 0 0,-1-5 1 16,-3-4 0-16,-3 3 2 16,-5 8-3-16,-3 10 3 15,-3 10-7-15,3 5 3 16,1 5-5-16,5 15 6 16,3 8 5-16,-3 6 10 15,-3 1-1-15,-7 0-5 16,-5-5 0-16,-4 0-8 15,0-8 8-15,0-2-4 16,-1-11-3-16,-2-2-2 16,3-7 0-16,0 0-7 15,4-25-3-15,19-7-79 0,5 0-58 16,-3 6 86-16,-4 13 61 16,-1 9 47-16,-5 4-19 15,4 0 18-15,2 4-2 16,3 6-23-16,5 0 5 15,6-4-19-15,7-2-7 16,10-4-3-16,1 0-212 16</inkml:trace>
  <inkml:trace contextRef="#ctx0" brushRef="#br1" timeOffset="2.52714E6">16690 11860 853 0,'0'0'49'0,"0"0"-25"0,0 0-24 16,0 0-4-16,109-75 0 16,-61 32-7-1,-3-10-10-15,-4-6-13 0,-11-9-15 16,-13 0 19-16,-12 5-11 16,-5 10 21-16,-10 14 4 15,-6 15 16-15,1 13 21 16,1 11 2-16,0 3-22 15,-3 25-1-15,-4 16-1 16,8 11 1-16,1 5 22 16,9-1 0-16,3-7 15 15,0-9-18-15,0-5 6 16,2-8-15-16,4-9-3 16,-2-7 12-16,3-10-14 15,-1-2-1-15,6-2-3 0,12 0-1 16,6-17 0-16,6-1-29 15,-3 1-49-15,-6 13 29 16,-7 4 49-16,-5 3-16 16,0 12 16-16,-1 1-7 15,0 0 7-15,0-3 0 16,5-2 6-16,8-6 5 16,7-5-6-16,10 0-2 15,2-7-3-15,-4-18-16 16,-11 0-40-16,-13 4-53 15,-17 5 109-15,-1 11 20 16,-14 5 55-16,-16 12-73 16,-3 18 19-16,2 12-13 15,8 5 35-15,14-1-5 0,9-6-16 16,10-8-5-16,19-6-1 16,5-10 34-16,7-12-18 15,1-4-20-15,1-4-12 16,-6-21-5-16,-9-8-24 15,-7-5-31-15,-15-4-20 16,-6 5 3-16,-8 3-119 16,-21 13-26-16,-4 13-3 15,-6 8 225-15,3 12 144 16,5 16-30-16,6 3-27 16,10-2-22-16,13-3 32 15,2-5-25-15,15-8-16 0,17-6-20 16,5-7-12-16,5 0-4 15,-2-22-13-15,-3-10 11 16,-4-7-13-16,-4-4-1 16,-7 0-4-16,-6 3-1 15,-5 10 1-15,-7 11 39 16,-2 12 9-16,-2 7-27 16,0 0-21-16,0 22-13 15,1 14 11-15,1 9 1 16,2 4 2-16,3 1 12 15,2-2-5-15,2-10-7 16,2-10 1-16,-1-10 2 0,0-8 16 16,-2-7-1-16,3-3 21 15,7-9 15-15,10-22-6 16,6-13-34-16,1-6-15 16,-1-2-6-16,-10 5-28 15,-6 15-48-15,-9 13-23 16,-11 18-34-16,0 2-157 15</inkml:trace>
  <inkml:trace contextRef="#ctx0" brushRef="#br1" timeOffset="2.52738E6">17923 11944 478 0,'0'0'130'16,"0"0"-57"-16,0 0-32 15,0 0 35-15,0 0-34 0,105-55-22 16,-76 26-7-16,-4-2-8 15,-5 7-4-15,-7 9 1 16,-6 5-2-16,-4 7 0 16,-3 3-2-16,0 0-3 15,0 13 0-15,0 11 5 16,0 8 10-16,5 1-10 16,13-6 1-16,13-5 2 15,14-10-3-15,16-12-24 16,12-3-79-16,3-31-494 15</inkml:trace>
  <inkml:trace contextRef="#ctx0" brushRef="#br1" timeOffset="2.52845E6">19105 12008 753 0,'0'0'113'0,"0"0"-53"16,0 0-60-16,0 0 7 15,0 0-1-15,0 0 37 16,-4 9 2-16,19-21-11 15,13-17-14-15,9-12-10 16,2-11-8-16,0-10-2 0,1-8-8 16,-4-8 6-1,-2-6-29-15,-4 2 14 0,-3 14-3 16,-9 23 3-16,-6 24 14 16,-6 15 2-16,-3 6-15 15,0 0 5-15,1 18-17 16,2 10 26-16,-3 6 2 15,0 4 6-15,0-3 4 16,3-1 3-16,0-3-13 16,4-6 6-16,-1 2-6 15,-1 0 5-15,1 2 1 16,-5 0-3-16,1 3 7 0,-4-6 12 16,-1 2-15-1,0-3-4-15,0-3-3 0,0-5 2 16,0-5 2-16,0-7-4 15,0-1 4-15,0-1-4 16,0-3 0-16,0 0 1 16,0 0-1-16,3 0-10 15,-1 0 5-15,2-15 10 16,5-6-3-16,2-10-2 16,-1 2 0-16,3 0 1 15,-4 2 9-15,2 4-5 16,1 1 1-16,-5 5-6 15,-2 6 0-15,-1 5-7 16,-2 3 5-16,-1 3 1 0,-1 0 1 16,0 0-8-16,0 0 2 15,0 0 3-15,0 0-5 16,3 3 2-16,3 11 2 16,1 0 4-16,3-5-1 15,0-1 1-15,3-6-3 16,8-2 3-16,3 0 2 15,13-24 12-15,5-12-6 16,6-8-8-16,-5-7 0 16,-7 1 0-16,-9 12-3 15,-12 16 0-15,-9 11 3 16,-5 11-1-16,-1 17-11 16,-1 24-20-16,-19 22 32 0,-5 12 3 15,-2-2 29 1,2 2-27-16,4-6 5 0,3-4-5 15,11-10-5-15,7-13-3 16,0-11 3-16,25-15-26 16,11-16-42-16,11-4-16 15,4-31-31-15,-2-9-233 16</inkml:trace>
  <inkml:trace contextRef="#ctx0" brushRef="#br1" timeOffset="2.52914E6">20196 11843 476 0,'0'0'165'15,"0"0"-110"-15,0 0-34 0,-103 51 11 16,74-29 8-16,9 4 7 16,6-2-24-16,8 0-3 15,6-4-11-15,3-4-7 16,17-3 10-16,5-6 8 16,2-7-16-16,1 0 3 15,-3-7-5-15,-4-15-2 16,-7-2-2-16,-11-2-10 15,-3 3-23-15,-3 5-14 16,-15 8-21-16,-2 8 39 16,0 2 10-16,0 5 7 15,1 12 9-15,2 4 2 16,7-2 2-16,8-2 1 0,2-3 0 16,5-4 17-1,16-2 6-15,4-5-13 0,2-3 2 16,3 0-6-16,-6-3-4 15,-2-12 12-15,-3-4-10 16,-4-2-3-16,0-2 3 16,-1-1-4-16,-1-1 1 15,2-1 0-15,0 4-1 16,0 2 0-16,0 8-2 16,3 2 1-16,1 6-7 15,1 2-6-15,2 2 12 16,-1 0-1-16,-3 2 2 15,-4 8-3-15,-6 7-2 16,-5 3 6-16,-3 5 1 0,0 4 0 16,-6 2 19-16,-5 3 0 15,3-4-6-15,5-5-3 16,3-4-8-16,0-8-3 16,3-6 2-16,13-7 8 15,5 0 24-15,1-11-23 16,7-13 9-16,0-7-20 15,1-5-4-15,0 2-14 16,-5 7-7-16,-8 10 1 16,-8 8 20-16,-9 9-8 15,0 0-3-15,0 14-14 16,0 11 29-16,-2 6 19 16,-2-2-9-16,4 2-9 0,1-7 3 15,26-4-2-15,16-6-2 16,14-13-30-16,4-1-82 15</inkml:trace>
  <inkml:trace contextRef="#ctx0" brushRef="#br1" timeOffset="2.53059E6">21307 12078 756 0,'0'0'115'0,"0"0"-48"16,0 0-55-16,0 0-5 15,0 0-1-15,97-47 9 16,-63 16-9-16,4-5-6 0,-5-6 8 16,-3-4-5-16,-7 0-2 15,-7 7-1-15,-8 9-9 16,-8 12-14-16,0 12 15 16,0 6-3-16,-6 10-31 15,-12 23 20-15,-3 10 22 16,5 9 0-16,7-2-9 15,9-8 8-15,0-9 2 16,10-11 0-16,14-9 10 16,4-9-4-16,7-4 17 15,5-14-11-15,3-21-11 16,-1-8-2-16,-5-8-2 16,-5-2-24-16,-7 1 10 0,-7 1-4 15,-8 9 5 1,-7 13 2-16,-3 14 13 0,0 12-3 15,0 3-4-15,-13 25 6 16,-5 11 1-16,0 9 0 16,2 6 3-16,5 1 19 15,-1-3-14-15,5-2 23 16,1-7-14-16,0-11-3 16,6-9-3-16,0-10-9 15,0-6 3-15,0-4 0 16,0 0-4-16,4-4 30 15,21-17-21-15,10-6-10 0,1 1-37 16,-5 9 4-16,-7 9 16 16,-9 8 7-16,0 0 2 15,0 10 4-15,4 8-3 16,0 3 4-16,2-4 3 16,5-7-2-16,2-3 1 15,3-7 2-15,4 0 2 16,-1-17-2-16,-1-7 6 15,-5-4-7-15,-5 1-21 16,-9 6 2-16,-6 8 9 16,-5 8 7-16,-3 5 1 15,0 0-23-15,-19 21 4 16,-8 10 21-16,-1 4 2 16,2 2 3-16,8-6-7 15,12-7 2-15,6-6 0 0,0-7 2 16,12-6 21-16,6-5-9 15,4 0-3-15,-2 0-3 16,-3-12 7-16,-1 1-12 16,-8-1-3-16,-5-2-5 15,-3-3-25-15,0 5-7 16,0 1-18-16,-11 5-10 16,-3 3-1-16,1 3 11 15,2 0 55-15,5 6 7 16,3 8-4-16,3-2 15 0,0 8 14 15,14-3 31 1,14 0-23-16,11-2-5 0,10-6-15 16,3-9-5-16,-1 0-9 15,-3-17-4-15,-8-13 1 16,-9-8-3-16,-8-9-3 16,-7-6 3-16,-7-2 2 15,-1-1 6-15,-7 6-6 16,1 10 6-16,-2 13 29 15,0 15-4-15,0 10 46 16,0 2-79-16,0 10 2 16,0 17-4-16,0 7 4 15,1 4 0-15,8-2-2 16,0-2-57-16,3-11-47 16,-1-19-194-16</inkml:trace>
  <inkml:trace contextRef="#ctx0" brushRef="#br1" timeOffset="2.5307E6">22581 11702 753 0,'0'0'0'16,"0"0"-511"-16</inkml:trace>
  <inkml:trace contextRef="#ctx0" brushRef="#br1" timeOffset="2.53162E6">23456 12110 350 0,'0'0'186'0,"0"0"-57"0,0 0-55 15,60-85-16-15,-42 53 7 16,4-5-20-16,2-3-20 16,1-7-11-16,-1 1-13 15,-1 0-1-15,-4-1 0 16,-4 1-27-16,0-3-23 16,-5 4-8-16,-2 8 21 15,-3 7 25-15,-3 14 3 16,-2 9 9-16,0 7 7 15,0 0 4-15,0 0-11 0,0 7-11 16,-4 12 5-16,-5 2 6 16,0-1 28-16,1-2-16 15,1-2 3-15,3 1-14 16,-1-3 5-16,0 1-6 16,1-2-19-16,-2 0-92 15,-3-2-173-15</inkml:trace>
  <inkml:trace contextRef="#ctx0" brushRef="#br1" timeOffset="2.53189E6">23564 11667 707 0,'0'0'29'0,"0"0"-5"0,0 0-24 16,0 0-23-16,0 0 22 15,0 0-1-15,-2 6 2 16,2-3 18-16,3-3-18 16,6 0 51-16,4 0 14 15,10-7-11-15,5-11-19 16,6-7-21-16,2 0-14 16,-3 3-1-16,-6 8 1 15,-5 9-1-15,-4 5-28 16,-3 0-56-16,-3 9-32 15,-7 4-158-15</inkml:trace>
  <inkml:trace contextRef="#ctx0" brushRef="#br1" timeOffset="2.53245E6">24019 11768 441 0,'0'0'99'0,"0"0"10"15,0 0-57-15,0 0-6 16,0 0 13-16,0 0-8 15,17-22-30-15,-17 53-16 16,-14 18 4-16,-5 14 42 16,2 4-17-16,5-4-21 15,7-10 4-15,5-13-16 16,0-12 3-16,6-10-4 16,3-8 7-16,0-8-5 15,6-2 5-15,7-13 19 16,10-21 1-16,5-11-27 15,0-5-17-15,-5 8-9 0,-13 13-3 16,-8 15 28-16,-8 13-2 16,-2 1-5-16,-1 10-42 15,0 14 28-15,0 10 22 16,0 0 8-16,0-5 12 16,0-5-14-16,0-9-6 15,0-5 19-15,6-9-1 16,9-1 13-16,10-2 13 15,14-22-2-15,9-11-33 16,4-5-9-16,-1-2-17 16,-8-2-23-16,-1 6-44 15,-13 9-102-15,-6 15-58 16,-11 14 20-16</inkml:trace>
  <inkml:trace contextRef="#ctx0" brushRef="#br1" timeOffset="2.53271E6">24578 11984 332 0,'0'0'149'15,"0"0"-2"-15,0 0-60 16,0 0-19-16,-94 74-9 16,78-53-24-16,6-2-15 15,10 0-20-15,0-2 0 16,19-3 3-16,12-7 13 16,6-5-15-16,0-2 2 15,-1-14-1-15,-9-12-4 16,-9-3-5-16,-9-3 3 15,-9 1 0-15,-2 3 4 16,-22 1-14-16,-7 7-15 0,-3 12 11 16,-5 8-14-16,0 10 5 15,2 22 13-15,4 10-40 16,9 0-162-16</inkml:trace>
  <inkml:trace contextRef="#ctx0" brushRef="#br1" timeOffset="2.53369E6">25646 11928 327 0,'0'0'92'0,"0"0"76"15,0 0-60-15,0 0-40 16,0 0 9-16,0 0-1 0,18-61-44 15,-18 61-27 1,0 2-5-16,-11 16-6 0,-4 8 6 16,-6 5 0-16,4 4 0 15,2-4 5-15,3-2-4 16,7-2-2-16,5-3 0 16,0-2 1-16,11-4 2 15,14-5-2-15,15-5 0 16,7-8-3-16,8 0 2 15,-2-8-1-15,-6-12-18 16,-6-2-17-16,-11-1 27 16,-9 0 9-16,-6 2 0 15,-6 2 1-15,-4 4 2 16,-1-1 0-16,-4 2-2 16,0 0 4-16,1 0-11 0,-1 2 5 15,0 0 0-15,0 3 2 16,0 5-3-16,0 3 1 15,0 1-11-15,0 0-34 16,0 1-36-16,-5 13-6 16,-6 4 19-16,-1 1-79 15,0-3-209-15</inkml:trace>
  <inkml:trace contextRef="#ctx0" brushRef="#br1" timeOffset="2.53494E6">26020 11937 493 0,'0'0'93'16,"0"0"2"-16,0 0-61 15,0 0-2-15,0 0-4 16,0 0 15-16,-1-14 19 0,1 5 10 16,10-7-34-1,7-5-36-15,3-6 1 0,0-1 8 16,-1-4-11-16,0-3 1 15,-2 2-1-15,-2-1 0 16,-5 3-13-16,-2 6 3 16,-3 8 7-16,-4 12 0 15,-1 5 2-15,0 5-50 16,-1 22 4-16,-18 16 41 16,-6 15 6-16,-6 10 15 15,1 2-3-15,2-1 1 16,5-12 13-16,10-9-15 15,7-15-2-15,3-11-1 16,3-10-1-16,0-8-3 0,0-4-4 16,0 0 20-16,16-5 37 15,20-20-45-15,13-9-12 16,9-3-38-16,-4 1-20 16,-11 11-12-16,-11 16 26 15,-12 9 35-15,-7 0 9 16,-6 12-12-16,-1 10 4 15,-6 0 8-15,0 1 9 16,0-3 11-16,0-8-18 16,1-3 14-16,4-5-8 15,-1-4-2-15,8 0 36 16,12 0 0-16,12-15-31 16,9-8-11-16,-2-1-20 0,-9 1-27 15,-10 9 2 1,-13 7 38-16,-7 6 6 0,-4 1-24 15,0 1-41-15,-13 17 31 16,-8 6 35-16,0 5 10 16,5-2-6-16,8-4-4 15,8-3 5-15,0-4-4 16,0-3 32-16,3-4-6 16,5 1-10-16,3-1-4 15,3-3-1-15,5 1 10 16,9-4-8-16,7-1-7 15,2-2-4-15,1 0-3 16,-4-2-15-16,-4-10 5 16,-5-5-1-16,-3-3-7 0,-4-4-7 15,-6-3-22-15,-3-2 6 16,-4-4-13-16,2-3-2 16,-3 0-5-16,2 8 40 15,1 9 21-15,-3 11 49 16,-1 6-4-16,4 2-26 15,4 0-19-15,5 9 0 16,4 8 2-16,0 4-2 16,-3 0-3-16,-5 1 3 15,-3-1 6-15,-5-2-6 16,-2 0 15-16,-1 0-11 16,-1-1 16-16,0 0 1 15,0 0-12-15,6 1 20 16,2-1-15-16,4-2-4 0,7-3 4 15,3-6 7-15,5-4 2 16,6-3-7-16,6 0 2 16,4-5-18-16,6-14-1 15,5-5-15-15,-3-4-1 16,-7 3 11-16,-11 7 6 16,-12 7 6-16,-14 6 42 15,-5 4 11-15,-2 1-22 16,2 0-30-16,2 1-5 15,7 18-2-15,8 3 7 16,8 1-4-16,10 1 2 0,14-6-5 16,10-6-61-16,1-12-94 15,-9-2-495-15</inkml:trace>
  <inkml:trace contextRef="#ctx0" brushRef="#br1" timeOffset="2.5372E6">11201 12953 624 0,'0'0'1'0,"0"0"11"16,-122-22 0-16,67 16 4 15,-5 1 14-15,-10 2 9 16,-9 3-17-16,-10 0-15 16,-2 3 33-16,4 16-33 15,14 8-4-15,15 7 8 16,16 5-11-16,11 9 3 16,10 10-1-16,10 7-4 15,11 8 2-15,0 6 0 16,20 1 0-16,17 3 0 15,14-3 0-15,19 4 1 0,18-9 9 16,24-10 4-16,23-14-3 16,19-15 5-16,19-11-12 15,21-15 13-15,19-6-5 16,13-4 8-16,15-8-1 16,7-14-10-16,2-9-1 15,-5-8 6-15,-9-6-11 16,-5-6 14-16,-15-4-6 15,-18-1 1-15,-23 5-6 16,-30 0-3-16,-30 5 10 16,-34-2-13-16,-31-2 4 15,-32-2 1-15,-18-3-5 16,-36-1 0-16,-32-1-17 0,-19 7-1 16,-19 2 3-1,-9 7 15-15,-7 7 0 0,-3 3 0 16,-5 4-2-16,-9 3-1 15,-4 0-4-15,-11-1 6 16,-13 1-2-16,-15 0 3 16,-19 3-3-16,-15 6 3 15,-4 1-12-15,7 5 12 16,16 4 0-16,16 5 5 16,10 0 0-16,10 6-1 15,10 14 5-15,8 4-15 16,13 1 6-16,9 6-9 15,11 5 9-15,12 10 1 16,13 6-1-16,22 0-20 0,26-2-13 16,28-8-37-16,18-3-10 15,42-6-53-15,21-11-86 16</inkml:trace>
  <inkml:trace contextRef="#ctx0" brushRef="#br1" timeOffset="2.53774E6">11341 13573 839 0,'0'0'0'0,"0"0"-83"15,-110 104 43-15,54-44 36 16,-13 6 4-16,-13 6 24 16,-15 13 21-16,-15 11-22 15,-12 7 3-15,-1 6 3 16,4-2 5-16,8-4-3 15,13-2-28-15,4-1 5 16,5-2 9-16,8-3-13 16,10-8 2-16,5-6-6 15,9-14 1-15,8-13-1 16,12-11 1-16,14-14-2 16,10-7-5-16,11-7-82 15,4-10-78-15,0-5-182 0</inkml:trace>
  <inkml:trace contextRef="#ctx0" brushRef="#br1" timeOffset="2.53806E6">9777 14809 613 0,'0'0'15'0,"0"0"-13"15,-70 102-2-15,44-48 20 16,6 1 42-16,3 3-29 16,10-7-5-16,5-1 3 15,2-6-18-15,12-12-3 16,15-8-2-16,12-15-3 15,14-9 26-15,15-16-1 16,18-20-25-16,14-10-5 16,12-6-60-16,4-2-63 15,-2-3-168-15</inkml:trace>
  <inkml:trace contextRef="#ctx0" brushRef="#br1" timeOffset="2.53856E6">11685 13716 489 0,'0'0'20'0,"0"0"-1"16,15 100-2-16,-1-50 33 15,7 1 8-15,6 7-25 16,12 7 30-16,9 10-24 0,7 10-11 16,11 6 4-1,2 4-16-15,-2-1-5 16,-2-4-9-16,-5-8-1 0,-6-7 2 15,-13-8-3-15,-9-11-2 16,-14-5-22-16,-8-7-44 16,-9-14-75-16,-17-19-181 15</inkml:trace>
  <inkml:trace contextRef="#ctx0" brushRef="#br1" timeOffset="2.53882E6">11964 14732 819 0,'0'0'0'0,"0"0"-75"16,0 0-51-16,26 75 126 16,-13-28 21-16,1 12 55 15,1 5-14-15,5 0-22 16,2-7-21-16,2-9-18 15,1-7 0-15,4-15 1 16,2-12 0-16,7-14 1 16,6-8-1-16,3-31-2 15,4-20-43-15,-6-25-112 16</inkml:trace>
  <inkml:trace contextRef="#ctx0" brushRef="#br1" timeOffset="2.53927E6">12718 13491 518 0,'0'0'384'0,"0"0"-384"16,0 0-90-16,0 0 88 15,117 104 2-15,-52-53 6 16,20 12 23-16,18 7-4 15,14 5-11-15,12 1 10 16,5-2-17-16,1 3-4 16,-4-1 1-16,-1 1 0 15,-11-6-4-15,-1-2 0 16,-5-6 0-16,-4-3 2 0,-7-4-2 16,-11-8 0-16,-12-6 0 15,-17-11-3-15,-15-12-21 16,-16-13-44-1,-18-6-39-15,-13-20-99 0</inkml:trace>
  <inkml:trace contextRef="#ctx0" brushRef="#br1" timeOffset="2.53953E6">14469 14255 513 0,'0'0'435'0,"0"0"-435"16,0 0-73-16,0 0 41 0,99 36 29 16,-78-11 3-16,-5 9 4 15,-1 7 20-15,-6 5-9 16,-8 7 5-16,-1 3-1 16,-19 7 5-16,-20-1-19 15,-22 4 8-15,-24 4-7 16,-19 3-6-16,-25 2-32 15,-11-1-51-15,2-8-106 16,6-20-457-16</inkml:trace>
  <inkml:trace contextRef="#ctx0" brushRef="#br1" timeOffset="2.54211E6">10620 12845 149 0,'0'0'332'0,"0"0"-281"16,0 0 14-16,0 0-21 0,0 0-34 15,0 0-2-15,0 0 4 16,-57-8 1-16,48 8-1 16,-3 0-2-16,2 5-9 15,-1 0 8-15,-1 5-7 16,-1 2 6-16,-8 7-4 15,-4 7 0-15,-5 8-4 16,-3 4 3-16,2 2 0 16,2 2-3-16,7 0 0 15,4 3 1-15,12 2 0 16,4 2-1-16,2 2 0 16,11-3-17-16,19-6-133 0,3-9-104 15</inkml:trace>
  <inkml:trace contextRef="#ctx0" brushRef="#br1">6947 10068 430 0,'0'0'17'16,"0"0"92"-16,0 0 0 15,0 0-44-15,0 0-1 16,0 0-18-16,0 0-25 16,9-28-19-16</inkml:trace>
  <inkml:trace contextRef="#ctx0" brushRef="#br1" timeOffset="2.55723E6">2798 10923 690 0,'0'0'48'15,"0"0"53"-15,0 0-39 16,0 0-21-16,0 0 6 15,0 0 14-15,-25-12-40 16,17-8-11-16,2-7-9 16,3-7 3-16,3-3-8 0,0-5 11 15,6 1-7 1,9 2 0-16,6 2-6 0,4 7 6 16,-1 6-3-16,4 12-6 15,-5 12 6-15,5 0-7 16,-1 14 9-16,1 16-12 15,-4 7 13-15,-8 10-3 16,-11 4 3-16,-5-4 1 16,-5-2-1-16,-11-9 0 15,4-12 0-15,5-12 5 16,7-5-5-16,0-7 0 16,0 0-17-16,0 0 16 15,15-13 1-15,11-14 3 0,7-4-3 16,0 3-5-1,-9 14 2-15,-9 8 3 0,-6 6-6 16,3 0-3-16,0 8-2 16,1 9 6-16,2 3 5 15,1 1 0-15,1 0-6 16,4-1-43-16,4-4-59 16,3-10-37-16,1-6-185 15</inkml:trace>
  <inkml:trace contextRef="#ctx0" brushRef="#br1" timeOffset="2.55738E6">3423 10794 830 0,'0'0'51'16,"0"0"-51"-16,0 0-96 16,0 0 92-16,82-12-14 15,-45-6-6-15,-3-2-43 16,-7-6-243-16</inkml:trace>
  <inkml:trace contextRef="#ctx0" brushRef="#br1" timeOffset="2.558E6">3827 10902 390 0,'0'0'445'16,"0"0"-406"-16,0 0-21 16,0 0-14-16,0 0 11 15,0 0-14-15,-9-80 3 16,15 43-4-16,2-2 0 15,-2 1 0-15,2 4 0 16,1 3 0-16,2 6-13 16,-1 8 3-16,-2 6 5 0,-1 6 0 15,5 2 0-15,0 3-5 16,7 0 5-16,-2 3 2 16,-1 5 0-16,1 0 3 15,-6-2 3-15,-6-1-3 16,1-2 0-16,-3-1 0 15,0-1 1-15,0 0-1 16,2 3-1-16,-1-1 1 16,0 2 8-16,1 1-7 15,-1 0 0-15,-1 3 12 16,2-1-12-16,-2 3-1 16,0-1 6-16,1-2 6 15,-1 1-12-15,0-3 0 0,-1 1 5 16,-1-3-2-16,-1 2-3 15,0 0 0-15,0 2-3 16,0 3 3-16,0 0 0 16,0 0 1-16,0-1 3 15,0-3 0-15,0-4 5 16,0-3-9-16,0 0 2 16,0 0 2-16,0 0-4 15,0-3-37-15,2-20-31 16,-2-11-259-16</inkml:trace>
  <inkml:trace contextRef="#ctx0" brushRef="#br1" timeOffset="2.56012E6">3887 10679 116 0,'0'0'0'0,"0"0"10"16,0 0 102-16,0 0 28 15,0 0-56-15,0 0 21 16,0-77-21-16,0 69-40 0,1-1-20 16,4 3-21-16,2-3 5 15,2 2-6-15,3 2 3 16,1-2-5-16,-1 7 0 16,-1-3-5-16,4 3 3 15,-3 0-2-15,-1 0 4 16,0 0-2-16,1 0-1 15,0 8 3-15,-3 4 0 16,-3 2 6-16,0 3-4 16,1 1 10-16,-2 0-4 15,-1 1 5-15,1-1 1 16,-1 2-9-16,1-5-1 16,3-1-3-16,-3-5 1 15,4-4-3-15,0-3 1 16,1-2 0-16,4 0 0 0,2-9 1 15,5-6 5-15,0-4-4 16,-3 4 0-16,-6 4 6 16,-6 3-8-16,-3 5 8 15,-3 1 12-15,0 2 5 16,0 0-12-16,0 0-5 16,0 0 17-16,0 0-8 15,4 0-13-15,-1-1-2 16,5-1-2-16,1 2 0 15,2 0-1-15,0 0 1 16,3 0 0-16,2 0 0 16,-1 5-18-16,1 2 18 0,-2-2 0 15,-4 0-6-15,-4-3 5 16,0-1 0-16,0-1 0 16,1 0 1-16,-1 0 1 15,0 0 1-15,2 0-2 16,-2 0 2-16,-2 0 5 15,-1 0-6-15,-3 0 5 16,0 0-6-16,0 0 2 16,0 0-2-16,0 0-10 15,0 0 0-15,0 8 8 16,9 0 1-16,3-2-3 16,3-2 4-16,0-4 0 15,3 0-5-15,-6 0-1 0,1 0 6 16,-5-9 6-16,-1-1-6 15,-1-6-3-15,0-5 0 16,-6-3 2-16,0 0-10 16,0 1-23-16,0 6 14 15,-7 9 17-15,2 6-5 16,2 2-3-16,-1 2 8 16,-1 15-5-16,-1 9 7 15,6 3 1-15,0-3-10 16,0-3 10-16,17-6-8 15,0-5 8-15,0-6 10 16,5-5 11-16,-4-1-8 0,0-1 11 16,1-14-20-1,-2-8 16-15,1-3-11 0,-2-5-7 16,-4-1 1-16,0 3-3 16,0 2 0-16,-2 7-1 15,5 5 0-15,5 2 1 16,5 4-3-16,6-1-4 15,2 6-5-15,-1 1 5 16,-1 3 5-16,-6 0 1 16,-4 0-2-16,-4 14 3 15,-7 6 1-15,-4 3 0 16,-5 4 0-16,2-3-1 16,0-2 2-16,2-5 1 15,1-5-3-15,1-6 8 16,4-4-7-16,-1-2 1 0,8-2 24 15,6-19-3-15,1-10-14 16,-1-7-9-16,-3-6 0 16,-6 5-17-16,-8 11 12 15,-5 12 4-15,-2 14 1 16,0 2 0-16,0 12-18 16,0 17 8-16,-6 10 7 15,0 2 3-15,6-7 0 16,0-6 0-16,7-8 3 15,11-10-3-15,8-9 0 16,2-1 21-16,3-10 1 16,-1-14-12-16,-5-6-7 0,-5-5-3 15,-8 0-10 1,-3 3 7-16,-5 10 0 0,-4 11 2 16,0 10-5-16,0 1 5 15,-1 15-22-15,-14 17 11 16,-6 14 12-16,-1 2 3 15,2 5-3-15,2-2 0 16,3-5-4-16,2-6 4 16,4-10-2-16,6-13 2 15,3-11 0-15,0-6 1 16,0 0 3-16,22-15 27 16,14-17-28-16,14-11-3 15,9-6-20-15,8-5-82 0,2-1-224 16</inkml:trace>
  <inkml:trace contextRef="#ctx0" brushRef="#br1" timeOffset="2.56069E6">4315 11413 709 0,'0'0'39'0,"0"0"77"15,0 0-47-15,0 0-34 16,0 0-17-16,0 0-6 15,64-59-8-15,-24 42-4 16,2 2-4-16,0 3 0 16,-8 0-73-16,-7 6-46 0,-11-3-92 15</inkml:trace>
  <inkml:trace contextRef="#ctx0" brushRef="#br1" timeOffset="2.56089E6">4513 11330 781 0,'0'0'72'0,"0"0"-72"16,0 0-9-16,0 0 9 15,9 81 2-15,-4-44 6 16,1 7 1-16,-2 3-9 16,3 0 8-16,-2 2-7 15,1-8-1-15,0-2-41 16,4-8-48-16,-2-9-68 15,-1-12-172-15</inkml:trace>
  <inkml:trace contextRef="#ctx0" brushRef="#br1" timeOffset="2.56188E6">4692 11714 730 0,'0'0'41'0,"0"0"-41"15,0 0-16-15,0 0 16 16,0 0-1-16,0 0 2 15,78 44-1-15,-59-44 21 16,-2 0 3-16,-1 0-7 0,-4-15 3 16,-2-7-19-16,-5-6 4 15,-4-3-5-15,-1-5-3 16,0-1-16-16,-3-2 14 16,-7 6 2-16,4 6 1 15,6 9 2-15,0 9 0 16,0 1-2-16,0 6-2 15,9-1 3-15,6 1-6 16,1 2 7-16,-1 0-2 16,4 0-5-16,-5 0 6 15,-5 8 0-15,1 8 1 16,-5 4 0-16,-4 7 1 16,-1 2 10-16,0-1 12 15,0 1-8-15,3-6-4 16,3-7-5-16,3-1-3 15,3-7 1-15,10-6-4 0,1-2 1 16,14-9 71-16,3-21-51 16,-1-11-16-16,-1-5-5 15,-10-3-11-15,-4 3-5 16,-11 6 0-16,-9 12 6 16,-4 12 10-16,0 11 0 15,0 5 0-15,-11 0-9 16,-6 16 4-16,2 10 4 15,2 8 0-15,7 3-3 16,4 0 1-16,2-6 3 16,0-7 1-16,9-8 1 15,5-6 1-15,-1-5 23 0,4-5-14 16,-1 0 18-16,-1 0-7 16,4-17-7-16,-1-6 5 15,3-3-21-15,0-6 2 16,1-1-1-16,1-3 3 15,1 1-8-15,-4 6 1 16,-6 6-6-16,-2 10 8 16,-11 6 1-16,-1 5 0 15,0 2 0-15,0 0-12 16,0 5-12-16,-6 13 12 16,-4 7 12-16,4 0 0 15,1 1-2-15,5-2-2 0,0-6-2 16,0-5 6-1,8-3 1-15,5-7 1 0,5-3 1 16,9 0 8-16,3-13-1 16,3-5 5-16,-3-4-13 15,-4-3-1-15,-3 2 5 16,-4-1-6-16,-4 2 0 16,0 2 0-16,0 2 0 15,-6 2 0-15,-3 0 0 16,1 7-2-16,-4 2 2 15,-1 3 2-15,-1 1 5 16,1 3-7-16,-2-3 0 0,0 3 2 16,0 0-2-16,1 0-2 15,-1 0-5-15,0 0 3 16,0 0-4-16,0 0-8 16,0 0-29-16,5 0-35 15,4 0 12-15,4 0-16 16,-4 0-238-16</inkml:trace>
  <inkml:trace contextRef="#ctx0" brushRef="#br1" timeOffset="2.56236E6">4767 12461 740 0,'0'0'8'16,"0"0"-7"-16,100-20-1 15,-45 1 0-15,3-2 1 16,8 0 36-16,8-5 15 16,7-2-19-16,5-1-14 15,2 1-18-15,0 3 1 16,-4 2-4-16,-11 0-25 16,-12 5-37-16,-16 0-31 15,-20-4-165-15</inkml:trace>
  <inkml:trace contextRef="#ctx0" brushRef="#br1" timeOffset="2.56294E6">1446 11005 695 0,'0'0'4'0,"-19"113"-4"15,19-22-5-15,18 21 5 16,16 18 8-16,13 8-7 15,18 7 0-15,25-4 1 16,26-11 0-16,38-13 0 16,34-18-2-16,34-24-29 0,30-27-91 15,33-24-64-15</inkml:trace>
  <inkml:trace contextRef="#ctx0" brushRef="#br1" timeOffset="2.56338E6">5102 10021 796 0,'0'0'1'16,"0"0"-2"-16,0 0-1 15,94-53 1-15,-48 53-5 16,2 29 6-16,9 19 35 15,4 22-5-15,3 27 0 16,5 24 3-16,-2 15-21 0,-3 18 6 16,-3 5-18-1,-7 2 0-15,-9 1 0 0,-9-2 0 16,-11-7 0-16,-9-9-2 16,-16-10-43-16,0-9-16 15,-19-13-28-15,-8-13-64 16,2-19-388-16</inkml:trace>
  <inkml:trace contextRef="#ctx0" brushRef="#br1" timeOffset="2.56615E6">7447 10112 436 0,'0'0'0'0,"0"0"-70"15,0 0 22-15,93-16 39 16,-44 16 9-16,7 0 25 15,9 0 65-15,6 13-13 16,13 1 31-16,7 2-64 16,9-3-11-16,2 0-9 15,-3-4-18-15,-8-5-6 16,-8-4 3-16,-9 0-5 16,-12-9 2-16,-13-9 0 15,-16-4 0-15,-12-4-1 16,-12-3 1-16,-9-2 0 15,0 2 3-15,-13-3-5 0,-13 1 2 16,-17 7 0-16,-15 3 0 16,-14 4-2-16,-11 6-12 15,-7 7 0-15,4 4 7 16,8 0 7-16,17 0 0 16,22 0 0-16,18 7 0 15,15 5-5-15,6 5-19 16,0 4 23-16,12 1-3 15,23 6 3-15,15 0 2 16,19-1 27-16,13-6 1 16,12-3-25-16,0-7 13 0,-5-8-15 15,-10-3 1-15,-16 0 1 16,-18 0-4-16,-14-8 0 16,-13-5 1-16,-10-4 4 15,-8-3 3-15,-8-2-8 16,-26-2-1-16,-20 3-8 15,-13 2 3-15,-17 5 5 16,-11 10 1-16,-15 4-4 16,-7 9-1-16,14 11 2 15,21 4 3-15,34-1 12 16,29 0-5-16,19 5-7 16,5 0-8-16,37-4 6 15,29-12 2-15,23-12 19 16,24 0-18-16,15-26 4 0,-3-10-3 15,-10-4 0-15,-20-3-2 16,-28 1 0-16,-30 1 0 16,-29 0 0-16,-13 5 0 15,-46-1-15-15,-32 6-11 16,-25 9 17-16,-28 11 0 16,-24 11 1-16,-15 12 8 15,6 19 0-15,21 5 0 16,35 3 25-16,45 0-5 15,29 4-15-15,27 6-5 16,8 1 0-16,42-4-1 16,26-8 1-16,31-13 0 0,36-10 25 15,22-15 6-15,19-3-16 16,-1-20-15-16,-18-11 5 16,-25-5-5-16,-34-3 0 15,-32-1-2-15,-36-1-1 16,-31 1 0-16,-30 0-10 15,-49-1-38-15,-34 7 19 16,-32 7 16-16,-23 11 2 16,-8 17-29-16,10 2 43 15,29 18 33-15,35 15-1 16,31 9-18-16,25 11-5 16,20 6-3-16,26 5-6 15,12-2-2-15,46-7-1 0,39-8 1 16,30-12-19-1,33-13-16-15,11-15-118 0,-7-7-327 16</inkml:trace>
  <inkml:trace contextRef="#ctx0" brushRef="#br1" timeOffset="2.56698E6">6546 11325 725 0,'0'0'4'0,"0"0"6"15,0 0-10-15,0 0-31 16,0 0 7-16,0 0 15 16,58 34 9-16,-14-1 31 15,21 8 1-15,20 6-12 16,24-1 2-16,22-1-1 15,20-8-12-15,19-13 8 16,16-12-6-16,5-12-2 16,5 0-6-16,8-29 0 15,3-18-2-15,5-15 2 16,-6-10 6-16,-10-8 5 16,-13-2-5-16,-15-5 3 15,-21-8-10-15,-15-6 2 16,-21-2-3-16,-21 0 3 15,-19 6-3-15,-18 7 8 0,-17 8-9 16,-9 4 5-16,-10 9-4 16,-10 10 2-16,-7 11-2 15,0 10-1-15,0 12-6 16,-19 11-10-16,-13 8-76 16,-12 7-16-16,-14 9-97 15,-8 20-51-15</inkml:trace>
  <inkml:trace contextRef="#ctx0" brushRef="#br1" timeOffset="2.56728E6">9210 10665 718 0,'0'0'15'15,"0"0"39"-15,0 0-52 16,0 0 0-16,0 0 2 15,21-80-2-15,0 60 23 16,7 3 12-16,5 0-25 16,4 8 0-16,5 4-9 15,3 5 3-15,-5 2-12 16,-2 13 4-16,-3 7 2 0,-4 4 0 16,-5 7-3-16,-4 7 3 15,-7 6 0 1,-6 0 2-16,-9 9-2 0,0 1-13 15,-1 5-47-15,-10-3-90 16</inkml:trace>
  <inkml:trace contextRef="#ctx0" brushRef="#br1" timeOffset="2.56982E6">10996 13004 741 0,'0'0'0'0,"0"0"-1"0,0 0-20 16,0 85 20-16,0-41 2 15,0-3 4-15,0 0-3 16,0-5-1-16,0-7 3 16,0-2 3-16,0-9-4 15,0-5 1-15,0-8 3 16,0-4-7-16,0-1 21 16,0 0 45-16,-8-11-14 15,-1-13-42-15,0-8-10 16,5-8 0-16,4-4 4 15,0-2-4-15,0 0 0 16,16 4-19-16,5 6 13 16,6 8-13-16,1 8 10 15,2 9 7-15,-2 10 0 0,-1 1 0 16,-3 13-2-16,0 14 1 16,-3 9 1-1,-3 1 3-15,-8 5-2 0,-4-1 2 16,-6-1 12-16,0 1-13 15,0-4 2-15,-3-3-1 16,2-4-1-16,1-4-23 16,7-1-43-16,17-6-77 15,13-14-205-15</inkml:trace>
  <inkml:trace contextRef="#ctx0" brushRef="#br1" timeOffset="2.57048E6">11826 13072 419 0,'0'0'27'15,"0"0"63"-15,0 0-31 16,0 0-39-16,0 0-7 15,0 0-4-15,0 21-5 16,0 4 52-16,0 9-23 16,0 3-24-16,0 0 0 15,0-2-7-15,0-1-2 0,0-1-1 16,0-3-45-16,0-7-88 16,0-10-268-16</inkml:trace>
  <inkml:trace contextRef="#ctx0" brushRef="#br1" timeOffset="2.57547E6">16710 14576 821 0,'0'0'18'0,"0"0"-17"16,0 0 16-16,0 0-4 15,0 0-13-15,91-39 4 16,-21 31 31-16,2-2-17 16,2 0 0-16,-5 4-18 0,-5-2-8 15,-5 5-5-15,-8 1-51 16,-15 2-70-16,-19 0-89 16</inkml:trace>
  <inkml:trace contextRef="#ctx0" brushRef="#br1" timeOffset="2.57571E6">17001 14523 871 0,'0'0'4'0,"0"0"-4"16,0 0-46-16,0 0 20 0,0 0 26 15,-3 93 25-15,3-44 43 16,0 8-14-16,-3 4-21 15,-7 3-9-15,-1-3-16 16,3-7-2-16,1-8-5 16,1-10-1-16,3-7 0 15,3-2-53-15,0-7-70 16,0-14-64-16,0-6-406 16</inkml:trace>
  <inkml:trace contextRef="#ctx0" brushRef="#br1" timeOffset="2.57662E6">17081 15091 900 0,'0'0'28'0,"0"0"-28"0,0 0-84 16,0 0 83-16,0 0-2 16,0 0 3-16,42 21 10 15,-24-21 5-15,6-8-8 16,6-9 5-16,0-1-6 15,-4-2-5-15,-3-2-1 16,-11-1-9-16,-4-2 0 16,-6-2-1-16,-2-2 0 15,0 3 4-15,-5 1 5 16,-3 6-16-16,5 3 17 16,1 8-2-16,2 3 1 15,2 0-15-15,20 1 0 0,9 0 7 16,4 1 2-16,1 3 4 15,-7 0-7-15,-5 0 7 16,-9 14-2-16,-6 8-4 16,-9 9 9-16,0 5 28 15,-3 3 6-15,-15-2 3 16,3 1 0-16,3-6-8 16,6-6-3-16,6-8-7 15,0-7-19-15,3-7 3 16,18-4-3-16,10 0 20 15,8-8 3-15,7-13-17 16,1-8-6-16,0-4-7 16,-2-5-21-16,-3-2-6 0,-6 2-21 15,-10 6 3-15,-10 13 24 16,-9 10 28-16,-4 7 8 16,-3 2-4-16,0 6-5 15,-12 13 5-15,-6 10 2 16,-3 6 10-16,2 0 4 15,7-5 7-15,4-4-10 16,4-6 1-16,4-5-16 16,0-2 7-16,9-5 14 15,10-1-15-15,7-2 2 16,7-5-4-16,5 0 0 16,1 0 7-16,1-8-12 0,-4-6 2 15,-4-1-2-15,-4-3 6 16,-3-4-7-16,0-2-1 15,-1-5-15-15,-6-7-1 16,-1-2-4-16,-8 0-14 16,-3 4 3-16,-5 12 8 15,-1 11 24-15,0 8 2 16,0 3 0-16,0 10-2 16,-7 22-8-16,-5 13 8 15,-5 8 26-15,2 1-7 16,5-6-6-16,9-14 11 15,1-7-10-15,5-10-12 16,16-5 3-16,11-9 5 0,9-3 10 16,7 0-9-1,1 0-6-15,-1-10-1 0,-6 0-4 16,-11 3-7-16,-7 4-6 16,-8 2-31-16,-1 1-40 15,-6 0-71-15,-3 0-265 16</inkml:trace>
  <inkml:trace contextRef="#ctx0" brushRef="#br1" timeOffset="2.57722E6">18786 15088 684 0,'0'0'92'0,"0"0"-54"0,0 0-38 15,0 0 0-15,88-2 13 16,-52-8 0-16,-2-1 8 16,-1-3-13-16,-2-3-3 15,-4-2-1-15,-6-2-1 16,-10-1-3-16,-8-5-19 15,-3 4-26-15,-8-2-25 16,-17 3 13-16,-4 1-12 16,0 8 23-16,5 2 46 15,9 5 19-15,9 3 5 16,6 3 6-16,0 0-30 16,18 0 9-16,15 0-9 0,5 0 7 15,-2 9-6-15,-5 5 7 16,-8 5 1-16,-11 6-4 15,-9 3 17-15,-3 6 9 16,-26 2 20-16,-16 5-6 16,-10 1-22-16,-1 1-9 15,6-1-14-15,13-3-2 16,16 0-36-16,18-14-99 16,5-19-175-16</inkml:trace>
  <inkml:trace contextRef="#ctx0" brushRef="#br1" timeOffset="2.57762E6">19357 14500 804 0,'0'0'52'0,"0"0"-29"15,0 0-23-15,108-20 0 16,-64 9-5-16,-6 1 4 16,-7 1-26-16,-6 0-18 15,-11-2-63-15,-9-3-216 16</inkml:trace>
  <inkml:trace contextRef="#ctx0" brushRef="#br1" timeOffset="2.57783E6">19545 14478 842 0,'0'0'42'0,"0"0"-42"0,0 0-14 16,-1 84 14-16,4-50 9 15,1-1 4-15,1 0-7 16,-2-4 2-16,-2 0-6 16,-1 0-2-16,0-2-3 15,0-3-74-15,0-5-95 16,-3-13-324-16</inkml:trace>
  <inkml:trace contextRef="#ctx0" brushRef="#br1" timeOffset="2.57861E6">19781 14778 846 0,'0'0'0'15,"0"0"-58"-15,0 0 54 16,0 0 5-16,0 0-2 16,82 16 2-16,-64-30 2 15,1-5 0-15,-2-5-3 16,-4-2-29-16,-4-3-15 15,-6-1 14-15,-1 1 5 16,-2 1-15-16,0 3 16 0,0 8 19 16,0 5 5-1,3 8 36-15,7 1-36 0,6 1 0 16,5-1 0-16,2 3 1 16,1 0 0-16,-2 0 1 15,-6 0-2-15,-4 7 8 16,-4 5 6-16,-5 7 2 15,-3 3 30-15,0 5-9 16,0 0-3-16,0-2 16 16,0-6-19-16,0-7-15 15,0-4-5-15,0-4-10 16,10-3 7-16,10-1-8 0,9 0 19 16,10-17-5-1,4-7-14-15,-5-2-10 16,-5 1-8-16,-13 6 6 0,-8 7 10 15,-7 5-2-15,-5 7 2 16,0 0-9-16,0 0 10 16,0 0-1-16,0 9 2 15,-2 7 5-15,-1 3 15 16,3 0-13-16,0-2 2 16,0-3-9-16,5-3 9 15,2-5 1-15,1-3-8 16,2 0 9-16,3-3-8 15,3 0 4-15,6-1 4 0,2-15-11 16,4-4-3 0,2-8-26-16,-5-2-1 0,1-1-19 15,-7 1 19-15,-5 4 12 16,-6 9 18-16,-5 6 4 16,-3 8-2-16,0 3-2 15,0 0 1-15,-11 14-1 16,-6 9 7-16,-1 5-3 15,6 3 14-15,7-5-13 16,5-4-2-16,0-4 3 16,10-4-4-16,9-6 8 15,5-4 0-15,11-3-1 16,4-1-9-16,5-1 0 16,-1-15-74-16,-7-5-36 0,-6-5-262 15</inkml:trace>
  <inkml:trace contextRef="#ctx0" brushRef="#br1" timeOffset="2.58562E6">21398 13984 416 0,'0'0'52'0,"0"0"-50"0,0 0-2 16,0 0-1-1,0 0 1-15,0 0 1 0,0 0 22 16,33-58 50-16,-30 53-28 15,0 1-7-15,-3 3 16 16,1-1-1-16,-1 2 10 16,0 0-21-16,0 0-4 15,0 0-8-15,0 0-13 16,0 0-6-16,0 0-2 16,-10 0-9-16,-4 2 0 15,-2 9-2-15,1 5-2 16,3 3 4-16,3 6-3 15,4 4 0-15,5 5 0 16,0-3 3-16,19 1-4 16,13 0 0-16,10-7 6 0,3-2-2 15,-5-4 1 1,-3-2 0-16,-10-1-1 0,-13-3 0 16,-7-1 1-16,-7 1-2 15,0 1-4-15,-10 3 5 16,-16 4 5-16,-4-1-1 15,-1 0-1-15,7-6-3 16,8-6 5-16,9-4-7 16,5-2 5-16,2-2-3 15,0 0 0-15,0 0-3 16,9 0 3-16,12-14 3 16,7-6 0-16,4-2 0 0,-3-1-2 15,1 1 1-15,-3 2-2 16,0-2 1-16,0 1-1 15,-1-3 8-15,1 2-8 16,0-3 2-16,-3-1-2 16,-2 1 0-16,1-3 2 15,-1-2 1-15,-5 3-3 16,0-4 0-16,-6 7-7 16,-5 5-4-16,-3 8 6 15,-3 8 3-15,0 3-8 16,0 0-7-16,-11 21 16 15,-11 12 1-15,-2 12 1 16,0 5 6-16,6 0 13 16,8-5-12-16,7-11-7 15,3-10-1-15,0-8 5 0,1-8 6 16,10-6-11-16,7-2 5 16,3 0-5-16,6-19-36 15,2-10-65-15,-5-11-116 16</inkml:trace>
  <inkml:trace contextRef="#ctx0" brushRef="#br1" timeOffset="2.58577E6">21818 14076 475 0,'0'0'235'15,"0"0"-235"-15,0 0-17 16,0 0 4-16,0 0-25 0,99 0-44 15,-72 3-110-15</inkml:trace>
  <inkml:trace contextRef="#ctx0" brushRef="#br1" timeOffset="2.58654E6">22014 14270 487 0,'0'0'113'15,"0"0"-105"-15,0 0 23 16,0 0-3-16,0 0-7 15,0 0 17-15,44 31 9 16,-25-31-11-16,1-7-18 16,3-5-16-16,-5-4-2 0,-2-1 0 15,-2-3 0-15,-4 0 1 16,-3-6 0-16,1 0 1 16,-1 1-2-16,1 2 0 15,-1 5 0-15,2 6 2 16,0 4-2-16,3 6-2 15,-1 2-2-15,-2 0 4 16,2 0-9-16,-2 10 5 16,-3 9-12-16,0 5 16 15,-3 1 27-15,0 1-6 16,0-4 1-16,2-2-12 16,1-6 3-16,1-7-5 0,5-2 8 15,6-5 2-15,7 0 6 16,8-3-9-16,6-19-9 15,0-4-1-15,-4-7-5 16,-2-1 0-16,-6 4-10 16,-9 8 3-16,-8 10-3 15,-7 9 5-15,-3 3-5 16,0 0-7-16,0 11-20 16,-7 15 32-16,-11 8 5 15,2 5 6-15,1-4 0 16,7-4 3-16,7-10 4 15,1-6 0-15,0-8-1 16,0-3-1-16,7-4-1 0,13 0-5 16,9 0 6-16,7-16-2 15,5-6-9-15,2-7-3 16,-3 0-4-16,-2 0-12 16,-6 2-29-16,-8 10-1 15,-11 10 49-15,-8 7-1 16,-5 0-14-16,0 0 5 15,0 10-2-15,-10 11 12 16,-5 5 18-16,1-2 4 16,8-6-8-16,6-4-10 15,0-4 6-15,3-2-9 16,18-3 7-16,7-3 6 0,10-2-9 16,6 0-4-1,1 0-1-15,0 0-15 0,-6 0-41 16,-10 0-19-16,-10 0-20 15,-14 7-51-15,-5 7-36 16,-20 1-105-16</inkml:trace>
  <inkml:trace contextRef="#ctx0" brushRef="#br1" timeOffset="2.58769E6">23049 14229 573 0,'0'0'9'0,"0"0"-9"16,0 0 0-16,82-70 0 15,-49 56 34-15,-2 3 25 16,-2 4-16-16,-3 3-3 0,-3 3-12 16,-7 1-4-1,0 0-6-15,-3 8-10 0,-6 8-4 16,-1 4 4-16,-6 1-6 15,0 1 0-15,0-2 6 16,0-4 1-16,0-3-7 16,0-2-2-16,0-5 8 15,9-1-7-15,7-3 0 16,8-2 7-16,6-7-4 16,4-13-4-16,1-6-16 15,-5-1 8-15,-8 5 1 16,-7 5 6-16,-9 8 2 15,-5 4 1-15,-1 5-2 0,0 0 2 16,0 0-2 0,-7 11 0-16,-5 6 4 0,3-1-3 15,3-5 7-15,4-3-3 16,2-8 1-16,0 2-6 16,0-2 4-16,3 0-2 15,12 0 5-15,8-5-3 16,3-7-4-16,1-2-5 15,-5 1-24-15,-5 3 16 16,-6 4 4-16,-6 2 5 16,-3 4 3-16,-2 0-21 15,0 0 22-15,0 16 1 16,-12 10 27-16,5 1 9 16,2 2-24-16,5-5 2 0,0-6-1 15,0-6-9-15,8-3-1 16,6-4 4-16,2-5-7 15,1 0 6-15,1 0-7 16,-1 0-46-16,-7 0-48 16,-7 0-33-16,-3 0-140 15,-28 5-121-15</inkml:trace>
  <inkml:trace contextRef="#ctx0" brushRef="#br1" timeOffset="2.58836E6">22578 14576 391 0,'0'0'0'0,"0"0"-22"16,0 0-72-16,0 0 68 16,0 0 10-16,0 0 16 15,-3 28 8-15,-5-20-8 16,4-2 0-16,1-4 1 16,3-1 0-16,0-1 0 15,0 0 9-15,0 0 11 16,0 0 23-16,0 0-26 15,0-3 4-15,0-2 11 16,0 1 14-16,3-1-11 16,-2 2 21-16,1 3-14 0,1 0-5 15,1 0-29-15,1 0-9 16,-1 0 0-16,1 17 34 16,-2 1-6-16,0 4 19 15,0 2 5-15,0-2-4 16,2 3-6-16,3 0-9 15,3 1-3-15,5 3 2 16,0 1-16-16,5 0 3 16,1 1-19-16,-2-6 3 15,-4-5 0-15,-5-6-3 16,-5-6-26-16,-4-2-28 16,-2-2-37-16,0-2-61 0,-13-2-171 15</inkml:trace>
  <inkml:trace contextRef="#ctx0" brushRef="#br1" timeOffset="2.58879E6">22391 14936 562 0,'0'0'88'0,"0"0"-82"15,0 0-3-15,0 0 0 16,0 0 30-16,89 65-2 16,-66-41-3-16,4-1 27 15,1-5-30-15,5-4-8 16,0-4-3-16,3-7-6 0,-1-3 1 16,1 0 6-16,0-15-7 15,0-5-6-15,0-6 7 16,-3-5-9-16,-5-4-15 15,-6-1-42-15,-9 7-61 16,-5 8-108-16,-8 13-207 16</inkml:trace>
  <inkml:trace contextRef="#ctx0" brushRef="#br1" timeOffset="2.60028E6">21481 14636 26 0,'0'0'338'16,"0"0"-326"-16,0 0 18 15,0 0 6-15,0 0-5 16,0 0 27-16,0 0-7 16,0 0 5-16,-1-20-30 15,1 19-10-15,0 1 11 16,0 0-27-16,0 0 7 0,0 0 6 15,3 0-13-15,6 0 0 16,7 0-1-16,5 0-1 16,8 5 2-16,3 3 2 15,6-4 4-15,6 0-5 16,5 0 2-16,2-2-2 16,6-2-1-16,0 0 2 15,1 0-2-15,0 0 1 16,-5 0-2-16,-5-4 3 15,-3 0-1-15,-6 2 15 16,-2-1-11-16,-2-1 1 16,-4 0 0-16,-3 1-4 0,-4 0 2 15,1-3 1 1,-2 1-5-16,-1 2 7 0,-1-2-7 16,-2 2 1-1,-5-1-2-15,-7 2-5 0,0-1-5 16,-7 2-1-16,0 1-30 15,0-2-71-15,0-6-182 16</inkml:trace>
  <inkml:trace contextRef="#ctx0" brushRef="#br1" timeOffset="2.60073E6">22020 14598 390 0,'0'0'0'15,"0"0"-12"-15,100 3 6 16,-61-3 6-16,1 0 5 0,4 0 19 16,1 0 22-1,9 0-21-15,7-5-6 0,5 2 8 16,8 2-20-16,6 1-5 16,0 0-1-16,3 0-1 15,-3 0 0-15,-5 7-19 16,-3 2 9-16,-6-1-3 15,-5 1-7-15,-4-1 8 16,-11-3 12-16,-10 0-7 16,-14-3 6-16,-13-2 0 15,-4 2-3-15,-5-2-2 16,0 1-13-16,-4 1 17 16,-15 2-24-16,-6 1-76 15,-6 4-77-15</inkml:trace>
  <inkml:trace contextRef="#ctx0" brushRef="#br1" timeOffset="2.60205E6">23656 14173 453 0,'0'0'5'0,"0"0"-5"15,0 0 2-15,0 0 7 16,0 0 40-16,0 0 28 16,0 0-21-16,-3-22-35 15,3 22-21-15,-1 6 0 16,-8 14 3-16,-5 5-1 16,2 4 13-16,2 0 0 15,3-2-6-15,7-3-6 16,0-7 3-16,0-3 1 15,4-4-3-15,5-4-2 16,3-5 6-16,4-1 4 16,6-1 3-16,4-17-1 0,1-6-6 15,-3-2-7-15,-7-1 1 16,-5 2 0-16,-5 2-2 16,-4 6 2-16,-2 4 1 15,-1 8-3-15,0 4-1 16,0 1-6-16,0 1 1 15,0 19-13-15,0 9 18 16,0 5 1-16,0 4 9 16,0 2 7-16,0-2-4 15,-1-1 7-15,-2-5-16 16,-2-4 7-16,-3-2-8 16,1-6 2-16,-5-2-4 15,-3-3 1-15,-3-3 2 16,-2-4 6-16,3-5-8 15,2-3 7-15,8 0-4 0,4-3 1 16,3-10-3 0,0-6-2-16,10 1 0 0,14-4 0 15,3 2 3-15,4 3-2 16,0 1 0-16,5 3-1 16,3 1 6-16,0 3 4 15,4 1-8-15,0 0-1 16,-4 2 3-16,-2 3-8 15,-1 0 4-15,-3-3-12 16,1 1-28-16,-3-3-51 16,-6-2-67-16,-8-4-194 15</inkml:trace>
  <inkml:trace contextRef="#ctx0" brushRef="#br1" timeOffset="2.60894E6">3694 12282 283 0,'0'0'3'0,"0"0"-3"16,0 0-36-16,0 0 16 15,0 0 20-15,0 0 0 16,-16 84 0-16,7-70-11 16,-6 1-5-16,-3-4-56 15</inkml:trace>
  <inkml:trace contextRef="#ctx0" brushRef="#br1" timeOffset="2.60932E6">3485 12433 138 0,'0'0'37'0,"0"0"17"0,0 0 17 16,0 0 18-16,0 0-11 15,0 0 18-15,-28-19 1 16,28 19-18-16,0 0-38 16,0 0-41-16,0 0-3 15,3 14-18-15,19 13 21 16,10 7 8-16,5 9-5 15,8 8 6-15,12 3-7 16,2 6 7-16,11-5 2 16,11-7-8-16,8-13 0 15,14-11-1-15,15-12 12 0,15-11 3 16,6-1-17 0,4-15 3-16,-8-9 5 0,-9-6-8 15,-14 2 3-15,-11-1 8 16,-10-2-10-16,-15 3-1 15,-6-3 0-15,-10 1-2 16,-11 2-5-16,-10 0-17 16,-9 1-20-16,-9 2-15 15,-20-2-108-15,-1-9-275 16</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2:41:16.932"/>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B0F0"/>
    </inkml:brush>
    <inkml:brush xml:id="br2">
      <inkml:brushProperty name="width" value="0.05292" units="cm"/>
      <inkml:brushProperty name="height" value="0.05292" units="cm"/>
      <inkml:brushProperty name="color" value="#00B050"/>
    </inkml:brush>
    <inkml:brush xml:id="br3">
      <inkml:brushProperty name="width" value="0.05292" units="cm"/>
      <inkml:brushProperty name="height" value="0.05292" units="cm"/>
      <inkml:brushProperty name="color" value="#7030A0"/>
    </inkml:brush>
    <inkml:brush xml:id="br4">
      <inkml:brushProperty name="width" value="0.05292" units="cm"/>
      <inkml:brushProperty name="height" value="0.05292" units="cm"/>
    </inkml:brush>
  </inkml:definitions>
  <inkml:trace contextRef="#ctx0" brushRef="#br0">21738 3886 700 0,'0'0'25'0,"0"0"-19"0,0 0 8 16,0 0 6-16,0 0 17 15,0 0 5-15,0 0-7 16,-28-44-35-16,14 44 2 16,-8 0-5-16,-11 7 14 15,-9 10-6-15,-1 0 6 16,1 3-11-16,6 2 2 15,9 3 6-15,4-2-3 16,5 3-5-16,6-2-5 16,7 0 2-16,5-1-8 15,0 0 3-15,15 1 8 0,11 5-4 16,3-1-4-16,4 3 4 16,0 2 4-16,-6-1 0 15,-8 3-9-15,-10 2 9 16,-9 4-3-16,0-3 3 15,-12-1 0-15,-13-7 0 16,0-4 1-16,1-7 3 16,7-10 0-16,9-5-4 15,5-2 4-15,3-2-4 16,3-14-31-16,20-20-14 16,15-12-95-16,8 1-61 15,-3 7 108-15,-1 14 78 0,-11 12 15 16,-4 7-1-1,-4 5 1-15,-4 0 0 0,-3 2 29 16,-2 8 12-16,-2 1 19 16,2-1 3-16,2-2-23 15,1-2-5-15,4-6-16 16,5 0 17-16,6-2-12 16,2-14-14-16,4-4-8 15,-2-6-2-15,-3-1-3 16,-4-2 2-16,-5-1-11 15,-7 2 3-15,-6 3 1 16,-4 4 3-16,-7 5 4 16,0 8-2-16,-3 5-8 15,-17 3 11-15,-6 0 0 16,-7 11 0-16,-5 8 20 0,4 3 2 16,6 0 2-16,5-1 14 15,13-1-29-15,5-4-2 16,5-2-7-16,0 0 0 15,12-3 3-15,12 1 0 16,6-4 5-16,3-1-4 16,0 0 1-16,4-5-5 15,1-2 2-15,4 0-1 16,2 0-1-16,-1-4 7 16,0-8-14-16,0-3 14 15,-5-2-5-15,-4 0-2 16,-7 0-2-16,-6 2 0 0,-11 4-6 15,-5 4 16-15,-4 5-17 16,-1 0 1-16,-1 2-6 16,-20 0 7-16,-6 13 7 15,-7 8 0-15,-1 6 10 16,6 2-8-16,6 3 8 16,7-3-3-16,4 2 2 15,4-4 2-15,7-4-1 16,1-5-6-16,0-6-1 15,13 0 2-15,4-7-4 16,5-5 3-16,3 0 1 16,1 0-2-16,-3-14 6 0,-3-5-8 15,-4-3 4-15,-5 2-5 16,-5-5-4-16,-6 1 0 16,0 2-5-16,0 1 1 15,0 9-3-15,-3 2 1 16,0 8 0-16,1 2-1 15,1 0 10-15,1 0 0 16,-2 2-4-16,2 11 4 16,0 3 2-16,0-1 4 15,0 1-2-15,11-4 5 16,4-1-8-16,4-5 7 16,5-1-4-16,4-5-1 15,4 0 3-15,-1-2-1 0,-1-10-4 16,-3-5-3-1,-7-3 2-15,-4-3-4 0,-8-1 5 16,-5-5-2-16,-3-3-1 16,0 1-8-16,-7 1-10 15,-5-1 10-15,-2 6-4 16,1 3 3-16,3 5 8 16,-1 5-1-16,5 4 2 15,2 5-8-15,1 1 9 16,3 2 0-16,0 0 1 15,0 0-6-15,0 0-6 16,9 2 11-16,4 4 2 16,2-1 0-16,3-1 0 15,0-2 1-15,3 0 2 16,3 1-3-16,-1 1-3 0,0-1 3 16,-1 4 4-16,-1-2-4 15,-3 1 4-15,-3-2-11 16,-8 0 7-16,0-1-1 15,-7-2-4-15,0 1 0 16,0 2 5-16,0 2 5 16,0 2 18-16,0 5 12 15,0 3-3-15,-4 0-6 16,1 5-11-16,3-4 5 16,0 3-4-16,0-4-4 15,0-1 0-15,0-2-4 16,10 1-8-16,3-4 4 0,2 0-3 15,6-4 1-15,-2-1-1 16,2-5-1-16,1 0 7 16,-1 0-4-1,-4 0 0-15,-3-9-3 0,-2-3 4 16,-1 2-2-16,-1-4-2 16,-1 0 1-16,1 3-2 15,-1 0-4-15,1 0-3 16,-1 0-4-16,7 1-15 15,2 0 0-15,1 2 23 16,4 1-21-16,-1 0 22 16,-1 2 3-16,0 0-1 0,-5 1-3 15,-6 3 0-15,-3-1 4 16,-6 2 0-16,-1 0 0 16,0 0-4-16,0 0-29 15,-14 0 33-15,-6 3 3 16,-3 8-1-16,2 3 6 15,4 2-7-15,4 2-1 16,5 1 9-16,3 0 0 16,5 2-8-16,0 1 5 15,13 0-4-15,9 0 1 16,6-4 1-16,5-5-4 16,-2-7 6-16,0-4-6 15,-2-2 2-15,-4-3-1 0,-3-13 6 16,-1-6-2-16,-4-6-4 15,-1-8-2-15,-2-6-8 16,-5-3-9-16,-1-4 5 16,0 3 12-16,-2 6-2 15,-2 8 3-15,3 13 19 16,-3 7 1-16,-3 7-4 16,1 4-14-16,-2 1-2 15,1 0-3-15,2 14 0 16,0 9 3-16,0 7 19 15,2 5 2-15,-4 2 9 16,1-3-11-16,-2-1-1 16,0-5-1-16,1-5-7 15,-1-3 1-15,2-7-10 16,0-5 3-16,0-5-4 16,-1-3 1-16,4 0-1 0,7-8 0 15,6-13 0-15,3-3-35 16,1-1 6-16,-4 8 24 15,-7 6 5-15,-1 6 0 16,2 5-6-16,0 0 0 16,6 1 3-16,2 12 3 15,5 2 2-15,4 1 1 16,7-2 0-16,6-1-6 16,1-5 2-16,6-4-35 15,-2-2-62-15,-4-2-37 16,-10 0-290-16</inkml:trace>
  <inkml:trace contextRef="#ctx0" brushRef="#br0" timeOffset="501.5805">21675 4995 641 0,'0'0'2'0,"0"0"-2"16,0 0 0-16,132 0 5 16,-60 0-5-16,15-4 1 15,8-6 3-15,13 0-1 0,5 0 5 16,8 2-8-16,5 0-11 15,0-3 9-15,0 2-21 16,-5 1-12-16,-7 4-32 16,-10 2 14-16,-13 0 3 15,-16 1 11-15,-17-4 23 16,-20 2 10-16,-16 1 6 16,-13-1 2-16,-7 2-1 15,-2-2-1-15,0 1 0 16,-8-1-174-16</inkml:trace>
  <inkml:trace contextRef="#ctx0" brushRef="#br0" timeOffset="2221.0787">16332 553 273 0,'0'0'84'0,"0"0"-31"15,0 0 46-15,0 0-19 16,0 0-12-16,0 0-4 16,-4-52 2-16,4 49 3 15,0 2-16-15,0-3 63 16,0 4-116-16,-2 0 0 15,2 0-1-15,0 5-22 16,0 12 16-16,16 7 7 16,4 5 2-16,1 5-2 0,-3 2 0 15,0-2 0 1,-6-1 1-16,-2-3-2 0,-4-6 2 16,-3-6-1-16,0-4 0 15,-3-3 0-15,2-8-4 16,-2 0 3-16,0-3 1 15,0 0 0-15,0 0 12 16,0 0-6-16,0-14 4 16,-6-9-10-16,-7-10 0 15,2-7 0-15,0-6 4 16,3-5-4-16,2-2-9 16,4 3 9-16,2 2-8 15,0 3 4-15,5 7-1 0,9-1-12 16,5 10 0-16,3 3 3 15,6 4 0-15,3 6-10 16,2 5 3-16,-1 9 19 16,-6 2-19-16,-3 5-4 15,-10 21-9-15,-8 9 11 16,-5 5-17-16,-3 4 16 16,-20-1 24-16,-7-5-1 15,-3-4 1-15,1-7 5 16,8-7 6-16,6-6-4 15,9-5-3-15,4-4 0 16,5-4-4-16,0 1-11 16,0-2-13-16,5 3 9 15,10 3 15-15,4-2-1 0,2 2-6 16,-3 0-5-16,3 2 12 16,-6 3 2-16,1-2-2 15,-5 3-6-15,-5 1 6 16,-6 3-12-16,0 2 4 15,-8 3 8-15,-18 3 2 16,-10 0 20-16,-2-1-11 16,2-4-9-16,10-5 18 15,6-3-20-15,10-5-3 16,7 0-40-16,3-6-102 16,3 0-151-16</inkml:trace>
  <inkml:trace contextRef="#ctx0" brushRef="#br0" timeOffset="2670.5564">17098 381 500 0,'0'0'36'0,"0"0"-16"15,0 0 5-15,0 0-23 16,0 0 12-16,0 0-4 16,-106 21-3-16,66 5 1 0,-2 5 14 15,7-2-17-15,7 0 8 16,12-4-3-16,10-2-9 16,6-3-2-16,0 1 0 15,4-4-6-15,12 0 0 16,5-1 7-16,2 0 0 15,7 3 6-15,0-2-6 16,-2-1-1-16,-4 1-4 16,-8-5 1-16,-4 3 2 15,-7 0 0-15,-5 0-6 16,0 6 5-16,-21 4 3 16,-7 0 19-16,-4 2 5 15,-1-2-3-15,7-3-4 16,3-3-11-16,8-5 1 0,9-4-7 15,6-7-42-15,0-3-39 16,24-3-83-16,10-25-224 16</inkml:trace>
  <inkml:trace contextRef="#ctx0" brushRef="#br0" timeOffset="2971.525">17347 470 495 0,'0'0'33'0,"0"0"-29"15,0 0-4-15,0 0 34 16,0 0 28-16,110-26-11 15,-77 16-15-15,0 3-19 16,-2 0-7-16,-3 2-4 16,-5 2-6-16,-7 1-4 15,-6 2-15-15,-5 0-42 16,-5 0-42-16,0 0-84 16,-12 0-138-16</inkml:trace>
  <inkml:trace contextRef="#ctx0" brushRef="#br0" timeOffset="3181.9257">17636 417 506 0,'0'0'68'0,"0"0"-67"16,0 0 23-16,0 0 35 16,8 97 2-16,-7-63-3 15,-1 5-14-15,2 0-20 16,-1-5-13-16,1 0-8 15,3-6-3-15,1-4-4 16,0-1-27-16,0-4-54 16,-3-10-57-16,-3-6-323 0</inkml:trace>
  <inkml:trace contextRef="#ctx0" brushRef="#br0" timeOffset="5720.5669">17159 291 331 0,'0'0'59'0,"0"0"-15"16,0 0 5-1,0 0 6-15,0 0 1 0,0 0-11 16,-2-44-18-16,1 40-14 16,-2-1 3-16,0 1-7 15,-2 1-9-15,-1 0-3 16,-4 1 3-16,-1-1 2 16,1 3-2-16,-3-1-2 15,2 1 1-15,1 0-3 16,1 0 4-16,0 0 4 15,-3 0-4-15,3 0 1 16,-2 0-1-16,2 0 0 16,-2 0 0-16,0 4 0 0,1 0 0 15,1 0 2-15,1 1-2 16,2 1-1-16,-2-2-4 16,2 2-2-16,-4-1 7 15,3 3 0-15,-2-3 0 16,0 3 0-16,2-1 0 15,2-1 0-15,-2 0-2 16,1 5 2-16,0 1-1 16,-3 0 1-16,3 2 0 15,-1-4-3-15,2 3 3 16,2-7 0-16,0 4 0 16,-2-2 1-16,1 1 0 15,-3-1-1-15,-1 2 1 16,1 1-2-16,-1 0 2 0,-1 3 0 15,3-3-1 1,2 3-1-16,-2-3 1 0,1 0 1 16,-2 0 0-16,4-2-2 15,0 1 2-15,2 2 2 16,-1 0-3-16,1 1-6 16,1-1 2-16,0 2 8 15,0-3-2-15,0 2 9 16,0-1-10-16,-2 5 0 15,-1 0-1-15,-5-1 18 16,2 1-14-16,-1 2-1 16,0-4-3-16,-1 1 6 0,2-2 1 15,-1-3-5-15,2 0-2 16,1-1 1-16,-1 0-2 16,2 1 4-16,0-3 2 15,0 0-5-15,2 3 0 16,1 1-3-16,0 0 3 15,0 1 0-15,0 1 0 16,-3-1 1-16,3 0 0 16,-1 1-1-16,-1-3 0 15,1 0 4-15,-2 2-2 16,3-1-2-16,0 0 0 16,0 0-1-16,0-2 0 15,0 3 1-15,0-2-4 0,1-1 3 16,5 3-4-1,1-2 5-15,4 3 0 0,-2-1 0 16,4 0-3-16,-1-3 1 16,1-2 4-16,1 2-4 15,1-3 3-15,0-4-1 16,3-2 0-16,-2-1-4 16,3 0 4-16,4 0 6 15,-4 0-4-15,4-2 5 16,-3-5 6-16,-1-2-13 15,-2-1 0-15,0 2 0 16,1-4 2-16,-3 0 1 16,1-1 1-16,2-3 0 15,-3 1-2-15,1 1-2 0,-1-1 1 16,-2 3 2-16,-1 0-3 16,-1 3 2-16,-1 1-2 15,-2-1 0-15,-1 2-2 16,1-2 2-16,0 0 0 15,0-4 3-15,0 0-3 16,1-2 0-16,1-1 0 16,-1 1 0-16,2 0-1 15,-1 0 2-15,-1 1-1 16,-2 2 0-16,2-2 1 16,-4 0-1-16,-1 0 0 15,-1-4-1-15,-1-2 1 16,-2-2 0-16,0-1-3 0,0 0 5 15,0 1-4-15,0 6 1 16,-3-1 1-16,0 2 4 16,3 1-4-16,0 0 0 15,0 3-3-15,0 2 5 16,0-2-2-16,0-3 1 16,0 3-1-16,0-4 2 15,0 3-2-15,0 2 0 16,0-2 1-16,0 3-1 15,0-3 0-15,0 2 4 16,0 0-2-16,0-2-2 16,0-1 0-16,0 0 1 0,0 2-1 15,0 2 1 1,0-2 8-16,0 2 7 0,0 0-12 16,0-7-2-16,-2 5-1 15,-1-2-1-15,1 4 0 16,1 3 3-16,-1 2-2 15,0 0-2-15,0 0 2 16,2 0 1-16,-1 1-2 16,-2-3-2-16,0 4 2 15,-2-3 3-15,-1 0 2 16,2 1-2-16,-3-2-1 16,1 2 4-16,-2 1-6 15,0-2 1-15,0 1-1 0,-3 1 0 16,1-2-1-16,-2 4-7 15,3 0-7-15,0-2 10 16,0 0-8-16,2-1-9 16,0 1 10-16,1 3-3 15,-1-3-4-15,-2-1-25 16,-1 0-32-16,-5 1-111 16,-2-2-128-16</inkml:trace>
  <inkml:trace contextRef="#ctx0" brushRef="#br0" timeOffset="15317.4762">18167 873 355 0,'0'0'64'0,"0"0"28"15,0 0-48-15,0 0-13 16,0 0 36-16,0 0-55 16,0 0 9-16,0-30-12 15,0 28 21-15,0 0 7 16,0-1-21-16,0 3 16 16,0-1 13-16,0 1-22 15,0 0-5-15,0 0-8 16,0 0-7-16,0 0 1 15,0 0-4-15,0 0 0 16,0 0-6-16,0 0 4 16,3 0 0-16,4 0-8 15,9 0 10-15,9 0-5 16,11 0 11-16,10 0 5 0,-1 0-11 16,5 0 1-1,5 0 1-15,2 0-2 0,1 0 3 16,-2-10-1-16,-4 2-2 15,-5-2 2-15,-5-2 1 16,-7 2-6-16,-6-2 7 16,-6 0 2-16,-7 2-6 15,-6 1 0-15,-3 1 3 16,-6-4-3-16,-1 3 0 16,0-5-21-16,-8 2-3 15,-11-1-42-15,-6-1-7 16,-3 3 36-16,-5 2-7 15,3 2-18-15,3 3 62 16,6 1 10-16,5 0-1 0,7 3-1 16,3 0-7-1,4 0 0-15,2 0 11 0,0 0-12 16,0 0 0-16,0 0-34 16,0 0 32-16,11 0-10 15,11 0 12-15,11 0 5 16,6 7 0-16,7 3-2 15,-1-2-3-15,-2 1 1 16,-6 3 0-16,-4 3 0 16,-6-1-1-16,-6 3 0 15,-6-2 0-15,-5-1 0 0,-4 3-1 16,-3 3 2-16,-3 1 0 16,0 2 16-16,0 4-8 15,-7 1 3-15,-4 1 3 16,-4-3-15-16,3-1 5 15,-7-1-5-15,2-3 0 16,-5-1 0-16,-3-1-10 16,1-1 6-16,-3-2-54 15,0-6-165-15</inkml:trace>
  <inkml:trace contextRef="#ctx0" brushRef="#br0" timeOffset="17050.0316">18131 1378 666 0,'0'0'71'0,"0"0"-21"15,0 0-27-15,0 0-17 0,0 0 20 16,0 0 14-16,0 0-10 15,-10-15-1-15,10 8-20 16,10-10 2-16,16-6-3 16,11-5-8-16,5-3-2 15,-7 3-24-15,-5 3-15 16,-12 6 23-16,-7 5-20 16,-5 7 23-16,-6 3-3 15,0 4 3-15,0 0-27 16,-2 0-27-16,-13 11 55 15,0 6 14-15,2 4 18 16,1 0-10-16,7 1-16 0,5-5-7 16,0 2 6-16,2-4 8 15,13-2-21-15,3-4 22 16,6-7 9-16,2-2 4 16,6-7 2-16,2-14-6 15,2-4 0-15,-2-3-4 16,-4 0-4-16,-6 2-1 15,-9 4 0-15,-8 3-3 16,-5 6 3-16,-2 6 0 16,0 7-15-16,0 0-4 15,0 0-5-15,-8 0 24 16,-5 17 13-16,-5 5-10 16,-3 7 11-16,-1 7-1 15,0 6 3-15,2 8-8 16,2 3 19-16,4 3-18 0,1-3 13 15,6-7 4 1,4-7-6-16,3-5-20 0,0-5-3 16,4-7-2-16,14-5-11 15,3-8 16-15,3-2 0 16,1-7 2-16,2 0 12 16,-3-16-14-16,-6-8 0 15,-2-7-1-15,-8-6-31 16,-8-4-6-16,0-2 0 15,-14-1-24-15,-14 2 2 16,-2 6-91-16,-1 7 27 16,2 7 57-16,4 8-41 0,4 3 39 15,6 5 69-15,2 1 32 16,4 3 20-16,4-1 115 16,4 2-135-16,1 1 31 15,0-1-40-15,0 1-8 16,0 0-2-16,0 0-7 15,7 0 11-15,13 2 8 16,5 10-1-16,12 3-24 16,4-5-120-16</inkml:trace>
  <inkml:trace contextRef="#ctx0" brushRef="#br0" timeOffset="17641.5306">19165 1135 553 0,'0'0'44'16,"0"0"3"-16,0 0-41 16,0 0-6-16,0 0 0 15,0 0-25-15,-14 13 15 16,10 16 10-16,-2 8 34 0,-1 8 6 16,-1 4-22-16,-1 4 7 15,0 3-20-15,3-9 16 16,0-7-1-16,2-9-17 15,2-10-3-15,-1-8 8 16,2-8-8-16,1-2 0 16,0-3 0-16,0 0-2 15,0-17 4-15,3-15-4 16,7-14-41-16,4-7 2 16,-2 0 33-16,4 4 0 15,2 6-19-15,4 14 16 16,2 9-8-16,-4 6 6 0,-1 6 0 15,-1 5-11-15,-2 3 13 16,-4 0 3-16,-1 11 7 16,-5 3-18-16,-6 6 17 15,0 4-10-15,-2 3 12 16,-14 3 18-16,-2 3-1 16,0 0 25-16,1-4-15 15,6-2-23-15,5-7-4 16,4-3-27-16,2-6-56 15,6-11-155-15</inkml:trace>
  <inkml:trace contextRef="#ctx0" brushRef="#br0" timeOffset="19728.4013">19498 1342 503 0,'0'0'51'0,"0"0"-43"16,-87 46 9-16,65-23 7 16,4-3 7-16,9 2-26 15,9-3-5-15,0-2-11 16,0-4-1-16,9 0 7 16,12-5 1-16,-2-5 8 15,2-3-4-15,0 0 2 0,-3-3-2 16,-3-14-25-1,-3 0-17-15,-5-2-16 0,-7 0 24 16,0 4 20-16,0 4-47 16,-7 5 22-16,-1 6 32 15,1 0-12-15,0 0 14 16,0 12 10-16,1 3 8 16,2-1-10-16,2 2 35 15,2-3-38-15,0-4-5 16,2-3 5-16,14-6 15 15,4 0 7-15,5-3 44 16,2-14-57-16,1-4-8 0,0-8-2 16,-2-5-12-1,-2-7 12-15,1 1-15 0,-4-2 16 16,-2 4 1-16,-4-2-1 16,-3-1-3-16,0 6-64 15,-6 7 67-15,-1 9 26 16,-5 11 18-16,0 6 15 15,0 2-59-15,0 3-4 16,-8 20 4-16,-8 5 33 16,-1 6-18-16,1-1 24 15,5-1-19-15,5 1 10 16,6-6-12-16,0-3-9 16,0 0-9-16,11-5-6 0,10-6 2 15,10-2 4 1,3-8 0-16,5-3 10 0,1 0-5 15,-4 0-5-15,-6-3-5 16,-10-3-10-16,-9 1 10 16,-8 5 2-16,-3 0-5 15,0 0-13-15,-10 7-27 16,-14 7 48-16,-1 4 29 16,-4 3-6-16,6-1 16 15,4 0-15-15,5-1-8 16,6 1-16-16,5-1-12 15,3-1-12-15,2-2 22 16,16-3 0-16,6-3 2 16,1-3 0-16,2-4 0 0,-4-3 1 15,-1 0 15-15,-5-10-10 16,-3-4-6-16,-2-4-9 16,-8-3 8-16,-4-3-10 15,0-1-18-15,0 1-7 16,-7 10-19-16,-5 2-14 15,6 9 41-15,-2 3 14 16,2 0 14-16,-4 6 0 16,0 11 5-16,0 3 2 15,2 0 30-15,3 0-10 16,4 1-15-16,1-5-12 16,0-3-16-16,0-3 13 15,11-5-1-15,3-2 3 0,4-3 1 16,1 0 18-1,2-6-3-15,1-10-10 0,0-2 8 16,-3-6-10-16,0-2 8 16,-1-3-11-16,-2 2-15 15,0-3 13-15,0 5 2 16,-3 5 1-16,1 4 0 16,-4 6-2-16,-1 4-8 15,3 4 9-15,-5 0 4 16,1 2 0-16,1 0-4 15,-6 4 0-15,0 11-1 16,-3 3-2-16,0 8 3 0,0 3 32 16,0 0 21-16,-2-3-38 15,-1-6 1-15,2-8-14 16,-2-2 4-16,3-6-6 16,0-1-3-16,0-3-14 15,0 0-12-15,0 0 8 16,7-17 20-16,5-2-46 15,-1 1-28-15,-2 2 58 16,-3 6 17-16,-3 6 16 16,3-2-14-16,1-4 19 15,8-1-4-15,6-2-11 16,0-1-1-16,9 2-10 16,3 0-14-16,2-2-4 15,1 1-57-15,-6-1 41 0,-5 4 23 16,-7 2 16-16,-3 1 8 15,-9 5 14-15,-6-1 41 16,0 3 31-16,0 0-28 16,-8 0-66-16,-6 0-10 15,0 0 10-15,-2 0 12 16,4 8-12-16,-1 2 0 16,2 4 8-16,2 0-8 15,2 3-8-15,2 3 4 16,2 1 0-16,2 1 8 15,1-7-4-15,0-1 0 16,0-6-12-16,6-3 8 16,10-4 4-16,-1-1 25 0,7 0-5 15,1-7-14-15,-1-6 15 16,-4 0-14-16,0 3 1 16,-6-3 1-16,-6 7-7 15,-3 4 1-15,-3 1 0 16,0 1-3-16,0 0-3 15,0 0-4-15,-3 3-11 16,-8 14 18-16,-1 2 15 16,5 6 3-16,2-4 3 15,5 1-21-15,0-3-4 16,0-2 4-16,7 0-6 16,9-5 1-16,4-5 0 15,2-4 5-15,1-3 16 0,1 0-14 16,3-6-2-16,-3-11 0 15,-2-2-9-15,1-4-35 16,-4 2 28-16,-8 1-15 16,-5 8 20-16,-6 2 11 15,0 10 0-15,0 0-12 16,0 0-20-16,-8 0 32 16,-1 11 35-16,-1 3-24 15,4 4-11-15,-2 3 0 16,4 4-5-16,1-3 10 15,-3 0-7-15,6 1 4 16,0-3 14-16,0-3-3 16,0-2-13-16,2-5 3 15,3-6-3-15,0-4-2 0,2 0 2 16,2 0 20-16,8-11 21 16,2-13-12-16,0-8-23 15,2-9-6-15,-3-3 0 16,-1 2-5-16,-5 2-8 15,-4 13 13-15,-3 10 1 16,-4 12 2-16,-1 5-3 16,0 0-11-16,0 21-4 15,0 10 14-15,0 9 2 16,-6 4-2-16,-1-1-9 16,3 1-117-16,-2-6-329 15</inkml:trace>
  <inkml:trace contextRef="#ctx0" brushRef="#br0" timeOffset="21220.5083">21754 573 369 0,'0'0'32'16,"0"0"0"-16,0 0 26 15,0 0 14-15,0 0-13 0,0 0-26 16,0 0-22-16,-46-19-11 15,25 19 0-15,-4 6 15 16,-5 7-8-16,-2 4 2 16,1-1 24-16,1 6-26 15,0-1-2-15,5 7 8 16,3 2 8-16,7-1-14 16,6 1-7-16,8-2-10 15,1-3-2-15,6-1-9 16,19-7 15-16,9-5 6 15,11-4 6-15,4-8 2 16,5 0 9-16,-3-7-11 16,-6-10-6-16,-4-1-8 0,-8-3-8 15,-8-3 16-15,-11-3-7 16,-8-1 9-16,-6-3-8 16,-2 0-5-16,-17 1-2 15,-7 7 13-15,1 3-11 16,-2 11 9-16,2 6-7 15,1 3 1-15,1 0 16 16,1 8 1-16,3 6-9 16,4 2 0-16,2 3-2 15,2 2-37-15,7 3-20 16,4-2-71-16,0-3 16 16,9-9-221-16</inkml:trace>
  <inkml:trace contextRef="#ctx0" brushRef="#br0" timeOffset="21597.9739">22411 369 587 0,'0'0'9'0,"0"0"4"0,0 0-2 15,0 0-11-15,0 0 8 16,0 0 1-16,-66 39-2 16,39-3 21-16,-1 5 3 15,-3 8-17-15,1 6 5 16,3-1 23-16,4 1-22 15,7-4-17-15,4-3-3 16,7-2-1-16,5-5 1 16,0-4-16-16,13-6 9 15,13-7-2-15,13-5-37 16,10-9-10-16,6-10-111 16,-4 0-222-16</inkml:trace>
  <inkml:trace contextRef="#ctx0" brushRef="#br0" timeOffset="23019.6386">22687 953 607 0,'0'0'30'0,"0"0"-25"15,0 0 17-15,0 0-5 16,92-86 3-16,-60 53-2 0,-3-4 0 15,5-1-6-15,-4-3 4 16,-6-1-5-16,2-5-4 16,-6-2-2-16,-3 0-1 15,-4 1 0-15,-5-1 1 16,-7 9-10-16,-1 7 11 16,0 12 16-16,0 12-22 15,0 8-12-15,-3 1 3 16,-3 0-11-16,-5 11-10 15,-3 17 30-15,-4 8 0 16,5 4 4-16,2 5-7 16,4 1 6-16,7-2-2 0,0-3 2 15,0-5-3-15,11-8 3 16,6-3-3-16,5-8 4 16,4-3 3-16,2-6-5 15,3-5 0-15,-1-3 6 16,-5 0-4-16,-5 0-6 15,-4-5 5-15,-7-3-3 16,-7 3 2-16,-2 1-2 16,0 1 0-16,-12 3-37 15,-9 0 21-15,-6 3-1 16,-4 11 22-16,-2 5-5 16,3 3 15-16,8 4-10 15,5 2 13-15,6 0-18 0,8 1-6 16,3-6-11-1,0-2 10-15,19-8-1 0,6-2 8 16,2-8 11-16,0-3 10 16,0 0-20-16,-3-15 12 15,-2-6-9-15,-3-4-4 16,-7-1-10-16,-6-3 5 16,-6-3-14-16,0 7-14 15,-9 4 5-15,-3 8 13 16,-1 6 12-16,4 6-36 15,1 1 30-15,-3 0 11 16,0 9-2-16,0 8 9 0,1 3-9 16,4 1 0-1,3 3-19-15,3-4 13 0,0-2 4 16,0 1-6-16,8 0 8 16,7-5-1-16,1-4 1 15,6-3 2-15,-1-7 11 16,2 0-12-16,-1 0 5 15,-3-10-4-15,1-7 8 16,-4-3 2-16,-2-3-6 16,2-2 5-16,-4-2-3 15,3-3-6-15,0 1-2 16,3 2 3-16,-2 3 2 16,2 7-2-16,-1 3-3 0,-1 5-3 15,-1 3 3-15,0 3 0 16,-3 3-1-16,-2 0 1 15,-2 0-7-15,-5 11-1 16,-3 8 5-16,0 9 3 16,0 3 31-16,-11 1-10 15,-4 0-1-15,5-5-1 16,1-4-12-16,3-9 18 16,5-6-23-16,-1-5 4 15,2-3-11-15,0 0 9 16,0 0-4-16,0-5 0 15,6-14 0-15,9-3-12 16,0-1-14-16,-2 10 26 16,-5 5 0-16,-2 6-3 0,-3 2 3 15,1 0 3-15,0 0-3 16,2 0 0-16,4 5 3 16,4 7 2-16,4 2 1 15,8 1-5-15,4-3-1 16,7-3-7-16,6-4-36 15,-1-5-195-15</inkml:trace>
  <inkml:trace contextRef="#ctx0" brushRef="#br0" timeOffset="24266.9142">23594 713 443 0,'0'0'91'0,"0"0"-30"15,0 0-10-15,0 0-12 16,0 0 8-16,0 0-33 16,0 0-3-16,-38-30-11 15,14 30 0-15,-2 0 4 16,1 13 18-16,0 1-5 16,4 7-3-16,4 1 2 15,1 1-16-15,9 3-3 0,0-4-4 16,7-1 6-1,0-3-24-15,21-9 20 0,10-4 5 16,10-5 11-16,6 0-2 16,0-8-9-16,-5-8-9 15,-6-3-8-15,-7-1-18 16,-7-4 29-16,-9 0-6 16,-4 2 11-16,-9 2 2 15,0 6-2-15,0 5 2 16,0 6-9-16,-2 3 3 15,-2 0-12-15,1 0 17 16,-1 12 0-16,-4 14 16 16,1 9-13-16,-5 8 5 15,4 3 3-15,1 0 1 0,-1-1 5 16,0-3-4-16,-1-4-7 16,-2-5 1-16,-2-5-4 15,1-6 2-15,-4-5 3 16,2-7-8-16,-2-3-9 15,1-4 9-15,0-3 0 16,3 0 0-16,7 0 0 16,5-10-27-16,0-8-22 15,0-3 33-15,12-2 16 16,8 0 3-16,3-1 0 16,2 1 6-16,3 2-2 15,0 2-7-15,4-2-11 16,-1 6-45-16,-1-5-67 0,-7-3-303 15</inkml:trace>
  <inkml:trace contextRef="#ctx0" brushRef="#br0" timeOffset="24901.9799">24165 776 656 0,'0'0'52'16,"0"0"-51"-16,0 0 19 15,0 0-4-15,0 0 51 16,0 0-6-16,-8 0-25 16,8 0-10-16,0-5 7 15,0-8-32-15,0-4 7 16,3-5-8-16,6 1 3 16,1-3-4-16,3 2 6 15,2 5-4-15,-1 5-1 0,2 1-5 16,0 5 5-16,-1-1-10 15,1 6 0-15,-2 1-11 16,0 0 13-16,-5 8 4 16,-4 9-2-16,-3 5 3 15,-2 2 3-15,0 3 2 16,0-5 0-16,0-4 13 16,-2-5-15-16,2-7-9 15,0-2-12-15,0-4 13 16,0 0-31-16,10 0 26 15,7-7 5-15,0-6-14 16,-3 4-10-16,-5 3 28 0,-5 4 4 16,-2 2-3-1,2 0 3-15,4 0-2 0,-1 0 2 16,7 2 2-16,-1 4 9 16,2-1-11-16,2 1 7 15,0-3-6-15,-2-3-2 16,5 0 1-16,-4 0-63 15,-1-8-81-15,0-13-270 16</inkml:trace>
  <inkml:trace contextRef="#ctx0" brushRef="#br0" timeOffset="25198.6251">24596 405 524 0,'0'0'80'16,"0"0"-76"-16,0 0-5 0,0 0 1 16,0 0 0-16,0 0 11 15,34 51 14-15,-19-20 3 16,-1 2-6-16,-1 7 3 16,-6 3 5-16,-2 3-9 15,-4 3-1-15,-1 4 1 16,0-2-6-16,-10 5-6 15,-8 3 3-15,-3 2-6 16,-9 6-6-16,-8 4 9 16,-10 10-9-16,-15 13-65 0,-17 4-51 15,-21 0-85-15</inkml:trace>
  <inkml:trace contextRef="#ctx0" brushRef="#br0" timeOffset="33840.6304">17985 1564 319 0,'0'0'47'0,"0"0"-5"16,0 0-21-16,0 0 6 0,0 0 19 16,0 0-8-16,0 0-5 15,0 0-9-15,-1 0-8 16,1 0-5-16,0 0-7 15,0 0-2-15,0 0 4 16,0 0-6-16,0 0 0 16,0 0-2-16,0 0-3 15,-2 0-6-15,2 0 11 16,-1 0-9-16,1 0-1 16,0 5-4-16,-2-1 14 15,2 0 0-15,-1 3 1 16,1-4-1-16,0 3 2 15,-2-1 3-15,1 4-5 16,-1-1-3-16,1 1 3 16,1-1 0-16,0-1-9 0,0 0 7 15,0-1-4-15,0 1 3 16,0 2 3-16,3 0 0 16,3 2 0-16,1 1 2 15,2 0-2-15,0 0 0 16,3-1 2-16,-3 0-2 15,3-2 0-15,-2-1 1 16,1 0-2-16,1-2 1 16,-1-1 0-16,2-1 6 15,0 1-4-15,0-4-2 16,1 1-3-16,2 0 3 16,-1-2 2-16,1 0-1 0,-2 0-1 15,-2 0-7 1,-2 0 7-16,-1 0 0 0,3 0 2 15,-3 0-2-15,3 0 0 16,-3 0 0-16,0 0 0 16,3 1-2-16,-2 3-4 15,2-2 6-15,2 0 0 16,-1-1 1-16,2-1-3 16,-3 0 2-16,3 0 0 15,-5 0 0-15,1 0 2 16,-1 0 1-16,1 0-3 15,-1 0-4-15,2 0 4 16,0-3 0-16,-1 2 0 16,-1 1-2-16,-3 0 1 15,-1 0 1-15,0 0 0 0,1 0-35 16,1 3 7 0,1 2-26-16,4 4 47 0,1-4 6 15,1-1 1-15,0-1 0 16,-2-3 0-16,1 0 0 15,-1 0 4-15,3 0 21 16,-2 0-15-16,2-7-2 16,-2-1-7-16,0 1-2 15,0-1-5-15,1 1 5 16,-5 4 0-16,0-2 1 16,-5 4 0-16,-3-1 1 15,-1 2 0-15,-1 0 3 0,0 0 3 16,3 0 22-16,0-3 11 15,3 0-19-15,2-2-9 16,0 1 10 0,-2-1-14-16,2 2 2 0,-2-1 3 15,-1 1-10-15,0 3 4 16,1-2-7-16,0 0 0 16,0-1 0-16,-1 3 1 15,1-2-1-15,-2 2 0 16,2-1 1-16,2 1-2 15,1 0 1-15,1 0-1 16,-1 0 0-16,2 0 2 0,-1 0-1 16,-1 0 0-16,1 0 1 15,2 0-4-15,-1 0 0 16,-1 0 3-16,2 0-3 16,-3 0 13-16,3 0-15 15,-2 0 7-15,1 0-4 16,-1 0 4-16,1 0-10 15,-4 0 1-15,2 0 6 16,3 0 2-16,-3 0-2 16,3 1-13-16,-2-1 10 15,2 0 3-15,2 0-8 16,1 0 9-16,2-3-2 16,3-4-5-16,2 0 7 0,-2 4 3 15,-1 3-3-15,0 0-3 16,4 0 1-16,0 0 2 15,0 0 1-15,-1 0-1 16,-1 0-6-16,-6 0 4 16,3 2 4-16,-6 1-4 15,3-1 2-15,-2 0 0 16,1 1-1-16,-1 0 3 16,-2 1-2-16,1-1 0 15,-3-1 0-15,0-1 0 16,2 1 0-16,-2-1 4 15,2 0-2-15,-2 1-1 16,-2-2 9-16,2 0-2 16,1 0-5-16,0 0 5 0,0 0-4 15,2 0 8-15,-3 0-7 16,0 0-2-16,1-2-2 16,-2 1 11-16,-2-2-11 15,-2 2-2-15,1-3 4 16,-1 3 4-16,2-1-7 15,3-1 2-15,5 0-2 16,2-1 0-16,2 2 0 16,-2-1-1-16,2-1 2 15,-1 3-1-15,-1-1 0 16,-1 2-3-16,-2-2-1 16,-1 1 3-16,0-1-1 15,0 1 2-15,-3 0-4 0,0-1 0 16,0-1 1-16,-2 3 3 15,-1-2-3-15,0 2-4 16,3 0 1-16,-1 0 3 16,-1 0-1-16,1 0 4 15,2 0 0-15,1 0-1 16,2 0 1-16,0 0 0 16,4 0-4-16,-4 0-1 15,1 0 2-15,-1 0-12 16,-2 2 7-16,-1 0-4 0,-3-1 12 15,2-1-1 1,2 0 1-16,1 0 1 16,-2 0 2-16,5 0-1 0,0 0-1 15,1 0 1 1,1 0 1-16,1 0-3 0,-3 0-7 16,1 0 7-16,-2 0 6 15,2 0-6-15,-1 2 0 16,1-1 1-16,-1 2-1 15,1-3-7-15,1 0 7 16,1 0 1-16,-1 0 14 16,-1 0-10-16,0 0 3 15,-3 0-8-15,4 0 3 16,-1 0-3-16,1 0 2 16,1 0-6-16,2 0 4 0,1 0 0 15,0 0 0 1,3 0-5-16,0 0 5 0,1 0 0 15,0 1-1-15,-2 1 1 16,2 0 1-16,-2-2-1 16,-3 1 4-16,0-1-3 15,-4 2 0-15,3-2-1 16,-2 0 1-16,-2 0 1 16,2 0-2-16,-5 0 0 15,1 0 1-15,-6-2 5 16,3 1 4-16,-2-1-6 15,3-1-4-15,1 0 0 0,3 2-3 16,0 1 11 0,-1 0-8-16,-2 0 2 0,0 0-2 15,-1 0-9-15,-1 0 9 16,0 0 0-16,0 0 0 16,-1 0 0-16,1 0 0 15,-1 0-8-15,0 0 16 16,1 0-6-16,-1 0-2 15,2 0 0-15,0 0 2 16,3-2 6-16,-2-3 3 16,1 0-3-16,-1-2-3 15,2 2 2-15,-2-3-3 16,1 1-2-16,-4-3 3 16,-1 3-4-16,-2 0 1 15,-2-1 11-15,0-1-6 0,-1 0-4 16,-1-1-3-1,-2 0-1-15,0 0-17 0,0 3-3 16,0 2-3-16,0 3 7 16,0 2 10-16,0-2-9 15,0 1-17-15,0-4-75 16,0 1-69-16,0 1-104 16</inkml:trace>
  <inkml:trace contextRef="#ctx0" brushRef="#br0" timeOffset="36001.4932">21753 1514 434 0,'0'0'113'0,"0"0"-54"0,0 0 20 16,0 0-62-16,0 0 10 15,0 0-4-15,0 0 16 16,-12-22-4-16,12 12-26 15,16-5 3-15,12-4-12 16,13-1-4-16,14-2 0 16,11 4-4-16,4 4 8 15,6 3-9-15,-4 3-12 16,-7 0 3-16,-8 0 7 16,-11 2 2-16,-15 0 8 15,-13-1 1-15,-7 6 0 16,-10-5 3-16,-1-1 1 15,-3 0-4-15,-22-4-12 16,-13 4-23-16,-15 5-18 16,-8 2-7-16,4 0 60 15,11 0 16-15,22 0 2 16,14 0 21-16,10 0-39 0,0 0-13 16,0 0-36-16,16 0 36 15,9 0 13-15,11 0 4 16,3 0 0-16,1 5-2 15,-3 10 3-15,-10 5-5 16,-7 7-2-16,-7 3 2 16,-7 3 4-16,-6 6 0 15,0-3-4-15,-5 1 0 16,-11-1 7-16,3-3 4 16,4-3-11-16,7-5-5 15,2-5-69-15,15-9-117 0,15-11-115 16</inkml:trace>
  <inkml:trace contextRef="#ctx0" brushRef="#br0" timeOffset="36531.5825">22965 1349 449 0,'0'0'141'0,"0"0"-134"16,0 0-7-16,0 0-17 15,0 0 14-15,0 0 6 16,-5 46 0-16,13-10 30 16,-3 6-21-16,-2 0 17 15,-3 0-27-15,0-3-1 16,0-8 9-16,0-2 5 15,0-8-7-15,0-6 3 16,0-5 0-16,0-7-11 16,-2-1 1-16,2-2 19 15,-1 0 9-15,1 0 10 16,0-10 12-16,0-14-51 16,0-8-37-16,0-6 31 0,0-3-23 15,7-4 29 1,7-2 0-16,5 3-7 0,4 6-8 15,-1 9 15-15,-1 16-12 16,-3 6 4-16,-3 7 8 16,-2 0-1-16,-1 16-8 15,-2 10 2-15,-4 12 7 16,-4 3 1-16,-2 8-1 16,0-3 0-16,-3-5 13 15,-9-2-13-15,0-3 2 16,-4-2-4-16,-1-3-43 15,-2-2-27-15,-5-8-155 0,1-10-92 16</inkml:trace>
  <inkml:trace contextRef="#ctx0" brushRef="#br0" timeOffset="36682.1857">22993 1682 137 0,'0'0'491'16,"0"0"-488"-16,0 0-3 15,111-22-13-15,-78 22-13 16,-5 0-99-16,-5 3 34 16,-5-1-250-16</inkml:trace>
  <inkml:trace contextRef="#ctx0" brushRef="#br0" timeOffset="37044.6421">23492 1442 618 0,'0'0'33'0,"0"0"-21"15,0 0-9-15,0 0 2 16,0 0-5-16,0 0-9 16,14 42-2-16,-3-9 22 15,-2 0-7-15,-1-4-1 16,0-2 2-16,-3-6 3 15,0-3 4-15,-2-5-9 16,1-3-3-16,-1-5-1 0,2-1 1 16,-4-2-2-16,3-2 1 15,1 0 1-15,2 0 32 16,7-19 27-16,4-7-35 16,3-7-6-16,-6-6-16 15,-1 3-2-15,-6 4-14 16,-5 8-13-16,-2 13 2 15,-1 11-29-15,0 0-29 16,0 19-176-16,0 9 119 16</inkml:trace>
  <inkml:trace contextRef="#ctx0" brushRef="#br0" timeOffset="37459.5255">23939 1489 372 0,'0'0'0'0,"0"0"-7"15,0 0 7-15,0 0 20 0,3 97 29 16,-3-70 8 0,0 4 7-16,0 1-38 15,0-3 22-15,-4-3-22 0,1-6-11 16,3-8-10-16,0-6 0 16,0-3-5-16,0-3 1 15,0 0 14-15,0 0 16 16,0 0-6-16,4-3 8 15,7-6-14-15,1 0-12 16,1-1-2-16,-1 3-10 16,1 0-18-16,1 2-39 15,2 2-25-15,-4 3-71 16,1 0-135-16</inkml:trace>
  <inkml:trace contextRef="#ctx0" brushRef="#br0" timeOffset="37987.8389">24229 1752 432 0,'0'0'174'15,"0"0"-162"-15,0 0-12 16,0 0-12-16,0 0 12 16,0 0 44-16,-31 79-20 15,17-48-13-15,-2 2 3 16,5-1-14-16,4 0-2 16,4-7-54-16,3-4-58 15,0-9-61-15</inkml:trace>
  <inkml:trace contextRef="#ctx0" brushRef="#br0" timeOffset="38683.4521">24439 1680 445 0,'0'0'31'16,"0"0"7"-16,0 0-32 15,-28 93 22-15,20-55 4 16,2 3 22-16,3-4-13 0,2-3-21 16,1-9 1-1,0-5-7-15,0-8-7 0,0-7 4 16,0-3-1-16,0-2-6 15,0 0 17-15,0 0 13 16,0 0 0-16,0-11 3 16,0-14-37-16,0-9-5 15,0-6-7-15,6-4 3 16,3-1-11-16,0 5-3 16,3 8 16-16,-2 6-4 15,-1 12 11-15,1 6 0 16,-2 3-13-16,-2 4 13 0,-1 1 0 15,2 0-9 1,-3 0 7-16,-1 7-6 0,-1 1 3 16,-2 3-1-16,0 3 0 15,0 3 6-15,0-2 0 16,-2 0 2-16,-1-4-2 16,3 0 0-16,0-5-5 15,0 0-2-15,6-3 1 16,11-3 2-16,2 0 2 15,2 0 4-15,-4 2 4 16,-6-1-6-16,-5 2 1 16,-4 1-1-16,-2 2 0 15,0 5-6-15,-6 2 6 16,-9 3 27-16,0 2-12 16,-3-1-4-16,6-2 24 0,0-2-22 15,5-1-12-15,2-2-1 16,1 0-4-16,2 0 2 15,-1-1 0-15,2 2-15 16,1 0-51-16,-2-2-11 16,2-7-111-16,0-2-202 15</inkml:trace>
  <inkml:trace contextRef="#ctx0" brushRef="#br0" timeOffset="39212.1816">24764 1948 672 0,'0'0'0'0,"0"0"-14"16,0 0-2-16,0 0 9 0,0 0 7 15,-7 79 2 1,-6-53 4-16,-3-1 9 0,2 3-6 16,0-3-9-16,2-1-1 15,5-3-38-15,5-3-40 16,2-8-98-16</inkml:trace>
  <inkml:trace contextRef="#ctx0" brushRef="#br0" timeOffset="39853.1671">25048 1855 670 0,'0'0'0'0,"0"0"-3"0,0 0-4 15,0 0 7-15,0 79 24 16,1-47-4-16,1 0 2 16,-1-1 5-16,1-3-13 15,-2-3 15-15,0-3-8 16,1-5-14-16,-1-7-2 16,2-6-5-16,-2-4 7 15,0 0-5-15,0 0 0 16,0 0 5-16,1 0 21 15,-1-19-21-15,4-8 3 0,1-14-10 16,1 0-14 0,2 1 7-16,-1 4-9 0,5 6 16 15,0 9 0-15,3 5-8 16,-2 4 7-16,2 7-15 16,-4 2 4-16,-2 3 6 15,-1 0-11-15,-3 1-9 16,-2 11 13-16,-3 6-3 15,0 5 10-15,-6-1-18 16,-7 2 24-16,1-2 15 16,1-4-10-16,4-4 1 15,4-2-5-15,1-2-1 16,2-3-1-16,0 0-16 0,0-1 6 16,11-3 5-1,-1 0 6-15,-4-1 0 0,-1-2 2 16,-5 3-2-16,0-1 0 15,0 4-1-15,0 3 1 16,-16 4 24-16,-1 4 2 16,-2 0 7-16,2 1-16 15,5-2-15-15,8-1-2 16,4-2-36-16,1-6-53 16,21-7-16-16,10 0-85 15</inkml:trace>
  <inkml:trace contextRef="#ctx0" brushRef="#br0" timeOffset="40102.3625">25397 1903 629 0,'0'0'52'15,"0"0"-52"-15,0 0-9 16,0 0 9-16,0 0 6 15,0 0 2-15,-11 94 16 16,11-65-16-16,-1-1 8 16,-2-1-4-16,-3-2-11 15,-2-5-1-15,-3-3-2 16,-1-1-57-16,-6-4 9 16,0-2-139-16,-3-7-104 0</inkml:trace>
  <inkml:trace contextRef="#ctx0" brushRef="#br0" timeOffset="40254.2114">25304 2094 507 0,'0'0'88'15,"0"0"-75"-15,0 0-6 16,0 0 7-16,82-9-7 16,-62 9-7-16,-4 0-6 15,4 7 4-15,-4 2-77 16,-1-4-247-16</inkml:trace>
  <inkml:trace contextRef="#ctx0" brushRef="#br0" timeOffset="40475.4619">25689 2213 579 0,'0'0'70'15,"0"0"-70"-15,0 0 0 16,0 0 0-16,0 0 22 16,0 0 23-16,-55 83-22 15,37-55-14-15,-1 1-5 16,-5 5-4-16,0 5-31 0,0-6-53 16,5-8-211-1</inkml:trace>
  <inkml:trace contextRef="#ctx0" brushRef="#br0" timeOffset="41333.3253">26041 2078 607 0,'0'0'89'15,"0"0"-54"-15,0 0-11 16,0 0-6-16,0 0-18 16,0 0-1-16,-15-10-2 0,15 31 1 15,0 8 2-15,0 8 2 16,0 2 20-16,0 4-13 15,0-4-9-15,-3-5 11 16,0-8 0-16,2-7-9 16,-1-10 0-16,2-3-2 15,0-4 2-15,0-2-1 16,0 0 7-16,-1 0 12 16,-1-16 21-16,2-13-41 15,0-13-15-15,0-4 13 16,0-5-7-16,9 3-8 15,1 7 1-15,0 12 5 0,-3 10 10 16,1 7 1-16,3 4-1 16,3 2 0-16,5 1-6 15,2 4 3-15,-3 1 2 16,-2 0 1-16,-5 0 1 16,-3 3-10-16,-5 9 2 15,-3 5-18-15,0 0 4 16,-10 7 6-16,-9-1 13 15,-2-3 3-15,-1 2 11 16,3-5-11-16,2-3 0 16,2-6 2-16,9-2-1 15,2-4 1-15,4-2 3 16,0 0-10-16,0 0 1 0,0 0-4 16,0 0 8-1,0 0 7-15,0 0-6 0,3 0 0 16,6 1-1-16,4 1 0 15,1 4 3-15,2-2 5 16,0 3-5-16,4 1 5 16,2-1-7-16,-4-2-1 15,1 3-48-15,0-6-77 16,-2-2-157-16</inkml:trace>
  <inkml:trace contextRef="#ctx0" brushRef="#br0" timeOffset="41999.4276">26369 2056 474 0,'0'0'212'15,"0"0"-179"-15,0 0-33 16,0 0 14-16,0 0-14 15,0 0-16-15,-8 18 16 16,8 3 24-16,0 5 4 16,0 5 11-16,0 1-23 15,0 2-1-15,0-3-2 16,0-3-8-16,-2-3 4 16,0-5-3-16,-1-3-4 0,2-5 4 15,1-8-5-15,0-3 0 16,0-1 7-16,0 0-5 15,0 0 9-15,0-11 20 16,0-12-15-16,0-11-17 16,4-10 0-16,7 1-3 15,-2-3-19-15,1 7 4 16,2 8 15-16,-4 9 2 16,1 7 2-16,-2 7-4 15,0 2-2-15,2 3-1 16,-1 1 6-16,1 0-11 15,-3 2 3-15,-3 0-2 0,0 0-5 16,-3 0-2-16,0 4 6 16,0 9-1-16,-5 6 7 15,-10 3-5-15,0 2 10 16,4-1 14-16,6-4-7 16,5-4-7-16,0 0-3 15,6-7-2-15,18-1 2 16,6-1 3-16,6-1 11 15,2-2-11-15,-7 2 2 16,-11-1-4-16,-8 1 2 16,-9-2-2-16,-3 7 1 15,0 4-10-15,-15 6 2 16,-9 5 9-16,-3 5 1 0,0 0-1 16,8 0-17-1,7 5-38-15,6-1-42 0,6-5-132 16</inkml:trace>
  <inkml:trace contextRef="#ctx0" brushRef="#br0" timeOffset="42255.6427">27075 2556 383 0,'0'0'305'15,"0"0"-304"-15,0 0 2 16,0 0-1-16,0 0-2 16,0 0-1-16,67-11-2 15,-43 8-25-15,3-5-66 16,-1-9-251-16</inkml:trace>
  <inkml:trace contextRef="#ctx0" brushRef="#br0" timeOffset="42418.6828">27478 2435 685 0,'0'0'42'0,"0"0"-42"0,0 0-21 16,0 0 12-16,0 0 9 15,0 0 0-15,68-24-39 16,-47 15-137-16,1-4-225 16</inkml:trace>
  <inkml:trace contextRef="#ctx0" brushRef="#br0" timeOffset="42652.2937">27965 2400 179 0,'0'0'154'0,"0"0"-86"16,0 0 43-16,0 0-47 16,0 0-34-16,87-18 9 15,-59 18-31-15,-4 0-6 16,3 0-2-16,-1 0-12 15,-3 0-111-15,7 0-262 16</inkml:trace>
  <inkml:trace contextRef="#ctx0" brushRef="#br0" timeOffset="42808.4886">28422 2453 748 0,'0'0'63'16,"0"0"-46"-16,0 0-17 15,0 0 9-15,0 0-9 16,0 0-28-16,15-10-65 16,3-3-55-16,1 0-244 15</inkml:trace>
  <inkml:trace contextRef="#ctx0" brushRef="#br0" timeOffset="47792.6109">17988 1187 93 0,'0'0'62'16,"0"0"-39"-16,0 0-10 0,0 0-5 15,0 0 15-15,0 0 6 16,0 0-6-16,-45 5-14 15,41-3 4-15,-4 0 17 16,-2 1-12-16,0 3-6 16,-3 0 6-16,-1 4-4 15,-3 2 5-15,-2 2-18 16,-2 3 1-16,3 4 10 16,0 2-12-16,5 5 1 15,2 5-1-15,5 6 6 16,5 11-6-16,1 4 0 15,0 7-8-15,10 1-3 16,16-1-37-16,7-4-91 16</inkml:trace>
  <inkml:trace contextRef="#ctx0" brushRef="#br0" timeOffset="48872.2615">21146 1177 73 0,'0'0'38'16,"0"0"-17"-16,0 0 13 15,0 0 39-15,0 0-13 16,79 11-21-16,-67-8-2 16,-3 0-6-16,-2 5-18 15,1-1-4-15,-1 5-8 16,-1 5 11-16,0 0-5 0,-1 7 14 16,-2 2-1-1,0 5 13-15,-3 6 13 0,0 7-18 16,0 2 7-1,0 5-27-15,0-8 6 16,-2-4 5-16,-1-8-10 0,-3-9-4 16,1 2-5-16,-2-5 0 15,-5-1 6-15,2 3-6 16,-4 1 0-16,-1 2-7 16,-1 4-5-16,-2-2-103 15,-3 1-13-15,-1-8-109 16</inkml:trace>
  <inkml:trace contextRef="#ctx0" brushRef="#br0" timeOffset="55596.4598">22899 1229 29 0,'0'0'12'0,"0"0"-11"16,0 0 11-16,0 0-2 16,0 0 1-16,0 0 8 15,0 0-6-15,0-25 8 16,0 22-10-16,0 1-8 15,0 0 25-15,0 2-10 16,0 0-18-16,0 0-8 16,0 0 1-16,0 0 4 15,0 0-6-15,0 0 8 16,0 0 1-16,0 0 0 16,0 0 6-16,0 0-2 0,0 0-2 15,0 0 5-15,0 0-4 16,0 0 3-16,0 0-5 15,0 0-1-15,0 0 0 16,0 0 0-16,0 0 5 16,0 0 20-16,0 0 20 15,0 0-10-15,0 0 9 16,0 0-9-16,0 0-19 16,0 0 16-16,0 0 1 15,0 0-11-15,0 0-12 16,0 0-9-16,0 0 0 15,3 0 5-15,2 0-4 0,1 0 11 16,2 0 0-16,1 0-5 16,1 0 3-16,-4 0-5 15,-1 0 12-15,-2 0-8 16,-3 0-4-16,1 0 1 16,2 0-6-16,0 0 0 15,3 0 8-15,-2 0-7 16,1 0 6-16,-1-1-4 15,1 1 1-15,0 0-3 16,-2-2 0-16,1 2-2 16,-3 0 1-16,4-3 1 15,-1 1-2-15,4 0 0 0,3 0 7 16,0 1-6-16,1-1-1 16,-2 2 0-1,2 0-1-15,-1 0-1 0,2 0 2 16,-2 0-5-16,2 0 6 15,-4 0-3-15,0 0 2 16,1 0-2-16,1 0 0 16,1 0 4-16,3 0-2 15,-2 0 1-15,3 0-2 16,1 0 4-16,1 0-4 16,0 0 2-16,-2-2 0 15,0 2 0-15,-4 0-1 16,2 0-2-16,-2 0 1 15,-3 0 0-15,0 0-2 16,0 0 3-16,-3 0-1 0,1 0 1 16,-2 0 0-16,1 0 1 15,4 0 1-15,-1 0-4 16,6 0 4-16,0-3-2 16,0 3 0-16,3-2 0 15,2 2 0-15,0-1-2 16,4 1 5-16,1-2-6 15,2 2 1-15,0-1 2 16,0 0-1-16,-4 1-3 16,-3 0 4-16,-1 0-2 15,-1 0 2-15,2 0 0 16,-3 0 0-16,0 0-2 16,-1 0 1-16,-2 0-9 0,0 0 8 15,2 4 2-15,0-1-5 16,-1 0 4-16,4 2 0 15,-1-1-1-15,3 1 2 16,0 0-3-16,-1 0-1 16,0 0 4-16,-1 0-3 15,-2 0 2-15,-2-3 1 16,-2 1 0-16,1-1 0 16,-2-1 0-16,0 2 0 15,0-2 0-15,-2 1 0 16,-1-2-2-16,1 0 2 15,1 0 0-15,-3 0 0 0,0 0 6 16,-2 0-6-16,0 0 0 16,0 0 1-16,3 0 3 15,-2 0 0-15,3 0-4 16,0-2 2-16,-1 2 2 16,0-1-4-16,0 1 0 15,3 0 0-15,-2 0 0 16,-1 0 0-16,1 0-4 15,-3 0 4-15,-1 0 0 16,0 0 0-16,-2 0-1 16,3 0 3-16,-1 0-2 15,-1 0 6-15,1 0-1 16,-1 0 1-16,0 0-4 0,0 0 0 16,-4 0 5-16,1 0-5 15,-1 0 1-15,-1 0-3 16,2 0-1-16,-2 0-1 15,0 0 4-15,1 0-3 16,-1 0 1-16,0 0 0 16,0 0 0-16,0 0-4 15,0 0-10-15,0 0-10 16,0 5-76-16,0 0-56 16,-4 2 29-16</inkml:trace>
  <inkml:trace contextRef="#ctx0" brushRef="#br0" timeOffset="69037.4599">13565 3084 331 0,'0'0'0'15,"0"0"-58"-15,0 0 58 16,0 0 1-16,0 0 11 0,0 0-2 15,0 0 32-15,-29-83 8 16,23 70 20-16,1 2-56 16,1 4 21-16,1 2-7 15,3 3-4-15,0 2-3 16,0-1-15-16,0 1 0 16,0 0-6-16,0 0-2 15,0 0 1-15,0 0-2 16,0 0 2-16,0 0-1 15,0 0-5-15,0 0 10 16,0 0-9-16,0 0 6 16,0 2-1-16,7 6 1 15,4 1 0-15,4 2-2 0,4 0 2 16,5 0 0-16,3 0 0 16,2-2 0-16,1-3 0 15,-3 2 3-15,3-4 4 16,-6-1-12-16,0-1 5 15,-3-2 0-15,-3 0 7 16,-2 0-6-16,-2 0 2 16,-1-1 1-16,-4-3 3 15,-2-1-3-15,0 1 11 16,-5 1-15-16,-2 2 20 16,0 1-14-16,0 0 14 15,0 0-19-15,0 0-2 16,0 0-13-16,0 0-21 15,0 0-75-15,6 0-50 16,-3 0-42-16</inkml:trace>
  <inkml:trace contextRef="#ctx0" brushRef="#br0" timeOffset="70387.79">16751 3175 375 0,'0'0'35'15,"0"0"-13"-15,0 0-9 16,0 0-3-16,0 0-10 16,0 0 0-16,-6 0 0 15,6 0 0-15,0 0 13 0,0 1 0 16,0 2 2-16,0 1-10 15,8 1 9-15,4-1 10 16,6 2-12-16,4-2-7 16,6 3 18-16,1-2-20 15,7 0 1-15,-2-2 6 16,-1-1-5-16,0 0 1 16,-1-2-2-16,-2 0 7 15,-3 0-3-15,-3 0 5 16,-3 0-3-16,-2-2 8 15,-1-1-18-15,-6 1 3 16,-3-1 2-16,0 0-3 16,-5 2 1-16,-1-1-3 15,-3 2 1-15,0 0 16 16,0 0-13-16,0 0 2 0,0 0-6 16,0 0-1-16,0 0-8 15,0 0-24-15,0 0-33 16,0 0-94-16,0 0-36 15</inkml:trace>
  <inkml:trace contextRef="#ctx0" brushRef="#br0" timeOffset="73215.8289">2434 943 563 0,'0'0'37'0,"0"0"-22"16,0 0-15-16,0 0-9 15,0 0 2-15,0 0-6 16,-11 0 9-16,11 7 2 16,0 8-4-16,0 12 6 15,0 12 20-15,0 11-17 16,5 10-1-16,1 10 28 16,0 13-22-16,3 8 22 15,-2 1-22-15,4-2-8 0,-1-13 0 16,-4-16 0-16,3-17 4 15,-3-13-4-15,1-15-6 16,-2-7 0-16,-1-6-19 16,-2-3-21-16,1-16 39 15,3-20 1-15,0-15-71 16,-6-16-109-16,0-9-109 16</inkml:trace>
  <inkml:trace contextRef="#ctx0" brushRef="#br0" timeOffset="74459.5552">2465 1206 0 0,'0'0'114'15,"-34"-79"-44"-15,22 54 110 16,5 11-52-16,4 5-62 0,3 6-41 16,0 0-14-1,0 3-1-15,10-2-10 0,11-1 0 16,10 0-4 0,5 3 8-16,6-1 5 0,8-2-8 15,10-2 2-15,15-7-2 16,16-7 2-16,17-5-3 15,12-5-18-15,5-1-12 16,5 4-32-16,-3 0 18 16,0 2 32-16,-2 4 11 15,0 7 1-15,-4 1 0 16,-6 6 0-16,9 5-4 16,-2 1-16-16,-1 0 11 15,8 0-12-15,-3-3 17 16,2-6 4-16,2-8 27 15,4 1-21-15,-6-4 18 0,-1-2-14 16,6 0 9-16,-2-3 14 16,12-3-8-16,4 2 0 15,-3-5-4-15,1 4-12 16,-1 1-3-16,-6-1-4 16,-3 2-1-16,1 2-1 15,-2 3 0-15,-2 4 4 16,-2 3-4-16,-10 1 1 15,-3 1 0-15,-9-6 2 16,-11-2 21-16,-10-2-2 16,-12-3-8-16,-14 1-1 0,-9 4-12 15,-12 0-1-15,-7 4 8 16,-8 4-4-16,-8 3-2 16,-8 3 0-16,-6 1 1 15,-3 4 1-15,1 0-2 16,-1-1 1-16,0 1-3 15,0 0-7-15,0 0 2 16,0 0-12-16,0 4 8 16,0 11 4-16,-4 12-7 15,-4 12 12-15,-5 9 0 16,4 11 4-16,-2 4 3 16,0 7-3-16,-3 5 17 0,2 4-21 15,0 6-2 1,-4-2-5-16,4-1 14 15,-6-5-14-15,3-7 13 0,-3-12-6 16,5-9 0-16,0-14-12 16,2-12 12-16,3-9-7 15,-1-7-5-15,-4-4-5 16,-5 0-22-16,-12-3 37 16,-7 0-19-16,-5 0-4 15,-7-6 25-15,0-5 23 16,-2-2-12-16,-4 4 5 15,-2 1 21-15,-11 5-37 16,-13 3-29-16,-14 0-6 16,-19 19 16-16,-17 6-4 15,-15 10 0-15,-11 6-23 0,-2 6 46 16,-3 3 22-16,2-2 6 16,3-1 27-16,0-2-55 15,-1 1-14-15,0 3-6 16,-3 2-74-16,4-1 88 15,-2 0 6-15,-1-2-2 16,-5 1-5-16,-1-3 7 16,4 3 5-16,5-1-5 15,11-6 0-15,16-3 6 16,14-9 19-16,17-9 13 16,14-6-17-16,15-7 45 15,12-6-34-15,7-2 1 16,5 0-17-16,1 0-3 0,-1-2-12 15,-5-5-1 1,-4-1 7-16,-6 0-5 0,-2 0 2 16,5-2 1-16,7 0-2 15,14 0 5-15,6 1 14 16,8 0-21-16,4 1 11 16,1 1-10-16,0-3 6 15,-3 5-16-15,-4-2 8 16,-3 2 0-16,-2 0 7 15,0 0 3-15,9 0-20 16,5-3 22-16,5 3-12 16,8-1 0-16,3-1-20 0,0 1-14 15,0-8-62-15,3-7-73 16,14-12-111-16</inkml:trace>
  <inkml:trace contextRef="#ctx0" brushRef="#br0" timeOffset="74906.0201">2842 1591 461 0,'0'0'70'0,"0"0"-66"16,0 0-3-16,0 0-2 15,96-22 0-15,-54 13-5 16,10-4-1-16,6-6-45 15,8-3-40-15,-8-8-147 16</inkml:trace>
  <inkml:trace contextRef="#ctx0" brushRef="#br0" timeOffset="75061.8411">3736 1492 658 0,'0'0'0'16,"0"0"-14"-16,0 0-150 16,0 0 31-16,88-34-103 15</inkml:trace>
  <inkml:trace contextRef="#ctx0" brushRef="#br0" timeOffset="75250.5765">4753 1235 603 0,'0'0'13'16,"0"0"-13"-16,0 0-36 16,81 0-19-16,-51-5-63 15,3-2 54-15,5-5-100 16</inkml:trace>
  <inkml:trace contextRef="#ctx0" brushRef="#br0" timeOffset="75383.5066">5535 1090 387 0,'0'0'2'0,"0"0"-2"15,113-14-13-15,-67 7-103 16,4-3-89-16</inkml:trace>
  <inkml:trace contextRef="#ctx0" brushRef="#br0" timeOffset="75519.3911">6464 1001 42 0,'0'0'382'0,"0"0"-376"16,93-39-6-16,-53 27-13 15,6-4-122-15</inkml:trace>
  <inkml:trace contextRef="#ctx0" brushRef="#br0" timeOffset="75653.0555">7176 845 319 0,'0'0'13'0,"0"0"59"15,83-4 17-15,-56 1-61 16,-2 1-28-16,-1 2-23 15,3 0-100-15,-12 0-182 16</inkml:trace>
  <inkml:trace contextRef="#ctx0" brushRef="#br0" timeOffset="79514.4161">13200 1398 117 0,'0'0'99'16,"0"0"-17"-16,0 0-49 15,0 0-13-15,0 0 3 16,0 0-10-16,0 0-5 16,0 0 6-16,0 0-1 15,0 0 18-15,0 0-16 16,0 0-13-16,0 0 3 16,0 4-5-16,-3 11 0 15,-2 7 0-15,-3 7 5 16,0 4 6-16,-1-4 22 15,3-6-21-15,2-3 6 16,4-7-16-16,0-1-2 16,0-6 2-16,0-2 0 0,0-2-2 15,3 1 2-15,3-3-1 16,3 0 23-16,3 0-19 16,4 0 6-16,5-10-3 15,3-3-8-15,6-8-15 16,4-3-59-16,0-6-121 15</inkml:trace>
  <inkml:trace contextRef="#ctx0" brushRef="#br0" timeOffset="80512.1003">16571 1436 312 0,'0'0'18'16,"0"0"14"-16,0 0 12 15,0 0-31-15,0 0-10 16,0 0-3-16,-6-12 0 16,6 12 0-16,0 0-1 15,0 0 0-15,0 1 1 16,0 10 0-16,0 9 7 16,0 4 18-16,1 7 10 15,2 3 6-15,2 2-8 0,-2-2-11 16,0-3 3-16,2-4-6 15,2-7-5-15,-3-4-13 16,2-8-1-16,-1-3 16 16,-1-3-15-16,2-2 13 15,5 0 29-15,5-5 6 16,13-15-27-16,5-6-21 16,4-3-1-16,-3-2-24 15,-5 2-25-15,-5 2-29 16,-7 2-45-16,-5 4-147 15</inkml:trace>
  <inkml:trace contextRef="#ctx0" brushRef="#br0" timeOffset="87500.6688">27191 12151 112 0,'0'0'386'0,"0"0"-378"16,0 0 12-16,0 0 5 15,0 0-24-15,0 0 3 16,0 0 32-16,-24-25-11 15,23 25-6-15,1 0-6 16,-2 0-3-16,2 0-4 16,-3 0 2-16,0-3 1 15,-1 3 9-15,-5-1-14 16,-3 1 15-16,-4-1-19 16,-7 1-4-16,-1 0 3 0,-3 0 1 15,-1 0 0-15,1 0 9 16,2 0-4-16,0 0-6 15,4 0 1-15,0 5 0 16,-1-1 3-16,6 1 2 16,0 1-3-16,3 1-1 15,-2 3 4-15,1 0-2 16,0 1-3-16,0 1-11 16,2 1 11-16,2 1 10 15,-2-4-10-15,0 3 0 16,1-2-12-16,-1 2 7 15,1 1 2-15,0 3 0 16,-1-3 6-16,0 5-6 16,2-1 4-16,-4 1-1 15,4 0 0-15,-1 1 0 0,0 3 2 16,0-1-2-16,-4 3 0 16,3 0-3-16,2-2 3 15,-2 2 0-15,6 1 3 16,-3-4-3-16,1 2 0 15,0-5 1-15,0-1-1 16,2-1-3-16,1 2 3 16,1 0 2-16,-3 2-2 15,4 1 0-15,0 2 0 16,1-2 1-16,-1 1-2 16,0 0 1-16,0 1 0 15,2-1 0-15,-1 0-3 0,2-1 3 16,-1-2 3-16,1 1 1 15,-2-1-4-15,1 2 0 16,-2-3 0-16,3 1-2 16,0 0 2-16,0-2-1 15,0 1 0-15,0 0-1 16,0 1 2-16,0-1 0 16,7-2 3-16,-1-2-8 15,2-1 12-15,-1 0-13 16,0-1 7-16,1 1-1 15,-2-2 0-15,0 4 2 0,-1 0 8 16,3-1-10 0,1 2 0-16,0-1 1 0,5 1-1 15,-1 0 0-15,5 3-4 16,2 1 0-16,3-1 4 16,0-1 0-16,2-2-2 15,-1-2-1-15,0-1 3 16,1-1 3-16,0-4-3 15,1 3 1-15,-1 0-3 16,2-2 4-16,-1-1-7 16,3 1-3-16,1-3 8 15,3 0 0-15,1-2 0 16,-1 1-2-16,-2 0 2 16,1-1 0-16,-1-2 6 0,-3-3-11 15,0 0 5-15,-2 0-5 16,3 0 5-16,-1 0 3 15,0-6-3-15,4-2 0 16,-1 0-5-16,2-2 5 16,0-2 7-16,-1 3-7 15,-2-1 0-15,-3 2-1 16,0-2 3-16,0 1-3 16,-1-1 7-16,1 3-6 15,0-1 4-15,0-1-1 16,-2 1-3-16,-2-1 2 15,-2-3 6-15,2-2 0 16,4-1-8-16,0-2 1 16,0 0-2-16,-3 3 6 15,-3 1-5-15,-5 2 2 0,-3 2-2 16,-2-2 8-16,1-1-3 16,-2 1-5-16,1 0-6 15,2-3 6-15,-1-3 0 16,0-2 2-16,0-1-4 15,-1-2 7-15,-1-2-5 16,-3 0 5-16,-2 2-5 16,-2-2 0-16,0 5 0 15,-3-2 1-15,0 4 3 16,0-2 4-16,0 3-5 16,0-3 1-16,0 1 1 15,0-1-4-15,0 0 6 0,-3-1-1 16,-2 0-1-16,2 0-5 15,-1 0 3-15,-1-2-6 16,0 3 6-16,0-1 3 16,2-2-2-16,0 3-6 15,-2-1 9-15,1 2-6 16,1-1 1-16,-3 2 0 16,3 2 6-16,0-2-7 15,0 1 8-15,0-1-6 16,0-1 3-16,-1-6-6 15,1-2 6-15,1-3-7 16,-1 0 2-16,-1 5 0 16,-2-1 20-16,0 3-18 0,-2 1 2 15,0 0 6 1,-1-1-9-16,-1 2 2 0,0-2 1 16,0 4-2-16,4 2-1 15,0-1-2-15,1 3 4 16,2 2-4-16,-3 3 2 15,2-2-2-15,-1-1 0 16,-1 0 0-16,0-2-5 16,-4-1 0-16,1 0-1 15,-3-1 5-15,0 1-6 16,0 1 3-16,-1 1-1 16,-1 1-13-16,-2-1 18 0,-1 2-20 15,0-1 16-15,3 3-3 16,3 0 1-16,1 2 6 15,4 3-4-15,0-1-9 16,3 3 11-16,0 0-5 16,2 1 7-16,-2-1-7 15,0 1-10-15,0-1 8 16,-4-1 9-16,-7 2 0 16,-1 1-3-16,-2 0-11 15,0 0 3-15,-1 0 11 16,1 0 0-16,-2 0-2 15,-1-3-14-15,1 3 12 16,0 0 4-16,5-3 0 16,3 3-2-16,3-1 2 15,2 1 0-15,0 0-9 0,-5 0 6 16,-2 0 3-16,0 0-6 16,-3 0 5-16,-4 0-1 15,-1 0 2-15,-3 4-6 16,-1-1 6-16,0 0-2 15,1 1 2-15,3 1 0 16,0-3-3-16,3 1 3 16,6 0 0-16,0-2-15 15,1 1 5-15,3 1 3 16,-1 0-12-16,-1-1 1 16,-1 1-23-16,-3 3-28 0,-3 0-26 15,-2 2 12-15,-6 0-97 16</inkml:trace>
  <inkml:trace contextRef="#ctx0" brushRef="#br0" timeOffset="97832.2956">5107 14209 288 0,'0'0'74'0,"0"0"-62"16,0 0-11-16,0 0 6 15,0 0-2-15,0 0 3 16,0 0-5-16,0 0 8 15,-36 0-11-15,36 0 0 16,0 0 5-16,0 0-10 16,0 0 4-16,-3 0 1 15,3 0 0-15,0 0 1 16,0 0-1-16,0 0 4 16,0 0 0-16,0 0 14 15,0 0-18-15,0 0-1 16,0 0 1-16,0 0 0 15,0 0 6-15,0 0-6 16,0 0 0-16,0 0-4 0,0 0 4 16,0 0-1-16,0 0-4 15,0 0 10-15,0 0 5 16,0 0-1-16,0 0-9 16,0 0 2-16,3 0 1 15,5 0 4-15,2 0 6 16,2-2-11-16,-3 0 13 15,9-1-15-15,-3-1 19 16,4 1-19-16,5-4 5 16,1 2 27-16,-1-1-18 15,3 2-10-15,-3-1-2 16,1 2 1-16,-1-2-1 16,-3 2-2-16,1 2 5 15,-1-1 0-15,4-3 3 0,1 1-6 16,-1-2 7-16,4 1 1 15,-1-3-1-15,-1 2-7 16,0-2 9-16,-4 1-8 16,1 3-2-16,-1-1 7 15,4-1-3-15,-2 2-5 16,3-1 3-16,-1 3-3 16,1-3 0-16,-1 1 4 15,-4 1-8-15,1 2 12 16,-4-1-12-16,-3 0 8 15,2 2-8-15,-1 0 2 16,-3-3 2-16,1 3 11 16,1 0-11-16,5 0-8 0,-1 0 8 15,-1 0 1 1,-1 0 1-16,-4 0-2 0,1 3-2 16,-4-1 1-16,1 3 1 15,-5-3 0-15,4 3 0 16,-3-2 1-16,-2 2 7 15,1 0-8-15,-2-1-8 16,-2-1 8-16,2 1 0 16,-1-1 0-16,-1-1 0 15,2 2 0-15,-1 0 9 16,-1 1-18-16,-1-3 8 16,-2 0 0-16,1-1 1 0,-1 2 0 15,1-2 1 1,-2 1-1-16,0-1 3 0,0 1-3 15,0 0-1-15,3 1 1 16,-3 0-3-16,3 2 3 16,0 1 0-16,0 3 0 15,-1 2 0-15,-1 2-2 16,1 3 2-16,-2-1 0 16,1 4 3-16,2-1-3 15,0 2-1-15,-2 0 1 16,2 1 9-16,-1-1-6 15,1 2-3-15,-2 0 0 16,1 1 0-16,-1 2 0 16,1-3 1-16,-1 3 5 0,1 3-6 15,-1-2 0-15,1 2-6 16,1-1 6-16,1 0 10 16,-4-2-8-16,3-3-2 15,0 2 3-15,0-4-3 16,-1-1 0-16,1 0-1 15,0 1 4-15,1 1-1 16,1 1-2-16,0 5 0 16,-3 1-1-16,-1 4 7 15,-1-1-6-15,0 1 2 16,0-3-2-16,0-3 0 16,0-2 15-16,0-2-15 15,0-2 0-15,0 0 3 0,2-2 2 16,-1 2-5-16,-1-3 0 15,0 0-1-15,0-1 1 16,0 1 0-16,0 0 0 16,0-1 1-16,0 0 1 15,0 2-4-15,0 2 3 16,0 0-1-16,0 0 0 16,0-2 1-16,0 0-1 15,0 0 0-15,-3-3 0 16,2 0 0-16,-2-5-1 15,-1 2-5-15,1-3 6 0,0 0 0 16,0-3-3 0,1-1 3-16,1-5-10 0,-1 3-4 15,2-3 10-15,0 0 0 16,-1 0-1-16,1 0 4 16,-5 0-10-16,2 0 0 15,-7 3-8-15,-5 1-30 16,-9 3 26-16,-1-1 14 15,-4 0 12-15,-2 1-3 16,-5 1 0-16,0 2 4 16,-3-2 1-16,1 1-4 15,4-2 37-15,-2 0-21 16,0 3-17-16,-2 2 0 16,-3 2-18-16,-4 0 18 0,-4 1 1 15,1 0-1-15,-4-1 0 16,0-2 13-16,7-1-4 15,5-3-6-15,10-3 7 16,12-2 1-16,0 0 9 16,6-2-20-16,-1 0 1 15,-2 1-1-15,-6-1 1 16,-1 3 1-16,-4 1-2 16,-5 0 5-16,-3 1-9 15,1-3 8-15,3-2-4 16,3-1 11-16,3 0-5 15,-3 0-2-15,2 0-3 16,4 0-1-16,0-4 4 0,3 0 2 16,-2-1-5-16,-2 1 2 15,-1 0-2-15,-3 0-1 16,1 0 6-16,0 1-5 16,2 0-2-16,4-1 1 15,3 1-6-15,5-1 5 16,2 1 1-16,0 0 0 15,3 1 0-15,0 2-2 16,2-2 2-16,1 0 0 16,1 2 0-16,1-1 0 15,1-2 0-15,-5-1-7 16,1-5 5-16,-2-1-9 0,3-1 5 16,-2-2 6-1,2 0 4-15,2-4-2 0,-2-2-2 16,1-2 1-16,-1-1 2 15,2-2-1-15,-2-1-2 16,0 3 5-16,0 1 7 16,0-2-7-16,-3 2 5 15,3-1 0-15,-3-2 1 16,3-1-6-16,3-3 8 16,-3-1-13-16,3-2 0 15,0-2 4-15,0 2-4 16,0 1 0-16,0-2 8 15,0 3-8-15,-4-3 0 16,-1 2 0-16,1 0 3 16,-2 1 2-16,1 1-5 0,-2 4-1 15,4 3 1 1,0-1 3-16,0 2-3 0,3-1 2 16,-3-2-4-16,3 0 4 15,0-1-5-15,0-4 7 16,0 0-6-16,0-3 6 15,0 0-8-15,0 2 4 16,0 5 0-16,-2 4-1 16,-2 3 1-16,-1 0 0 15,1 2 0-15,-2 1-6 16,2 1 6-16,1-2 6 16,-2 3-4-16,2-2-3 0,0 3 1 15,0 1 0-15,3 3 2 16,0 2-2-16,-3 0 2 15,3 3 0-15,0-3-2 16,0 3 0-16,0-2 1 16,-3 0-2-16,3 1 2 15,0 0-7-15,-1-1 3 16,-1-3 3-16,2-1 0 16,-3-1 1-16,2-2 8 15,-1 0-13-15,1 0 7 16,-1 1-3-16,1 2 0 15,1 1 0-15,-2 0 0 16,1 1-7-16,1 2 7 16,0 1 0-16,0 3-2 0,0-2 3 15,0 2-3-15,0 0 2 16,0 0-6-16,0 0 4 16,0 0-2-16,0-1 3 15,0 1-6-15,0 0-2 16,0 0 6-16,0 0-3 15,0-1 5-15,0-2-3 16,3 1 8-16,6-3-4 16,4 5 0-16,2-2-4 15,3 1-6-15,0-1 7 16,4 1-3-16,-1 1 1 0,3-1 0 16,-3-1 1-16,4-1 3 15,-1 0-5-15,1 1 7 16,-5-3-1-16,5 1 0 15,-4 1 7-15,1 0-14 16,-5-1 10-16,4 3-3 16,-2-1 0-16,-1 2 3 15,4 0 1-15,-1 0-4 16,-1 0 0-16,2 0-2 16,0 0-7-16,1 0 9 15,1-1 0-15,1-3 2 16,-1 0-2-16,1-2 3 15,-2 2 3-15,2 0-10 16,-4 0 12-16,-2-1-14 16,-2 3 8-16,-3 0-2 0,-3 2 0 15,-2 0-5-15,1 0 4 16,-4 0 1-16,-1 0-1 16,-2 0 2-16,-2 0-1 15,-1 0 1-15,0 0-2 16,0 0 1-16,0 0-1 15,2 0 1-15,-2 0-4 16,0 0 4-16,0 0-22 16,0 0-7-16,0 0-22 15,0 0-71-15,0 5-120 16,0-3-2-16</inkml:trace>
  <inkml:trace contextRef="#ctx0" brushRef="#br0" timeOffset="109980.0689">17544 9448 17 0,'0'0'12'15,"0"0"-2"-15,0 0 36 16,0 0-7-16,0 0 37 15,0 0 1-15,0 0-22 16,-23-59-21-16,20 51 8 16,2 0-11-16,-2 2 37 15,0 3 0-15,1 0-13 16,1 2-23-16,1 1-24 16,0 0-8-16,0 0-3 15,0 0 0-15,0 0 3 0,0 0-1 16,0 0 1-16,0 0-1 15,0 0 2-15,-2 5-1 16,1 5 1-16,-1 3 1 16,1 2 3-16,-3 4-5 15,0 4-2-15,0 4 2 16,1 0 2-16,-2 3 0 16,1 2 7-16,-2 0-6 15,-1 2-2-15,-1 2 5 16,2 0-6-16,1-2 2 15,-1 0 7-15,1-2-4 16,2-6-1-16,0-4 1 16,0-5 2-16,3-5-5 15,-2 1 2-15,2-4 5 16,0 1-8-16,0-1 5 0,0-2-6 16,0-1 1-16,0-2 2 15,0-2 0-15,0 1-2 16,0-1-1-16,0-1-1 15,0 2 1-15,0-3 4 16,0 3-4-16,0-1 1 16,0-1-1-16,0 4-6 15,0-1 3-15,0 0-19 16,0 1-12-16,0 1-55 16,0-1-105-16,0-5-96 15</inkml:trace>
  <inkml:trace contextRef="#ctx0" brushRef="#br0" timeOffset="110674.4242">17217 9769 159 0,'0'0'110'0,"0"0"-110"0,0 0 1 15,0 0 2-15,0 0-3 16,0 0 47-16,-6-3-5 15,6 3-21-15,0 0 0 16,-2 0 4-16,2 0-22 16,0 0 1-16,0 0-4 15,0 1 5-15,0 9 9 16,0 2 30-16,0 2-17 16,2 1-13-16,2 2 6 15,6 2 5-15,0 2-9 16,0 1-3-16,3 3 4 15,0 0-3-15,-1 1 4 0,1 1-6 16,0-3-7-16,1-1 3 16,-1-3-3-16,0-5-4 15,-2-2-1-15,0-2 2 16,-4-5 4-16,2-3-6 16,-3-3 4-16,1 0 11 15,7 0 6-15,4 0 9 16,3-12-11-16,4-2-10 15,0-4-4-15,-2 0-4 16,-1-4 4-16,-4 2-2 16,-3 1-3-16,0-1 2 15,-2-1-2-15,-2 0 0 16,0-1 0-16,0 3 3 0,-2-2-3 16,0 4 0-16,-3 1 0 15,-2 5-7-15,-1 5-4 16,-3 3-14-16,2 1 6 15,-2 2-12-15,0 0-51 16,0 0-101-16,0 8 69 16,0 6 0-16</inkml:trace>
  <inkml:trace contextRef="#ctx0" brushRef="#br0" timeOffset="113208.4347">4555 13587 41 0,'0'0'59'0,"0"0"-14"16,0 0 29-16,0 0-6 16,0 0 1-16,0-72-30 15,0 62 2-15,0 2 36 16,0 1-9-16,0 0-10 16,0 3-32-16,0 1 3 0,0 3-5 15,0 0-23 1,0 0-2-16,0 0-6 0,0 1 5 15,3 11-1-15,3 4 1 16,3 5-1-16,0 2 2 16,0 4 1-16,1 1 3 15,2 3-3-15,-3 4 0 16,0 4 0-16,-5 2 6 16,1 0-11-16,-2-2 5 15,-2-6 0-15,-1-5 2 16,2-5 3-16,-2-7-2 15,0-3-2-15,0-3-1 16,0-2 0-16,0-1 0 16,0 0 0-16,0-2-4 15,0-1-61-15,0 4-78 0,-2-2-18 16,-15-4-158-16</inkml:trace>
  <inkml:trace contextRef="#ctx0" brushRef="#br0" timeOffset="113646.7438">4365 13874 120 0,'0'0'248'0,"0"0"-237"15,0 0 11-15,0 0-15 0,0 0-7 16,0 0 20-16,-11-24-15 15,11 24-5-15,7 2 0 16,5 12 0-16,4 8 10 16,2 1 1-16,0 4-9 15,0 0 11-15,0 2 3 16,0-2 27-16,-2-1-31 16,2-4 6-16,-3-5-17 15,-2-5 0-15,-4-5 7 16,-1-4 6-16,-2-2 6 15,6-1 17-15,4 0 5 16,10-16-16-16,5-7-11 16,2-4-15-16,-3-1 1 0,-4 0 7 15,-3 1-6 1,-7-2 3-16,-4 4-4 0,-3 2 0 16,-6 6 0-16,-3 1-1 15,0 5-9-15,0 5-14 16,3-2-36-16,0 5-69 15,3 0-108-15</inkml:trace>
  <inkml:trace contextRef="#ctx0" brushRef="#br0" timeOffset="120173.2516">7449 5659 252 0,'0'0'14'0,"0"0"-17"16,0 0 4-16,0 0-1 15,0 0 17-15,0 0 29 16,0 0 23-16,-23-6-28 0,23 2 17 16,0 4-24-16,0 0-9 15,0 0-16 1,0 0-9-16,0 0-4 0,0 0-3 16,0 0-20-16,0 0 3 15,0 2 16-15,3 8 4 16,9 2 4-16,1 2 0 15,1-2 0-15,7 2-9 16,1-1 8-16,4-1-3 16,2 0 4-16,5 1 17 15,1-2-4-15,6-1 2 16,2 0-10-16,3-3 16 16,-2 0-13-16,-1-2 3 15,7-5 1-15,0 0-4 16,1 0 18-16,0 0 1 15,-3 0-20-15,-4-4 1 16,-9-1 2-16,0 0 0 0,-4 0-9 16,-3-3 6-16,3 1 6 15,-2-4-1-15,2-2-11 16,0-1 8-16,-2 2-7 16,-4-1 6-16,-9 4-7 15,-6 1 1-15,-3 5 1 16,-5 2 7-16,1-1-7 15,-2 2-3-15,0 0-7 16,0 0-37-16,0 0-84 16,-15-1-304-16</inkml:trace>
  <inkml:trace contextRef="#ctx0" brushRef="#br0" timeOffset="125932.3744">9562 5096 381 0,'0'0'36'0,"0"0"14"16,0 0 10-16,0 0-33 15,0 0-1-15,0 0 22 16,0 0 8-16,-46-71-3 0,46 68-18 16,0 1-7-16,0 2-14 15,0 0-1-15,0 0-9 16,0 0-2-16,0-3 4 16,3 1-6-16,15-3 1 15,9 1-3-15,7-2 4 16,5 1-2-16,5-1 0 15,-2 1-5-15,-2-3-22 16,-4 1-12-16,-3-1-34 16,-9 3-72-16,-14-1-253 15</inkml:trace>
  <inkml:trace contextRef="#ctx0" brushRef="#br0" timeOffset="126172.9126">9546 5428 9 0,'0'0'0'16,"0"0"-3"-16,0 0-3 16</inkml:trace>
  <inkml:trace contextRef="#ctx0" brushRef="#br0" timeOffset="126479.5129">9546 5428 122 0,'7'11'128'0,"-14"-17"-41"16,4-1-24-16,-2 1 64 15,2-2-50-15,3 2-51 16,-1-1-3-16,1 0 4 16,0-2-20-16,0-2-2 15,12-3 0-15,9-2-5 16,2 1 6-16,4 1-6 16,3 1-8-16,-3 6 7 0,4 2 1 15,-1 1-1-15,0 3 1 16,1 1 8-16,-1 0-8 15,-2 0 0-15,1 0 3 16,-4 0-3-16,-1 0 0 16,-2 1-1-16,-5 3 1 15,-5 1-9-15,-3-2-22 16,-5 1-38-16,-2-1-56 16,-2 1-13-16,0-4-129 15</inkml:trace>
  <inkml:trace contextRef="#ctx0" brushRef="#br0" timeOffset="126852.6101">9574 5009 333 0,'0'0'6'16,"0"0"-5"-16,0 0 17 16,0 0-1-16,0 0 9 15,0 0-7-15,13-13-2 16,3 8 8-16,6 2-2 0,0 1-13 16,3 2 10-16,0 0-20 15,-2 0 1-15,0 0-1 16,-6 5 0-16,-2 2 0 15,-2-2 6-15,-3 2-3 16,-3 0-3-16,-2 1-4 16,-1 1-4-16,-2 3-4 15,1 0 12-15,4 0-5 16,1-1 5-16,5 0-43 16,8-4-10-16,6-7-54 15</inkml:trace>
  <inkml:trace contextRef="#ctx0" brushRef="#br0" timeOffset="129358.4332">10582 5177 608 0,'0'0'58'0,"0"0"-58"16,0 0-15-16,0 0 13 15,0 0 2-15,0 0 0 16,75-68 1-16,-60 41 11 15,-3-1-11-15,-3 0 2 16,-3 0-3-16,-6 0 4 16,0 0-4-16,-5 2-7 15,-8 1 1-15,-8-1-3 16,7 6-24-16,-2 5 31 16,6 6 2-16,2 7-3 15,4 2-4-15,1 0-13 16,-2 2-8-16,-1 15 28 15,-1 12 10-15,2 7-9 0,-2 8-1 16,6 7 11 0,-2 4 16-16,1 1 6 0,-1 1-6 15,0-7-7-15,3-7 13 16,-2-11-25-16,2-10-2 16,0-8-1-16,0-9 0 15,0-3-5-15,0-2 9 16,0 0 29-16,0 0-21 15,0-10-2-15,8-15-5 16,10-8-10-16,0 0-54 16,1 10 46-16,-7 9 0 15,-2 9 8-15,-1 5-10 16,-1 0-24-16,2 0 25 16,-1 8 5-16,0 3-6 0,-1-1 10 15,2-1 0-15,-4 0 4 16,3-4-6-16,1-1 4 15,1-2-2-15,7-2 10 16,3 0-8-16,7-8 27 16,5-10-28-16,-2-6 4 15,-1-1-5-15,-5 4-4 16,-5 3-2-16,-7 7 3 16,-5 3 3-16,-7 7-7 15,-1 1-2-15,0 0-24 16,0 6-12-16,0 16 44 15,-7 3 1-15,-1 3 3 16,4-3 20-16,2-4-8 16,2-6-15-16,0-3-7 15,0-4 2-15,6-2 3 0,9-1-1 16,6-5 3-16,7 0 3 16,7 0-2-16,6-9-1 15,3-9-4-15,-1 0-14 16,0-2-3-16,-5-2-7 15,-6 0 5-15,-3 3 13 16,-7 0 5-16,-5-1 10 16,-6 1-5-16,-5 2 2 15,-4 3-1-15,-2 4 5 16,0 7-6-16,0 1 8 0,-11 2-8 16,-3 0 0-16,-5 3 4 15,-1 13-9-15,-4 8 16 16,0 3-8-16,4 5 1 15,3 1 4-15,6-1-8 16,7-6-13-16,4-4 11 16,0-9-9-16,10-4 2 15,8-9 9-15,5 0 8 16,5-2 13-16,2-18 5 16,-2-2-7-16,-3-2-7 15,-4 0-1-15,-7 2-10 16,-5 3 6-16,-4 5-6 15,-2 6 1-15,-3 8-4 16,0 0-4-16,0 0-6 16,0 10-23-16,-7 10 25 0,-6 11 10 15,-5 3 17-15,-2 0-3 16,-2-1-12-16,1-2 17 16,3-6-6-16,3-6-6 15,5-8-5-15,5-5-1 16,4-3 0-16,1-3 1 15,0 0-4-15,0 0-15 16,0 0-15-16,7-13 32 16,13-10-14-16,2-1-8 15,5-1 9-15,-3 3 13 16,-2 3 1-16,-1 0 9 16,-3-1 4-16,3 1 4 0,-5-1-12 15,-2 0 1-15,-2 1-2 16,-5 1 4-16,2-2-2 15,-5-2-2-15,1 0 2 16,-2 0-7-16,2-1 10 16,-4 1-10-16,1 2-1 15,-2-1-5-15,0 6 4 16,1 4-1-16,1 3 1 16,-1 5 2-16,2 3 0 15,0 0-9-15,1 5-14 16,2 15 3-16,-1 9 15 15,-1 9 5-15,-1 4 8 16,-1-2 6-16,-2-1 21 0,0-6-15 16,0-8-18-1,0-5 5-15,0-9 7 0,0-6-14 16,0-2 2-16,0-3-1 16,0 0-1-16,0 0 8 15,0 0-6-15,9-14-4 16,1-4-7-16,2-1-43 15,-2 3 16-15,-2 8 31 16,-3 6-3-16,-2 2 6 16,1 0-4-16,0 0-3 15,1 0 4-15,-1 8 4 16,1-1 0-16,-1-1-5 0,1 0 6 16,-1-1 1-1,2-4 3-15,0-1-3 0,2 0 7 16,-1 0 12-16,5 0-5 15,0-9-2-15,1-3-13 16,1-3 2-16,-1 1 9 16,2-6-11-16,-1 1-5 15,-1-1 1-15,-7-2 1 16,5 1 3-16,-4-1 0 16,0-2-8-16,-1 1 3 15,-1-2-15-15,-2 0 18 16,-2 0-6-16,-1 2-26 15,2 4-25-15,-2 7 10 16,0 1 37-16,0 8 4 16,0 3-4-16,0 0-1 0,0 0-19 15,0 0-4-15,-3 14 36 16,-3 5 3-16,0 5 7 16,-3 5 1-16,2-2 5 15,-1 4 13-15,5 1-5 16,1-1 9-16,2-2 0 15,0 0-8-15,0-3 13 16,8-3 13-16,7-6-41 16,-3-2-3-16,2-4-6 15,2-7-1-15,0-1 0 16,2-3 5-16,0 0-2 16,-3 0-3-16,-5-16-45 0,-7-9-147 15</inkml:trace>
  <inkml:trace contextRef="#ctx0" brushRef="#br0" timeOffset="129501.895">11774 4945 106 0,'0'0'0'16</inkml:trace>
  <inkml:trace contextRef="#ctx0" brushRef="#br0" timeOffset="130332.3447">12441 4973 492 0,'0'0'33'0,"0"0"-18"16,0 0-10-16,0 0 10 0,0 0-13 16,0 0 16-1,-81 47-12-15,81-33-3 0,0 0 0 16,0-4 20-16,3-2-21 15,9-1 10-15,2-5 2 16,0 1-2-16,3-3-4 16,-1 0-4-16,-5 0 0 15,-4 0-4-15,-4-8 0 16,-1 1 1-16,-2-2 0 16,0 0 1-16,0 1 0 15,0 5 9-15,0 1 17 16,0 2 6-16,0 0-17 15,0 0-17-15,0 0-3 16,0 0 1-16,0 0-2 16,6 0-5-16,3 0 6 0,6 0 3 15,9 0 4-15,5 0 3 16,7-12 7-16,7-8-7 16,-2-5 7-16,-2-5-13 15,-4-1-1-15,-9-1 5 16,-7 0-5-16,-7 1 16 15,-8 1-5-15,-4 7 8 16,0 3-16-16,0 12-6 16,0 5-12-16,-5 3-14 15,-6 0 21-15,-3 16 8 16,-8 15 17-16,-5 8-15 16,2 7 7-16,1 1-9 0,3 3 0 15,0 3 11-15,2 0-13 16,2 2 8-16,3-1-6 15,5-1 2-15,3-5 4 16,6-6-1-16,0-5-5 16,0-6 0-16,10-7-5 15,5-7 5-15,2-7-1 16,0-7 1-16,3-3 8 16,2-2 6-16,2-15-4 15,-2-8-10-15,-5-3-2 16,-7-2-11-16,-7 1-3 15,-3 4 4-15,0 4-2 16,-10 6-26-16,-4 5 13 0,-2 9-24 16,-1 1-19-1,-3 0 4-15,0 13-89 0,5 7 87 16,3-3-175-16</inkml:trace>
  <inkml:trace contextRef="#ctx0" brushRef="#br0" timeOffset="130963.2331">13369 4978 327 0,'0'0'79'0,"0"0"68"16,0 0-107 0,0 0-36-16,0 0 33 0,-99-24-26 15,63 41 2-15,2 4 21 16,1 7-30-16,5 3 16 16,7 2-4-16,7 1-16 15,7-4-16-15,7-5 15 16,0-5-18-16,4-5 17 15,12-7-7-15,6-1 9 16,3-7 5-16,5 0 13 16,0-7-9-16,-3-13-4 15,-5-3-5-15,-4-2 0 16,-9-5 5-16,-1 2-2 16,-8 2 1-16,0 7 2 0,0 8-4 15,0 6 0-15,-3 5-2 16,-2 0-3-16,1 0 3 15,-3 14 5-15,1 9 1 16,2 3-6-16,4 3-13 16,0-2 11-16,9-4-26 15,12-3-9-15,6-10-24 16,7-10-137-16,2-2-161 16</inkml:trace>
  <inkml:trace contextRef="#ctx0" brushRef="#br0" timeOffset="131653.5978">13713 4831 356 0,'0'0'22'15,"0"0"2"-15,-9 88 30 16,5-53 8-16,-1 2-20 15,5 0 14-15,0-2-17 16,0 0-9-16,0-5-5 16,0-6 3-16,0-6-12 15,0-6-14-15,0-7 5 16,0-2-7-16,0-3 2 0,0 0 4 16,0 0 8-16,0-19 40 15,0-11-54-15,0-9-28 16,0-5 22-16,-1-4-5 15,-2 2-12-15,1 1 9 16,1 4 2-16,1 4 1 16,0 2 8-16,0 6-1 15,6 1-16-15,7 8 8 16,2 4-2-16,0 5-3 16,-2 5 2-16,-2 3-5 15,-1 3 14-15,-4 0-8 16,-1 0 7-16,-4 7 1 15,-1 9 2-15,0 5-3 0,0 5 7 16,-12 2 14 0,-2 2 18-16,0-6-13 0,4-2-9 15,4-5-6-15,6-3-4 16,0-6-15-16,3-1 15 16,17-3-1-16,6-2 2 15,4-1 13-15,1 1-4 16,-4 1 1-16,-8 5-11 15,-4-1 0-15,-6 3 0 16,-6 4 0-16,-3 3 1 16,0 7 1-16,-7 3 7 15,-11 4 5-15,0-2-3 16,0 0 18-16,0-1-26 16,0-4 21-16,4-3-17 0,1-5-4 15,6-3-3 1,1-4-15-16,4-1-25 0,2-7-22 15,0-1-142-15,0-20-159 16</inkml:trace>
  <inkml:trace contextRef="#ctx0" brushRef="#br0" timeOffset="132208.9042">14204 4715 11 0,'0'0'410'0,"0"0"-377"16,-87 26-5-16,64-12 4 0,3 2-21 16,7-4-8-16,10 0-3 15,3-2-36-15,0-1 24 16,16 1 12-16,5-1 22 15,1 1-8-15,2 0-5 16,-3 1-7-16,-1 0-1 16,-4 3 0-16,-3 1-1 15,2 1 3-15,-7 3 1 16,-2-1-1-16,-3 1 7 16,-3 1 2-16,0 1 15 15,0 1-9-15,-8 2 3 16,-4 3 14-16,-3-3-24 15,0 0 0-15,-1-4 15 0,4-1-24 16,3-6 1 0,6-4-6-16,2-1 0 0,1-4-27 15,0-2-75-15,0-2-101 16,4-12-86-16</inkml:trace>
  <inkml:trace contextRef="#ctx0" brushRef="#br0" timeOffset="132540.1384">14431 4809 502 0,'0'0'105'16,"0"0"-63"-16,0 0-22 16,0 0 11-16,0 0 42 15,0 0-37-15,73-50-6 16,-51 43-22-16,1 1-4 16,3-2-4-16,1 2 1 15,-3-2-2-15,-4 2-36 16,-3 4-16-16,-6 2-23 15,-4 0-24-15,-7 0-98 16,0 9-26-16,0 3 61 0</inkml:trace>
  <inkml:trace contextRef="#ctx0" brushRef="#br0" timeOffset="132733.5022">14681 4763 123 0,'0'0'146'16,"0"0"-38"-16,0 0-29 15,0 0-20-15,0 0 43 16,0 0-57-16,0 87 2 15,0-55 5-15,0-1-16 16,0 1-20-16,0-3-9 16,0 0-1-16,0-3-3 15,0-1-3-15,0-1 0 16,0-4-16-16,0 0-48 0,0 0-12 16,-13-3-84-1,-11-2-247-15</inkml:trace>
  <inkml:trace contextRef="#ctx0" brushRef="#br0" timeOffset="133212.2551">12732 5657 434 0,'0'0'90'16,"0"0"-51"-16,0 0-35 15,0 0-3-15,0 0 19 16,0 0 22-16,-8 0-5 15,31 0-15-15,11 0-5 16,18 0 17-16,11-4-10 16,10-5-15-16,13 1-3 15,10-1 4-15,5 2-5 16,8-3-3-16,1 0 3 16,4 1-5-16,-1-1 0 0,-2-1 1 15,-8-2 0-15,-8 1 2 16,-8-2 5-16,-13 1-8 15,-13 3 2-15,-11 0 3 16,-9 3-5-16,-11 0 1 16,-13 5-1-16,-6 2 0 15,-9 0-10-15,-2 0-63 16,-5 10-60-16,-29 4-56 16</inkml:trace>
  <inkml:trace contextRef="#ctx0" brushRef="#br0" timeOffset="140407.2101">11016 6962 163 0,'0'0'50'0,"0"0"-39"16,0 0-10-16,0 0-1 15,0 0 0-15,0 0 0 0,0 0-1 16,65 19 1 0,-48-16 0-16,3 5 11 0,8 0-10 15,5 3 2-15,6-1-3 16,-1 0 0-16,1 1-13 15,-3 0-62-15,-6-3-58 16</inkml:trace>
  <inkml:trace contextRef="#ctx0" brushRef="#br0" timeOffset="141277.7523">12607 6957 417 0,'0'0'30'15,"0"0"3"-15,0 0-24 16,0 0-7-16,0 0 21 16,0 0 15-16,0 0 3 15,4 0-12-15,9-4-21 16,5-1 1-16,6 1-9 16,0 1-1-16,1 3 1 15,-4 0 0-15,0 0-11 16,0 0-16-16,-2 0-71 15,-4 4-21-15,-3 4-150 0</inkml:trace>
  <inkml:trace contextRef="#ctx0" brushRef="#br0" timeOffset="143878.7323">23282 7086 463 0,'0'0'50'0,"0"0"-50"16,0 0-30-16,0 0 22 16,0 0 8-16,0 0 3 15,39 3 8-15,-26-3 11 16,2 0-7-16,6 0-14 16,5 0 8-16,4 0-9 15,5 0-31-15,2 0-68 16,-7-8-189-16</inkml:trace>
  <inkml:trace contextRef="#ctx0" brushRef="#br0" timeOffset="145237.96">3071 14350 29 0,'0'0'26'16,"0"0"-8"-16,0 0-13 15,0 0-1-15,0 0-2 16,0 0 1-16,-64 0-3 0,56-3-9 16,2-2-9-1,2 0-42-15</inkml:trace>
  <inkml:trace contextRef="#ctx0" brushRef="#br0" timeOffset="145961.5085">2874 14154 332 0,'0'0'6'0,"0"0"37"16,0 0-18-16,0 0 3 15,0 0 23-15,0 0 0 16,-21-20-25-16,21 20 0 16,0 0-26-16,0 0-1 15,0 16-3-15,3 7-4 16,8 6 8-16,5 7 7 16,-4 5-7-16,6 1 11 15,-3 1 5-15,-2-2-7 16,8-2 12-16,-5-7-18 15,7-8 1-15,-3-4-8 0,-3-7 8 16,-1-7 5 0,-5-4-9-16,-2-2 0 0,1 0 0 15,4-7 16-15,6-18 27 16,2-11-26-16,3-6-9 16,-3-3-8-16,-1-1 3 15,-3-2 3-15,0-1-6 16,0 3-2-16,3 0 2 15,-2 5 2-15,-4 10-1 16,3 3-1-16,-8 11 0 16,-2 6-10-16,-4 6-10 15,-1 5-26-15,0 0-106 0,-3 10-82 16,-6 12 0-16</inkml:trace>
  <inkml:trace contextRef="#ctx0" brushRef="#br0" timeOffset="146514.3579">2867 14301 355 0,'0'0'40'0,"0"0"-6"0,0 0 16 16,0 0-4-16,0 0-9 16,0 0-9-16,-14-17-11 15,14 17-17-15,6 0 2 16,13 7-5-16,5 9 4 15,6 5-1-15,0 8 0 16,-3 0 0-16,-2 2 7 16,-1 3 3-16,-3-2 3 0,-3-3-1 15,1-2-2 1,-3-8 3-16,-5-7-13 0,-5-4 1 16,-3-7-2-16,0-1 2 15,3 0 5-15,4-1 41 16,4-22 0-16,7-12-26 15,4-10-7-15,-4-10-9 16,1 1-9-16,-4 1 4 16,-6 3 0-16,0 9-1 15,-5 7-5-15,-2 9 5 16,-2 7-11-16,-3 7-5 16,0 4 1-16,3 6-17 15,-3 1 0-15,3 0-75 16,-3 8-112-16,0 12 89 15,0 5-59-15</inkml:trace>
  <inkml:trace contextRef="#ctx0" brushRef="#br0" timeOffset="146780.9866">2968 14391 199 0,'0'0'0'0,"0"0"0"15,0 0 0-15,0 0 0 0,103 87 5 16,-67-65-5-16,11-3-1 15,7 1-1-15,4-6-60 16</inkml:trace>
  <inkml:trace contextRef="#ctx0" brushRef="#br0" timeOffset="148037.6895">3611 15022 319 0,'0'0'68'0,"0"0"-19"0,0 0-44 16,0 0-5-16,0 0 0 16,0 0 6-16,37 9-1 15,-10-6 8-15,7 0 4 16,2-3 16-16,4 0 10 15,-1 0-32-15,0 0 16 16,-3-3-15-16,-1-4 5 16,-5 0-10-16,-7-2-2 15,-4 2 0-15,-5 1 8 16,-6 1-8-16,-3 2 12 16,-2-4 14-16,0-1-15 15,1-5-6-15,1 3-7 16,-2-1-3-16,1 3-3 0,-4-2 1 15,3 3-3 1,-3 0-8-16,0 2-15 0,0 1 27 16,0-2-36-16,-7 0-17 15,-4 1-14-15,-2 2-32 16,-5 2 45-16,-3 1 52 16,0 0-1-16,2 0 4 15,1 0 0-15,3 0 10 16,3 0 19-16,0-4 16 15,2 1 25-15,2-2 7 16,-2 0-35-16,7 1-5 16,-2-1-5-16,5 2-29 15,0-1 6-15,0 1 12 16,0-3-20-16,18-1 12 0,12-2-13 16,9 0 0-16,3 2 0 15,1 4 0-15,-1 3-11 16,-5 0 13-16,3 15-2 15,-4 9 0-15,-6 4 2 16,-5 7-3-16,-5 4 1 16,-6 2 0-16,-6 2 3 15,-5-4-3-15,-3-2 6 16,0-3-5-16,0-6-1 16,-6-3 3-16,-9-2-6 15,-3 1 8-15,-1-3-1 16,-2 1-3-16,-2 1 3 15,1 3-4-15,1 0-42 0,3-3-82 16,-4-9-336 0</inkml:trace>
  <inkml:trace contextRef="#ctx0" brushRef="#br0" timeOffset="151450.0434">28140 11090 68 0,'0'0'43'15,"0"0"-12"-15,0 0-29 16,0 0 7-16,0 0 14 15,0 0 20-15,0 0 2 0,10-14 3 16,-8 9-20 0,2-1-8-16,-4 2-6 0,1 0 16 15,-1 0 2-15,0 1-1 16,0 0-2-16,2 3-7 16,-2-3 11-16,0 3-19 15,0 0-10-15,0 0-4 16,0 0-6-16,0 6-11 15,0 9 9-15,-3 4 6 16,-10 4 2-16,2 5 3 16,-5 0 16-16,-1 3-11 15,1 1 25-15,-1-3-17 16,0 5-15-16,-1-4 11 16,1 1-6-16,1-2 2 0,3-1-7 15,-2-1 5-15,4-3 10 16,2-2-10-16,-1-5-6 15,4-3-2-15,2-4 2 16,0-1 2-16,1-5-2 16,3-2-4-16,0-2-61 15,0 0-77-15,-1 0-14 16</inkml:trace>
  <inkml:trace contextRef="#ctx0" brushRef="#br0" timeOffset="151899.202">27843 11236 93 0,'0'0'24'15,"0"0"25"-15,0 0 11 16,0 74 10-16,0-47-24 0,0 3 1 16,-1-1-22-16,-2 5 6 15,0 0-8-15,1-1 5 16,-1-4 11-16,1-1-18 15,-1-2 2-15,0-1-6 16,2-2-11-16,1-5 5 16,0-2-11-16,0-7 2 15,0-4-2-15,0-2 0 16,0-3 10-16,0 0-7 16,12 0 22-16,15-3-1 15,9-11-6-15,7-2-18 16,0-4-7-16,1-1-42 15,0-2-114-15,1-5-228 16</inkml:trace>
  <inkml:trace contextRef="#ctx0" brushRef="#br1" timeOffset="194958.211">27266 13198 148 0,'0'0'11'16,"0"0"21"-16,0 0-19 15,0 0 19-15,0 0 31 16,0 0-13-16,0 0-7 16,0 0-11-16,-38-16 6 15,37 15 12-15,-1 1-33 16,2 0 0-16,0 0-17 16,0 0 0-16,0 0-8 15,0 0-5-15,0 0 12 16,0 0 1-16,0 0-8 0,0 0 7 15,0 4-1-15,0 2 2 16,2-1 1-16,1 3 0 16,3-2-1-16,3 3 11 15,1 1 9-15,4 1 2 16,4 3 6-16,2 0-2 16,2 5-17-16,1 1 2 15,4 1 0-15,1 4-2 16,4 2 1-16,1 2-4 15,-2 1-2-15,2-2-4 16,-2 1 0-16,-3-3 5 16,1-3-5-16,-3 0 0 15,0-3 9-15,-1 4-8 16,-1 2 29-16,2 4-8 16,-1-2-14-16,-1 0-3 15,-1-4 13-15,-3-1-12 16,-1-3 8-16,-2-1 2 0,1-2-15 15,-5-2 8-15,0-1-8 16,-3-1 0-16,-4-2-1 16,-1-3 0-16,0 0 0 15,1 2 0-15,0 0 0 16,-2 0 2-16,1 0 3 16,1 0 0-16,0-1-5 15,-2-2 5-15,2 2 0 0,-1 0 6 16,-1-5-4-1,0 3-5-15,-2-4-1 0,-1-3 1 16,-1 0-1-16,0 0 5 16,0 0-6-16,0 0-1 15,0-3-7-15,0-13-67 16,-7-4-172-16</inkml:trace>
  <inkml:trace contextRef="#ctx0" brushRef="#br1" timeOffset="200217.5347">28862 14139 289 0,'0'0'30'16,"0"0"-3"-16,0 0 11 15,0 0-18-15,0 0 5 16,0 0 0-16,-79-77-12 16,68 69-10-16,-2 4 21 15,1-3 6-15,-6 4-29 0,-3 0-1 16,-4 2 10-16,-5 1 1 15,-1-3-10-15,-7 0 6 16,1 1 15-16,-2-1-10 16,0-1 1-16,2 4-10 15,-3-3 1-15,1 1 10 16,0 1-12-16,-2 1 12 16,3 0-13-16,2 0 1 15,2 0-1-15,3 1 5 16,-4 8-3-16,1 0-6 15,-1 4 1-15,-3 2 2 16,2-1 3-16,-1 1 6 16,1 2-7-16,1 0 1 15,3 0 5-15,6-2-6 16,4 1 5-16,5 1-3 0,3 5-6 16,-2 1 4-16,4 5-1 15,-3 3 11-15,0 2-7 16,0-1-3-16,1 2 1 15,1 1-1-15,1 0 1 16,2-3-3-16,0 2 5 16,3-5-5-16,6 0-9 15,1 2 9-15,0-1-2 16,6 1-1-16,12 2-4 16,10 1 5-16,6-2 2 15,11 2 0-15,10-2 0 16,7 1 3-16,6-3 0 0,4-1 1 15,5-3-4-15,8 0-2 16,6-2 2-16,0-2 2 16,2-5 1-16,-2-3-6 15,0-6-9-15,1-3-9 16,1-4 20-16,-1-1-41 16,-1 0 25-16,-1-9 1 15,-5-7 9-15,-3-4-46 16,-8-3 11-16,-9-5-24 15,-7-3 54-15,-9-5 12 16,-12 0 4-16,-7-3 52 16,-6 0-6-16,-7 3 15 15,-3 0-35-15,-3 1 3 0,-4 4 14 16,-1 0-36-16,-5-1 1 16,-1 1-2-16,0 1-6 15,0-1-8-15,-9 1 3 16,-10 1-5-1,-8 1-1-15,-3 2 4 0,-1 2 3 16,-3 2-5-16,-4-3 11 16,1 2 1-16,0 1 11 15,3-3-6-15,-1 2-10 16,2 0 19-16,-1-1-21 16,-4 4 9-16,2 1 0 15,-2 3-9-15,5 6 0 0,1 5 2 16,-1 5-2-1,-3 0-3-15,-7 5 2 0,-1 9-5 16,-3 6-10-16,2-1 16 16,0 3 0-16,2-2-24 15,2 1-28-15,5 1-18 16,4-8-146-16,9-6-99 16</inkml:trace>
  <inkml:trace contextRef="#ctx0" brushRef="#br1" timeOffset="202835.431">28028 13554 401 0,'0'0'0'0,"0"0"5"16,0 0-5-16,0 0 13 16,0 0 1-16,0 0 60 0,0 0-32 15,0 0-35-15,0 0 0 16,0 0-1-16,0 0-1 16,0 0-5-16,-1 14 5 15,-7 13-4-15,-1 4 4 16,-4 3 12-16,2 0-2 15,2-4-14-15,-1-6 20 16,7-6-12-16,0-5-2 16,3-10 4-16,0-2-8 15,0-1 0-15,0 0 18 16,0 0 23-16,0-4 4 16,9-14-21-16,10-5-18 0,2-5-2 15,-1 2-4 1,0 2-3-16,0 4 5 0,-2 4-12 15,-2 6 6-15,-4 5-10 16,1 1-11-16,-4 4-11 16,0 0-10-16,-3 0-13 15,-2 4-39-15,-4 5-79 16,0-1-82-16</inkml:trace>
  <inkml:trace contextRef="#ctx0" brushRef="#br1" timeOffset="204161.9819">26996 11367 410 0,'0'0'26'15,"0"0"-15"-15,0 0-6 16,0 0-5-16,0 0-5 16,0 0 4-16,0 0 0 15,0 6 1-15,0 9 4 16,-2 4 2-16,1 1 22 16,-1 1 3-16,-1-1 4 15,2-2 1-15,1-3-28 0,0-2 12 16,0-4-17-16,0-1 4 15,0-3-6-15,0-4-1 16,6-1 3-16,1 0 6 16,7-1 3-16,1-15-1 15,-1-4-5-15,-1-2-1 16,-5-2-5-16,-5 1-4 16,-3 2-3-16,0 5-15 15,0 7 2-15,-4 4 5 16,-11 5-38-16,-4 0 5 15,2 3 22-15,1 7 26 16,5 2 28-16,2 2-16 16,6 1-1-16,-1 2-10 0,4-1 14 15,0-3-15-15,0-1-1 16,9-4-1-16,3-5 1 16,4-2-5-16,-2-1 3 15,2 0-6-15,-1-3-19 16,-6-6-57-16,-3-3 69 15,-6-3-25-15,0 0-41 16,0-1-68-16</inkml:trace>
  <inkml:trace contextRef="#ctx0" brushRef="#br1" timeOffset="206999.9832">29230 13876 226 0,'0'0'61'16,"0"0"-17"-16,0 0-23 16,0 0-21-16,0 0 27 15,0 0 14-15,0 0-41 16,-3-10 0-16,3 10 1 16,0 0 5-16,0 0-6 15,0 0-29-15,-3 0-112 16</inkml:trace>
  <inkml:trace contextRef="#ctx0" brushRef="#br1" timeOffset="208585.2491">29297 13892 144 0,'0'0'208'0,"0"0"-208"15,0 0 3-15,0 0 6 16,0 0 35-16,0 0 14 16,3-9-30-16,-3 9-20 15,0 0-7-15,0 0-2 0,0 0-1 16,0 0-4-16,0 0-1 16,0 0 0-16,0 9 14 15,0 3 28-15,0 1-22 16,0 6-13-16,0 3 26 15,0 2-7-15,-6 3-14 16,0 4 12-16,0 0-15 16,3 3 7-16,3-2-9 15,0-3 0-15,2-2 5 16,17-8-5-16,10-6 2 16,7-7 2-16,3-6-3 15,-1 0 2-15,-2-5-3 0,-5-12 0 16,-4-4 10-16,-5-4-10 15,-4-1 7-15,-1-3 12 16,-2 0-8-16,-2 1-5 16,-1 3-6-16,1 3 1 15,-2 0-1-15,1 5 0 16,-1 3 10-16,0 2-12 16,-2 0 2-16,3 4 0 15,-3 3-5-15,2-1 4 16,-1 3 1-16,0 2 0 15,3 1 2-15,-2 0-9 16,-3 0 3-16,-2 0-2 16,-1 0-4-16,-3 1-22 15,-2 6-18-15,0 2-18 16,0 0-22-16,-10 0-60 0</inkml:trace>
  <inkml:trace contextRef="#ctx0" brushRef="#br1" timeOffset="209209.184">29233 13900 400 0,'0'0'17'0,"0"0"5"16,0 0 55-16,0 0-55 16,0 0 42-16,0 0-30 15,19-54-6-15,-16 54-28 16,-1 0 0-16,1 13-5 15,0 11 4-15,-3 7-9 16,0 3 10-16,0 5 7 16,-8 4-4-16,-2 1 1 15,1-3-4-15,3-5 7 16,3-5-5-16,3-12 1 16,0-8-3-16,0-7-11 15,0-4 11-15,5 0 11 0,17-4 26 16,9-13-15-16,7-2-18 15,2-3-3-15,0-2-1 16,-1 3-9-16,-2 1 1 16,2 0-9-16,-5 2-27 15,-5 3-16-15,-7 2-42 16,-7 4-66-16</inkml:trace>
  <inkml:trace contextRef="#ctx0" brushRef="#br1" timeOffset="227756.598">28383 14388 358 0,'0'0'20'0,"0"0"26"15,0 0-8-15,0 0 29 16,0 0-31-16,0 0 31 16,-87-26-50-16,81 23-17 15,0 1 37-15,0-3-35 0,1 3 0 16,0 2-2-16,-1 0 0 15,-3 0-1-15,-9 4-2 16,-4 9 2-16,1 4-5 16,-1 4 12-16,2 4-3 15,5 2-3-15,2-1 0 16,7-2-7-16,6-5 7 16,0-5-9-16,2-3-1 15,12-4-9-15,4-3 13 16,8-4 6-16,0 0-3 15,3 0 3-15,-4-11 2 16,-7-3 4-16,-2-3 7 16,-5-1-9-16,-1-1 0 0,-5 2 5 15,-2 5-3 1,-3 6-6-16,0 4 10 0,0 2 2 16,0 0-12-16,0 0-6 15,0 0-2-15,0 9 8 16,0 12-1-16,0 5 2 15,0 1 6-15,0-1-5 16,0 0-2-16,0 1 2 16,0-2-2-16,-2 1 0 15,-1-1 7-15,0-2-4 16,0-5-3-16,1-4 2 16,0-3-2-16,2-4-1 0,0-4-1 15,0 0-63 1,0-3-144-16,0-5-130 0</inkml:trace>
  <inkml:trace contextRef="#ctx0" brushRef="#br1" timeOffset="228314.9406">28733 14475 250 0,'0'0'94'0,"0"0"-43"16,0 0-36-1,0 0-1-15,0 0 3 0,0 0 45 16,-8-38-49-16,-6 38 17 16,-5 0-30-16,-1 0 12 15,-2 7-8-15,0 3 22 16,-2 5-10-16,3 5-5 15,0 3 16-15,3 1-5 16,5-1-20-16,6 0 7 16,6-4-9-16,1-2 0 15,0-6-18-15,15-4 17 16,9-3 1-16,4-4 1 16,7 0-1-16,0 0-2 15,0-12-26-15,-4-3 22 0,-6-2-7 16,-4-1 13-16,-7-1 0 15,-3 3 2-15,-6 2 8 16,-2 7-3-16,-1 2 14 16,-2 5 4-16,0 0-10 15,0 0-15-15,0 6-15 16,0 14 15-16,-8 10 8 16,-2 5 3-16,2 2 8 15,2-6 1-15,3 1-18 16,3-6 12-16,-1-3 0 15,1-10-14-15,-2-3 2 16,1-3-2-16,1-3 0 16,-3 0-26-16,-8-4-94 0,-1-9-391 15</inkml:trace>
  <inkml:trace contextRef="#ctx0" brushRef="#br1" timeOffset="244758.8728">27883 11519 73 0,'0'0'11'16,"0"0"-11"-16,0 0 1 15,0 0-1-15,0 0-1 16,0 0-1-16,0 0 2 16,0-2 17-16,0 2 75 15,0 2 24-15,-6-1-2 0,3-1-27 16,0 1-41-16,2-1 10 16,-2 5-37-16,-2 5-17 15,-5 5-4-15,-3 9-32 16,-4 5-191-16</inkml:trace>
  <inkml:trace contextRef="#ctx0" brushRef="#br1" timeOffset="245914.4627">29314 13864 114 0,'0'0'156'0,"0"0"-86"16,0 0-14-16,0 0-19 0,0 0-27 16,0 0 29-16,0 0 10 15,0-13-11-15,0 13 2 16,0 0 0-16,0 0-22 16,0 0 3-16,0 0-3 15,0 0-15-15,0 0-3 16,1 8-2-16,-1 13 2 15,2 5 5-15,-2 4-3 16,0 4 3-16,0 4 13 16,1 0-18-16,-1 0 10 15,0-2 6-15,0-9-16 16,3-3 1-16,0-7-1 16,0-3 11-16,2-4-10 15,-4-3-1-15,1-1 11 0,-1-2-10 16,1-1-1-16,-2-3 0 15,0 0 5-15,2 0 18 16,4 0 0-16,10 0-2 16,13-3-1-16,14-12-16 15,10 1 3-15,-1-1-4 16,0 3-1-16,-2 1-2 16,-4-1 0-16,-4 4 1 15,-4-2-5-15,-7 1 4 16,-6 1-27-16,-9 1-18 15,-9 0-18-15,-7-1 20 16,0 4-62-16,-25-6-235 16</inkml:trace>
  <inkml:trace contextRef="#ctx0" brushRef="#br1" timeOffset="246574.1003">29381 14057 308 0,'0'0'70'0,"0"0"-41"0,0 0-8 15,0 0-6-15,0 0 24 16,0 0 15-16,-2 9-32 15,2-9 3-15,3 0-8 16,12 0 13-16,9-7 6 16,8-7-6-16,3-5-3 15,5-3 0-15,1-2-4 16,1-3-16-16,-1 0 4 16,-5-2-6-16,-3 1 0 15,-5 0 2-15,-2 2-5 16,-6 2 0-16,-5 5 15 0,-2 6-17 15,-6 4 0 1,-4 7 1-16,-3 1-1 0,0 1-19 16,0 0 12-1,0 0-40-15,-9 12 0 0,-11 9 43 16,-8 7 6-16,-3 1-2 16,-5 0 0-16,-4 1-7 15,-2-4-6-15,-2-5 9 16,3-4 0-16,7-5-6 15,7-2 10-15,12-3 2 16,5-2 3-16,7-4 3 16,3 2-1-16,0-3 10 15,0 0-7-15,0 2-10 16,0-2 0-16,1 0-2 0,18 0 2 16,8-13 1-16,7-2-1 15,2-2 5-15,-1 0 3 16,-2-2-8-16,-5 2 0 15,-6 1 8-15,-3 4-7 16,-7 4-2-16,-4 1-5 16,-2 6-52-16,-6 1-34 15,0 0-91-15,-4 3-156 16</inkml:trace>
  <inkml:trace contextRef="#ctx0" brushRef="#br1" timeOffset="247348.5926">29033 14562 458 0,'0'0'0'0,"0"0"-4"0,0 0-15 15,0 0 19-15,0 0 34 16,0 0 15-16,0 6 1 15,0-6-9-15,0 0-9 16,0 0-4-16,0 0-18 16,0 0 0-16,0 0-9 15,3 0-1-15,0 0-11 16,3 0-50-16,2-3-124 16,-4-8-181-16</inkml:trace>
  <inkml:trace contextRef="#ctx0" brushRef="#br1" timeOffset="247979.8817">27930 12953 639 0,'0'0'4'16,"0"0"-4"-16,0 0-188 0,0 0 7 16,0 0 17-16</inkml:trace>
  <inkml:trace contextRef="#ctx0" brushRef="#br1" timeOffset="248413.6376">29092 14469 362 0,'0'0'26'0,"0"0"-14"16,0 0 69-16,0 0 25 16,0 0-15-16,0 0-19 0,1 6-16 15,-1-6-28-15,0 1-27 16,0-1-2-16,0 0-24 15,0 0-46-15,-7 0-60 16,-17-10-334-16</inkml:trace>
  <inkml:trace contextRef="#ctx0" brushRef="#br1" timeOffset="248824.9924">27950 13164 172 0,'0'0'127'0,"0"0"-42"16,0 0-2-16,0 0-3 15,0 0-32-15,0 0-16 16,-4-30-2-16,4 30-30 16,0 0-12-16,0 0-71 15,0 4-128-15,4 9 16 16</inkml:trace>
  <inkml:trace contextRef="#ctx0" brushRef="#br1" timeOffset="249604.8895">28860 14345 575 0,'0'0'143'0,"0"0"-120"16,0 0-18-16,0 0 3 16,0 0 0-16,0 0 8 15,0-4 9-15,0 4 11 16,0 0-22-16,0 0-11 15,0 0 2-15,0 0-5 16,0 0-1-16,0 0 1 0,0 0 0 16,0 0 0-16,0 0-1 15,0 0 4-15,0 0-3 16,0 0 9-16,0 0-9 16,0 0-8-16,0 0 8 15,0 0-1-15,0 0 0 16,0 0 1-16,0 0-9 15,0 0-1-15,0 0-6 16,0 0 0-16,0 0-7 16,0 0 21-16,0 0-7 15,0 0 8-15,0 0 1 16,0 0 5-16,0 0-4 0,0 0-1 16,0 0-6-16,0 0 6 15,0 0-6-15,0 0 1 16,0 0-7-16,0 0-19 15,0 0 12-15,0 0 12 16,0 0-11-16,0 3 16 16,0 3-11-16,0-2-34 15,0 0-22-15,0 0-34 16,0 0 44-16,0 1-19 16,-1-2-41-16,-2-1-39 15</inkml:trace>
  <inkml:trace contextRef="#ctx0" brushRef="#br1" timeOffset="250370.2015">27834 12980 306 0,'0'0'24'15,"0"0"37"-15,0 0-12 16,0 0-16-16,0 0-3 16,0 0-11-16,0 3-14 15,0-3-5-15,0 0-1 16,0 0-1-16,0 0-21 16,0 0-10-16,0 0-29 15,0 0-26-15,0 0-83 16</inkml:trace>
  <inkml:trace contextRef="#ctx0" brushRef="#br1" timeOffset="255850.9473">28590 11283 82 0,'0'0'60'15,"0"0"40"-15,0 0-24 16,0 0-28-16,0 0 6 0,0 0-6 16,0 0-8-16,8-48-12 15,-8 48-2-15,0 0-3 16,0 0-6-16,0 0 9 15,0 0-5-15,0 0-7 16,0 0 9-16,0 0-17 16,0 0-5-16,0 0-1 15,0 0-1-15,0 0-2 16,0 0 1-16,0 1 2 16,-8 15-6-16,-8 9 12 15,-4 5-11-15,-5 5 10 16,3 4-2-16,-2-2 6 15,4 0 6-15,-2-2 0 16,3-4-2-16,4-1 0 0,-1-3 13 16,5-4-15-16,2-1-10 15,0-1 12-15,2-1-10 16,1-2 4-16,-2 1 1 16,1-1-4-16,-1-1 11 15,1 1 2-15,2-7-13 16,1-2 10-16,2-3-9 15,0-1 0-15,2-5-1 16,0 2 0-16,0-2-1 16,0 0-2-16,0 1 2 15,0-1-3-15,0 0-24 16,0 2-36-16,0-2-35 16,-8 0-67-16,-3-3-129 0</inkml:trace>
  <inkml:trace contextRef="#ctx0" brushRef="#br1" timeOffset="256631.3686">28394 11397 51 0,'0'0'93'15,"0"0"-52"-15,0 0-18 16,0 0-1-16,0 0-1 16,0 0 4-16,-5-5 6 15,5 3-18-15,0 2-13 16,-2 0-11-16,1-1-36 0,-1 1-53 16,1-3 6-16,-1 2 44 15,1-3 39-15,-1 3 11 16,-1 0 3-16,0 1 10 15,0-1 27-15,1 1 7 16,0-2 3-16,1 2-25 16,1-1-7-16,0 1-1 15,0 0 8-15,0-3 13 16,0 2-9-16,0-2-9 16,0-1 5-16,-2 4 15 15,2 0-1-15,0 0 5 16,0 0-15-16,0 0-13 15,0 0-14-15,0 0-2 0,0 0-9 16,0 0 7-16,0 0 4 16,0 5-1-16,5 6 21 15,8 3 9-15,1 2-18 16,2 5 24-16,3 3-27 16,2 4 15-16,3 3 6 15,1 2-18-15,2 0 0 16,0 2-10-16,1-3 1 15,-2-3 2-15,-2-3 0 16,-5-6-6-16,-6-5 3 16,-2-4-1-16,-7-4-2 15,-1-1 0-15,-1-4 0 16,-1 0 0-16,-1-2-5 16,0 3-1-16,2-3-27 0,-2 3-16 15,1-3-31-15,1 0-79 16,-1 0-156-16</inkml:trace>
  <inkml:trace contextRef="#ctx0" brushRef="#br1" timeOffset="260681.4236">29572 13314 229 0,'0'0'25'0,"0"0"26"15,0 0-14-15,0 0 6 16,0 0-14-16,0 0 11 15,1-6-14-15,-1 6-26 16,-7 4 3-16,-5 9 39 16,-3 5-4-16,3 2-8 15,0 1-7-15,6-1-14 0,5-1-9 16,1-2-8-16,0-2 7 16,12-6-1-16,5-1 1 15,7-5 1-15,0-3 12 16,-1 0 6-16,-3-6-6 15,-2-10-9-15,-6-1 3 16,-6-3-4-16,-4 0 10 16,-2-1-24-16,0 1-17 15,-12 4 28-15,-3 5-36 16,-2 2 6-16,1 4 17 16,-1 5-35-16,1 0 46 15,3 0 6-15,-2 3 12 16,4 8-15-16,4 0 6 15,-2 3-6-15,6 0 0 0,2-1-7 16,1-1-3-16,0 0 7 16,0-3 3-16,11-3 1 15,0-2-1-15,0-1-5 16,0-3 1-16,-2 0 0 16,-3 0 1-16,-1 0-29 15,-2-5-6-15,-3-3-8 16,0 0 24-16,0 2-19 15,-6 1 40-15,-2 3-22 16,2 2-5-16,-1 0 28 16,0 0-24-16,0 2-102 15</inkml:trace>
  <inkml:trace contextRef="#ctx0" brushRef="#br1" timeOffset="261214.5565">29619 13389 439 0,'0'0'48'0,"0"0"16"16,0 0-64-16,0 0-13 16,0 0-7-16,0 0-23 15,5 11 43-15,10-3 0 16,4 3-85-16,0-2-99 16</inkml:trace>
  <inkml:trace contextRef="#ctx0" brushRef="#br1" timeOffset="262663.1982">29215 14936 28 0,'0'0'10'16,"0"0"26"-16,0 0-25 16,0 0 11-16,0 0 35 15,0 0 18-15,0 0-2 16,4-7-16-16,-2 7-12 0,0 0 10 16,1 0-39-16,1 0 23 15,4 7-19-15,1 2-1 16,2 4 0-16,0 2 2 15,1 0-14-15,0 2 3 16,0 3-2-16,0-3-7 16,-2 0 1-16,-2-1 2 15,-3-4-3-15,-3-4 1 16,-2-2-4-16,0-3-7 16,0-3-23-16,0 0 13 15,0 0-11-15,0 0 26 16,-2-1 4-16,-8-12 25 0,-2-2-25 15,-3-2-6-15,3 3-9 16,2 1 30-16,1 2-30 16,5 5-18-16,-3 0 27 15,3 2 6-15,2 1 7 16,-1 2 3-16,2 1 0 16,1 0 17-16,0 0-20 15,0 0 5-15,0 0-12 16,0 0-7-16,0 0-11 15,0 0 5-15,0 0 10 16,0 8-2-16,0 1 10 16,4 2-5-16,2 2 6 15,-1 0-4-15,3-1 12 16,-1 2-5-16,-3-1 0 16,2 1-9-16,-3-1 1 0,2-1 0 15,-1-4-1-15,-1 0 0 16,-1-2-4-16,-2-1-52 15,0-2-44-15,0-3-15 16,-8 0-119-16</inkml:trace>
  <inkml:trace contextRef="#ctx0" brushRef="#br1" timeOffset="263988.194">29257 15166 28 0,'0'0'0'0</inkml:trace>
  <inkml:trace contextRef="#ctx0" brushRef="#br1" timeOffset="264436.8922">29257 15166 39 0,'-18'-97'91'0,"15"89"50"0,0 1-59 16,0 2-35-16,2 1 25 15,-1-1-22-15,2-1-3 16,0 0-28-16,0 0 1 16,0-1-12-16,0-3 1 15,0-2-9-15,0 1 0 16,0 2 3-16,2 2 5 15,-1 3 18-15,1 4-15 16,-2 0-7-16,3 0-4 16,1 0-2-16,6 13 2 15,1 6 0-15,1 4 0 16,4 2 0-16,1 2 6 16,2 2-2-16,3-1-2 0,0 0 4 15,1-2-3 1,0 1 1-16,-1-5 3 0,-5-1 1 15,-1-2-6 1,-4 0 3-16,-5-4 4 0,0-2-3 16,-3-4-3-16,-1 0-2 15,0-2-1-15,0-1 17 16,-2-3-13-16,2-2 26 16,-1 0-30-16,-1-1 11 15,1 2-5-15,1-1-2 16,4 1 0-16,-1 0 6 15,-2-2-9-15,3 0-1 0,1 2-17 16,4 0-40 0,5 4-28-16,2 3-115 0,-1 1-228 15</inkml:trace>
  <inkml:trace contextRef="#ctx0" brushRef="#br1" timeOffset="265292.6015">29718 15473 78 0,'0'0'32'0,"0"0"82"16,0 0-83-16,0 0 14 0,0 0-1 16,0 0 2-1,-38-3-46-15,18 11 0 0,-10 6 79 16,-7 6 3-16,-1 5-27 16,7 3-27-16,1 5-6 15,5 6-22-15,7 2 9 16,3 3-17-16,13 2 8 15,2 2 0-15,6 3-6 16,23 1 13-16,5-2 1 16,8-7-8-16,6-2 11 15,1-10-7-15,5-4 5 16,2-7 3-16,1-10-8 16,1-3-2-16,-4-7 43 0,-6 0-37 15,-4 0-4 1,-2-14 10-16,-3-4 19 0,-1-6-31 15,-3-2 8-15,-2-4-9 16,-5-6 20-16,-1-5-21 16,-3-5 2-16,-3-2 0 15,-5-1-4-15,-7 5-4 16,-6 3-12-16,-3-2 15 16,0 5-17-16,-11 0 8 15,-5 2-22-15,-2 3 34 16,-3 3 0-16,-6 4 6 15,2 2 1-15,-3 2-4 0,0 6 4 16,3 2-6 0,-1 3-2-16,-1 6 1 0,1 1 0 15,0 4-2-15,2 0 7 16,-1 0-14-16,2 0 5 16,1 0 4-16,-2 3-3 15,0 3 3-15,-2 5-3 16,0 2-11-16,-1 0-49 15,5 4-63-15,2 2 9 16,4-1-21-16,0-1-166 16</inkml:trace>
  <inkml:trace contextRef="#ctx0" brushRef="#br1" timeOffset="265694.1346">29739 15628 508 0,'0'0'16'0,"0"0"-16"16,0 0-2-16,0 0 2 0,0 0 36 16,0 0 22-16,36 63-14 15,-23-42-9-15,0 2-5 16,1 3 7-16,1-5-19 16,-3 2 2-16,-2-1-4 15,0-4-4-15,-2 2-10 16,0-5-2-16,-4-4 3 15,0-3 11-15,-2-3-14 16,-1-1-29-16,1-1-13 16,-1 2-12-16,2-5-99 15,0 0-249-15</inkml:trace>
  <inkml:trace contextRef="#ctx0" brushRef="#br1" timeOffset="266184.022">30070 15741 505 0,'0'0'72'15,"0"0"-38"-15,0 0-21 16,0 0-3-16,0 0 9 16,0 0 7-16,-4-3-24 15,4 3 2-15,-2 0 5 16,-1 0 3-16,-3 0-10 15,-2 8 38-15,1 4-16 0,-2 3-18 16,2 2 0 0,1 4 1-16,1 1-7 0,4 2 2 15,1-2-2-15,0 0 4 16,0-4-1-16,3-4-2 16,3-6-2-16,1-5 2 15,1-3 6-15,5 0-7 16,2 0 26-16,4-13-13 15,2-4-4-15,-4-3 6 16,-3 1-12-16,-4-4-2 16,-3 4-1-16,-2 2 2 15,-5 1-8-15,0 2 5 16,0 0-1-16,0 0 2 16,-11 4-4-16,-1-2-4 15,-3 5 8-15,0-1 0 0,-1 2 0 16,-2 3 1-16,-2-1-3 15,-5 4 7-15,-3 0-6 16,-3 0 1-16,-4 17-96 16,-1 3-73-16,3-3-293 15</inkml:trace>
  <inkml:trace contextRef="#ctx0" brushRef="#br1" timeOffset="299671.5482">5650 14993 323 0,'0'0'109'0,"0"0"-79"15,0 0-19-15,0 0-10 16,0 0 47-16,0 0-26 16,-2 15-22-16,2-8 0 15,3 5 0-15,9 3 0 16,3 4 22-16,3 3 0 0,-3 1-20 16,6 0 21-1,-5 1-19-15,2-4 2 0,0 0-4 16,-2-4 1-16,-1-2 1 15,-1-1-4-15,-2-4-53 16,-2-2-71-16,-4-5-36 16</inkml:trace>
  <inkml:trace contextRef="#ctx0" brushRef="#br1" timeOffset="300585.4541">5587 14979 252 0,'0'0'142'0,"0"0"-64"16,0 0-19-16,0 0-13 15,0 0 11-15,0 0-9 16,-1 0-5-16,1 0-21 16,0 0-2-16,0 0-8 15,0 0-4-15,0 0-8 16,0 0-1-16,0 0 1 15,0 0 0-15,0 0-5 16,3 3 5-16,10 8-10 0,2 1 10 16,7 3 5-1,-1-1-4-15,0 3 2 0,-2 0-3 16,-2 1 0-16,4 0-3 16,-2 1 3-16,-2-2 2 15,-1-2 4-15,-1 2-5 16,0-2 0-16,0 2 4 15,1 0 0-15,1 0-4 16,-1-1-1-16,-1-2 8 16,1 0-8-16,1 0 4 15,-4-2-9-15,2 3 14 16,0-4-5-16,-3-1-4 16,3 0 6-16,-2-1-10 15,0 0 9-15,-2 2-8 0,3-2 11 16,-1-1-8-16,-1 1 1 15,1 1-2-15,2 0 2 16,-2 2-1-16,1-3 0 16,-2 2 2-16,1-2 0 15,-2 1-2-15,-1-3 4 16,1 1-3-16,-4-1-1 16,-1-1 2-16,1 1-4 15,-1-3 5-15,-1 0-3 16,-2-1 0-16,0 0 2 15,-3-3-2-15,0 1 1 16,0-1-2-16,0 0 1 16,0 0-3-16,0 0-19 15,0 0-38-15,0 0-30 16,-12 0-65-16,-12-14-187 0</inkml:trace>
  <inkml:trace contextRef="#ctx0" brushRef="#br1" timeOffset="301701.1902">5578 14953 197 0,'0'0'78'0,"0"0"-61"15,0 0-10-15,0 0-5 16,0 0 53-16,0 0-1 16,0 0-27-16,0 5-11 15,0-4-9-15,0 1-7 16,0 2 0-16,8 3-1 16,2 4-2-16,5 3 6 15,-3 1-2-15,6 2 12 16,-3-1 5-16,-2-2 5 15,2 2-12-15,0-4 13 16,-3 2-8-16,4 1-7 16,-1-2 10-16,0 3-3 15,2 0 2-15,-1 0-13 0,-1 0 1 16,3 0 5-16,0 1-15 16,1-2 7-16,5-1-3 15,1 0 2-15,-1 2-2 16,2-3 7-16,-3 0-2 15,0-1-4-15,-5-1 13 16,-2 0-14-16,3 2-2 16,-5 0 1-16,-2-1 2 15,3 0 2-15,-5 0 1 16,2-2-8-16,-3 3 8 16,0-2-4-16,1 1 2 0,-1-1-2 15,0 0 1 1,-1-2 2-16,-1 1-3 0,2-2 0 15,-3-1-2-15,0 0 2 16,1 0 0-16,-2 0 1 16,1-1-1-16,-3 0 1 15,3 0-1-15,-1-4 0 16,-4 0 8-16,3-1-7 16,-4-1 2-16,0 1-3 15,0-1 3-15,0 0-3 16,0 0 4-16,0 0-1 15,0 0-3-15,0 0-11 16,0 0-3-16,0 0-4 16,0 0 1-16,0 0-6 15,0 0-32-15,0 0-108 0,0 0-135 16</inkml:trace>
  <inkml:trace contextRef="#ctx0" brushRef="#br1" timeOffset="302335.9744">6245 15520 263 0,'0'0'105'0,"0"0"-81"15,0 0-14-15,0 0 14 0,0 0 46 16,0 0-14-16,0 0-42 15,0 0-14-15,1 0-6 16,2 0 5-16,0 3 1 16,2 3-7-16,1-1 7 15,-3 1-67-15,4-1-30 16,-4-5-102-16</inkml:trace>
  <inkml:trace contextRef="#ctx0" brushRef="#br1" timeOffset="306675.8304">6472 15615 219 0,'0'0'19'16,"0"0"22"-16,0 0-1 16,0 0 54-16,0 0 19 15,0 0-53-15,0 0-28 16,0 0-20-16,0 0-3 15,0 0-9-15,0 0-1 16,0 0-5-16,0 8-4 16,0 9 10-16,0 6 22 15,0 7 14-15,0 1-8 16,0 0 6-16,0-3-30 16,0-7 4-16,4-4-2 15,3-5 2-15,1-2-7 0,-2-5-1 16,0-1 4-16,-3-3-12 15,6-1 19-15,-3 0-14 16,3 0 6-16,4-10-1 16,1-6-2-16,-2 0-1 15,-2 0-1-15,-3 4-9 16,-5-1 11-16,1 4 1 16,0 3 7-16,-3 2-9 15,0 2 7-15,0 2-1 16,0 0-1-16,0 0 0 15,0 0-4-15,0 0-3 16,0 12-7-16,0 5 10 16,0 9 0-16,0 0 16 15,0 1-5-15,0-1 4 16,3-1-6-16,0-3-3 0,1-1 2 16,-2-3-3-16,-1-1-2 15,-1-10-3-15,0 0 2 16,0-7-2-16,0 0 0 15,2 0 0-15,-2 0-8 16,0 0-29-16,0-5-18 16,0-18-57-16</inkml:trace>
  <inkml:trace contextRef="#ctx0" brushRef="#br1" timeOffset="307552.4753">6512 15500 182 0,'0'0'59'0,"0"0"-32"16,0 0 4-16,0 0 1 0,0 0 15 16,0 0-16-16,-94 43 20 15,79-32-24-15,3 1 8 16,-1 1-21-16,-1 2-5 16,1 3 1-16,1 3 23 15,-1 2-26-15,-1 4 6 16,6 2-5-16,-2 3-3 15,4-3 9-15,3 2-7 16,3-2 6-16,0 7 3 16,0 3-10-16,8 9 12 15,6 2-14-15,5 0 12 16,0-4-9-16,3-3 2 16,-1-9-7-16,0-5-2 15,1-4 9-15,-1-4-6 0,2-2 6 16,-1-4-1-16,2-3 3 15,-2-4 0-15,2-5-6 16,6-3-3-16,7 0 18 16,8-16-19-16,7-6 22 15,9-5-18-15,2-3-3 16,-5 1 6-16,-3 2-6 16,-5 1 0-16,-13 5-1 15,-7 2 0-15,-6 0-2 16,-8 0 3-16,-4-1-3 15,-6-7 5-15,-6-6 13 16,0-2 6-16,0-3-15 16,-15 1-6-16,-6 2 7 0,-4-3-9 15,-2 3 1 1,0 1-1-16,-3 3 1 0,0 4-2 16,2 4 2-16,-2 3-3 15,0 4 2-15,-1 2 0 16,-2 3-10-16,-4-1 10 15,4 4 0-15,-6 5-3 16,2 1 3-16,-3 2-1 16,1 0-6-16,5 5 6 15,1 9-3-15,3 0-1 16,5 0-2-16,2 2 7 16,1-2 0-16,1 6-4 15,-3-1 4-15,2 3 0 0,-1 1-4 16,-1 5 3-16,1 3-20 15,-1-1-20-15,10 1-12 16,4-3-33-16,3-3-24 16,2-3-256-16</inkml:trace>
  <inkml:trace contextRef="#ctx0" brushRef="#br1" timeOffset="311294.2839">6764 15595 738 0,'0'0'4'15,"0"0"-4"-15,0 0-11 16,0 0-84-16,0 0-156 15,0 0 117-15,0 0 125 16,-33 13-19-16,28-1-186 16</inkml:trace>
  <inkml:trace contextRef="#ctx0" brushRef="#br1" timeOffset="329703.5925">6737 15650 395 0,'0'0'26'0,"0"0"38"16,0 0-31-16,0 0-27 15,0 0-4-15,0 0 71 16,0 0-17-16,0 0-14 15,-36-35-18-15,35 35-23 16,-1 0 8-16,-1 0-9 16,-7 0 11-16,1 8-11 15,-9 12 0-15,-3 6 3 16,-3 5 6-16,2 1-6 16,-2 5 3-16,3 1-8 15,3-1 6-15,2 0 4 16,-2-2-8-16,6-4-8 15,-1-8 8-15,5-4 6 0,2-6 6 16,3-3-12-16,3-2-10 16,0-1-34-16,0 0-48 15,11-1-64-15,2-6-4 16</inkml:trace>
  <inkml:trace contextRef="#ctx0" brushRef="#br1" timeOffset="330321.8732">6745 15891 366 0,'0'0'57'15,"0"0"-39"-15,0 0 2 16,0 0 54-16,0 0-32 16,0 0-22-16,3-7-14 15,7 4-5-15,5-1 1 0,7-3 6 16,0 3-7-1,-2 1 0-15,-4 3-1 0,-5 0 0 16,-5 0-17-16,-3 3 14 16,-3 12 2-16,0 5-14 15,-9 7 7-15,-12 1 8 16,0-1 4-16,8-10 0 16,5-8-1-16,5-6 22 15,3-3-20-15,-1 0 10 16,1 0-4-16,0 0-9 15,0 0-4-15,1 0 9 16,10 0-9-16,5 0 4 0,1 0-4 16,2 0 6-1,0 4-7-15,-1 7 6 0,-3 2-2 16,-1 3 0-16,-4 3-2 16,-3-2 1-16,-2-2-7 15,-4-2 7-15,-1-2 9 16,0 3-5-16,0-5-2 15,-7 2 0-15,-6 1 12 16,-1-2-1-16,1-1-13 16,-4 0 0-16,-2-3-1 15,-2 1-81-15,0-7-215 16</inkml:trace>
  <inkml:trace contextRef="#ctx0" brushRef="#br1" timeOffset="332699.2257">7413 15299 475 0,'0'0'34'0,"0"0"-30"16,0 0-2-16,0 0 1 16,0 0-3-16,0 0 21 15,-63 41 3-15,48-24-7 16,0 4-4-16,-1 5 11 15,-5 3-4-15,5 2 7 16,-2 0-5-16,0-2-11 16,3-1 21-16,0-6-27 15,3-5 14-15,6-4-10 16,0-6 1-16,5-5-9 16,1-2 2-16,0 0-3 15,0 0 0-15,0 0 1 16,0 0-1-16,0 2 1 0,-2-1-2 15,1 6 7-15,-4-2-12 16,-1 1-7-16,-3 2-34 16,-3-1-20-16,2-2-11 15,-2-1-105-15,2-4-47 16</inkml:trace>
  <inkml:trace contextRef="#ctx0" brushRef="#br1" timeOffset="333067.21">7110 15468 449 0,'0'0'44'0,"0"0"-36"16,0 0-7-16,0 0-1 0,0 0 58 16,0 0 6-16,0-1-39 15,-6 14-19-15,0 9-3 16,-3 4 16-16,-1-1 0 15,5 1-4-15,1 2-14 16,2-1 20-16,1 5-10 16,1 0-1-16,0-3 17 15,0-2-25-15,4-8 9 16,5-2-10-16,4-3 2 16,-2-5-3-16,8-1 2 15,1-5-2-15,7-3 16 16,1 0-6-16,5-8 10 15,1-8-6-15,-2-4-12 0,-4 1-2 16,-3-1-22-16,-7 6-30 16,-9 3-32-16,-6 10-51 15,-3 1-184-15</inkml:trace>
  <inkml:trace contextRef="#ctx0" brushRef="#br1" timeOffset="334199.0047">6378 16208 82 0,'0'0'78'16,"0"0"14"-16,0 0-1 16,0 0 2-16,0 0 0 15,0 0-7-15,0-12-27 16,0 12-22-16,0 0-37 16,0 0-14-16,-5 0 14 0,-1 10 3 15,-4 6-3 1,2 3 0-16,2 3-23 0,-1-2 8 15,-3 0-9 1,-1-3 1-16,0 2-2 0,-2 0 14 16,1 1-30-16,-1 1-71 15,4-8-46-15,3-6-81 16</inkml:trace>
  <inkml:trace contextRef="#ctx0" brushRef="#br1" timeOffset="334507.2338">6315 16297 516 0,'0'0'30'0,"0"0"-15"16,0 0-14-16,0 0 2 15,0 0 6-15,0 0-1 16,-49 10-8-16,44-5 0 15,-2 3 1-15,1 1-1 16,0 1 3-16,-1 1-1 16,4 2-4-16,-2 1 2 15,2 0 0-15,3 0 1 16,0-3-1-16,0-2 0 16,0-5-27-16,0 0-51 15,0-4 30-15,12 0-10 16,3-8-66-16,-3-11-74 15</inkml:trace>
  <inkml:trace contextRef="#ctx0" brushRef="#br1" timeOffset="334652.215">6315 16297 113 0,'-27'58'112'0,"15"-55"-42"16,-3 11-47-16,2-1-2 16,0-3 17-16,2 3 8 15,5-2-43-15,3 3 4 16,-2-2-7-16,5-1-27 15,0-2-81-15,0-5-66 16</inkml:trace>
  <inkml:trace contextRef="#ctx0" brushRef="#br1" timeOffset="335483.8191">6266 16397 385 0,'0'0'50'0,"0"0"-50"0,0 0-11 15,0 0 10-15,0 0 1 16,-6 84 7-16,6-64 4 16,0-1-10-16,0-5 3 15,1-4-4-15,4-6 10 16,2-3-10-16,2-1 0 16,-1 0-2-16,-1 0 4 15,2-1 8-15,-5-10-9 16,-2 1 11-16,-2-2-12 15,0 1 0-15,0 0 1 16,-6 2 2-16,-6 4-6 16,0 2-4-16,-4 3 4 15,5 0-7-15,-1 4 6 16,2 9-6-16,1 2 6 0,6 4-2 16,0-2 6-16,3 1 0 15,0-1 5-15,0-3-4 16,0-3-2-16,6-5 2 15,2-1-7-15,2-5 6 16,0 0 0-16,1 0 3 16,2-7 0-16,-2-3-6 15,-5 2-16-15,-5 2 8 16,-1 3 11-16,0 1 14 16,-1 2-7-16,-11 0 2 15,-3 0-3-15,-2 0-6 0,0 8 0 16,3 3 4-1,6-3 1-15,1-2 1 0,6-3 0 16,1-1-6 0,0-1-3-16,0-1-2 0,0 0 1 15,8 0-14-15,9 0 15 16,2-12-21-16,1-3-11 16,-4 3-14-16,-7-1 20 15,-6 3 1-15,-3 5 28 16,0 1 33-16,0 2 6 15,-7 1 2-15,-7 1-30 16,-2 0 14-16,-1 0-5 16,1 1 24-16,2 6-9 15,4 2-2-15,4 0-33 0,3 2 3 16,2-1-3-16,1 2-27 16,0-5-76-16,3-5-44 15</inkml:trace>
  <inkml:trace contextRef="#ctx0" brushRef="#br1" timeOffset="335777.3955">6345 16298 363 0,'0'0'31'0,"0"0"-22"0,0 0-3 16,0 0 1-16,0 0 3 16,0 0 5-16,-75 89 14 15,60-55-11-15,3 1-1 16,4-2-16-16,5-7 9 16,1-6-8-16,2-4 0 15,0-5 3-15,0-7-5 16,0 0-29-16,9-4-33 15,6 0-8-15,4-19-119 16</inkml:trace>
  <inkml:trace contextRef="#ctx0" brushRef="#br1" timeOffset="335904.7724">6215 16520 74 0,'0'0'0'16</inkml:trace>
  <inkml:trace contextRef="#ctx0" brushRef="#br1" timeOffset="336330.7743">6361 16294 570 0,'0'0'18'0,"0"0"-7"16,0 0 21-16,0 0-14 15,0 0 12-15,0 0 10 16,-13-14-15-16,4 32-23 15,-6 9 13-15,-2 6-1 16,0 4-1-16,-3 1 9 0,-1 2 1 16,-1 2 7-16,-5 4-4 15,-3-1 5-15,-1 0-8 16,0-4-6-16,1-4-13 16,5-9 10-16,3-4-7 15,3-6-7-15,4-6 11 16,5-1-5-16,7-8-4 15,1-3 3-15,2 0-5 16,0 0 7-16,0 0-16 16,0 0-18-16,0 0-21 15,0 0-49-15,2 0-27 16,4-2-166-16</inkml:trace>
  <inkml:trace contextRef="#ctx0" brushRef="#br1" timeOffset="337409.5467">5860 16911 241 0,'0'0'89'16,"0"0"-76"-16,0 0 2 15,0 0 12-15,-97 5 24 16,67 3 39-16,-3 1-23 16,-4 2-15-16,-3 1-25 15,1 2 7-15,2 3-7 16,1-2-2-16,2 3-20 15,4 5 0-15,3 4 2 16,0 6-7-16,2-3 2 0,1 6-2 16,6 3 1-1,0 2-2-15,-1 4 9 0,4 2-7 16,0-1 2-16,9 0 4 16,6 0-7-16,0 6 2 15,3 2 3-15,19 2-5 16,5-1-1-16,6-2 0 15,3-3 2-15,10-5 0 16,5-4 1-16,10-10 3 16,9-8-5-16,3-7 4 15,9-12-1-15,7-4 10 16,10-1 13-16,6-19-11 16,6-6-5-16,-6-3-8 0,-4-5 7 15,-13-4-8 1,-12-4 0-16,-16-4-1 0,-8-3 4 15,-13-2-5-15,-6 1 4 16,-14-3 0-16,-13 2 3 16,-6-1-3-16,-9 1 1 15,-19 1 9-15,-10 2-12 16,-11 4 15-16,-3 7-16 16,-6 7-5-16,-3 5 0 15,0 5 5-15,-2 2 1 16,2 3-1-16,0 3-7 15,-2 4 6-15,5 1 1 16,-5 0 0-16,-1 5 0 16,3 2-2-16,0 0-1 15,-2 2-1-15,0 18 1 0,-2 8 3 16,-1 7-2-16,5 5 0 16,9-1-2-16,13-2-14 15,9-7 17-15,14-2-11 16,4 3-49-16,6-1-11 15,6 1 6-15,0-2-167 16,16-10-213-16</inkml:trace>
  <inkml:trace contextRef="#ctx0" brushRef="#br1" timeOffset="337915.4591">5390 17554 570 0,'0'0'55'16,"0"0"-45"-16,0 0-6 15,0 0-4-15,0 0 10 16,0 0 16-16,82 7 9 16,-39 7-7-16,5 3-16 15,1 5-1-15,-2-2 1 16,-4 1 1-16,-7-2-6 16,-8 1 2-16,-3-8-6 15,-8 2-3-15,-5-5 4 16,-5-2 3-16,-1-3-6 0,-3 0-2 15,-1-2-27-15,-1-2-94 16,-1-9-184-16</inkml:trace>
  <inkml:trace contextRef="#ctx0" brushRef="#br1" timeOffset="338347.3758">5888 17355 404 0,'0'0'76'0,"0"0"-75"16,0 0 0-16,0 0 8 0,0 0 49 16,0 0 17-16,-28 11-48 15,28 0-18-15,0 6-6 16,0 2 12-16,0 6-1 15,0 3 0-15,8 1 12 16,5-1-4-16,2-2-11 16,1-5-4-16,2-4 0 15,0-5-2-15,1-7-2 16,-2-2-3-16,2-3 5 16,-4 0 7-16,0-11 5 15,-6-7 7-15,-1-6-4 0,-8-1-6 16,0-1-12-1,-5 1 9-15,-13 3-11 0,-4 4-1 16,-4 3-1-16,-2 6 2 16,4 6-14-16,-1 0 8 15,7 3 0-15,-1 3-10 16,2 19-48-16,-1 9-38 16,-1 0-196-16</inkml:trace>
  <inkml:trace contextRef="#ctx0" brushRef="#br1" timeOffset="369564.5144">23409 1948 343 0,'0'0'27'0,"0"0"-18"16,0 0 3-16,0 0 34 15,0 0 23-15,0 0-12 16,-2 0-11-16,2 0-14 16,0 0-13-16,0 2-10 15,0-1-9-15,3 1 4 16,15-1-4-16,3 1 6 0,6 1 17 16,3 1-7-1,-2 0-13-15,-1 0 3 16,-2 1-4-16,-3 2-1 0,-2-2 0 15,-1-1 2-15,-1 1-3 16,-5-1 0-16,1-3 0 16,-4 0 5-16,-2 2-4 15,-1-2-1-15,0 2 1 16,-2 1 0-16,0-4-1 16,-2 3 0-16,-3-3-2 15,1 0 2-15,-1 2 0 16,0-2-1-16,0 0-5 15,0 3-17-15,0 1-10 16,0 4 5-16,-3 4-12 16,-8 2-15-16,-2-1-79 15,4-4-130-15</inkml:trace>
  <inkml:trace contextRef="#ctx0" brushRef="#br1" timeOffset="370330.8935">24171 2332 402 0,'0'0'90'16,"0"0"-89"-16,0 0-2 0,0 0 0 15,0 0-2-15,0 0 3 16,1 6 17-16,11-3 17 15,0 1-18-15,4 2 3 16,-1 1-1-16,3 2-10 16,-1 1-2-16,-1-1-4 15,-2 1 1-15,-3-4-1 16,0 1 0-16,-5-2-1 16,0-2 5-16,1 0-3 15,-2-2 1-15,-1 1 13 16,-2-2-15-16,-2 0-2 15,0 0 5-15,0 0 1 16,0 0-6-16,0 0 0 16,0 3-11-16,0 4-56 0,0 3-46 15,4 6 55-15,2-6-173 16</inkml:trace>
  <inkml:trace contextRef="#ctx0" brushRef="#br1" timeOffset="371048.8237">24855 2510 572 0,'0'0'27'0,"0"0"-27"0,0 0-16 16,0 0 16-16,0 0 2 15,0 0 0-15,69 24 10 16,-47-19 4-16,3 1-11 16,-2-2 0-16,1 1-3 15,-3 0-1-15,-6-2 0 16,-2 2-1-16,-5-1 0 16,-2 3 2-16,-3-1-2 15,-2-2-3-15,-1 3-7 16,0-1 9-16,0 0-2 15,0 4-12-15,-3-3-10 16,-6 4-43-16,1-2-42 16,4-2-157-16</inkml:trace>
  <inkml:trace contextRef="#ctx0" brushRef="#br1" timeOffset="371842.8554">26005 2763 505 0,'0'0'90'16,"0"0"-86"-16,0 0-4 0,0 0 3 16,0 0 1-1,0 0-3-15,67 0 7 0,-38 0-2 16,1 0 16-16,1 0-10 15,-1 0 4-15,3 0-9 16,-1 1-4-16,0 4 3 16,1 0-5-16,-4 2 4 15,3 0-3-15,1 1-2 16,-4-4 1-16,0 2-3 16,-5-2 11-16,-4 1-13 15,-6-1 4-15,-2-1 0 16,0-3 0-16,-6 3 0 15,-3-3 1-15,-2 0 2 16,1 0 0-16,-2 0 0 16,0 0 2-16,0 0-3 15,0 0-2-15,0 0-2 16,0 0-40-16,0 0-61 0,0 0-255 16</inkml:trace>
  <inkml:trace contextRef="#ctx0" brushRef="#br1" timeOffset="374400.7716">23674 2367 147 0,'0'0'26'0,"0"0"8"16,0 0-11-16,0 0 2 15,0 0-22-15,0 0 139 16,-31-15-112-16,28 15-19 16,0 0-11-16,-5 0-15 15,4 0-61-15,1-1 20 16,0 1 44-16,3 0 7 15,-2-2-123-15</inkml:trace>
  <inkml:trace contextRef="#ctx0" brushRef="#br1" timeOffset="381488.4682">26377 2874 10 0,'0'0'79'16,"0"0"-56"-16,0 0 21 15,0 0 25-15,0 0 5 16,0 0-16-16,0 0-5 15,0 0-13-15,0 0 12 16,0 0-10-16,0 0-27 16,0 0 2-16,0 0-11 15,0 0 8-15,0 0 8 16,0 0-15-16,0 0-4 16,0 0 10-16,0 0-13 15,0 0 5-15,0 0-1 0,0 0-3 16,0 0 10-16,0 0-10 15,0 0-1-15,0 0 9 16,0 0-6-16,0 0 7 16,0 0-9-16,0 0 1 15,0 0-2-15,0 0 0 16,0 0-8-16,0 0-17 16,0 0-29-16,0-1-79 15,0-2-85-15</inkml:trace>
  <inkml:trace contextRef="#ctx0" brushRef="#br1" timeOffset="381648.6561">26377 2874 302 0</inkml:trace>
  <inkml:trace contextRef="#ctx0" brushRef="#br1" timeOffset="381723.5196">26377 2874 302 0,'-2'24'0'0,"1"-17"-61"0,-1-3-20 0,-1 4 52 15,2-3-16-15,1 1-4 16</inkml:trace>
  <inkml:trace contextRef="#ctx0" brushRef="#br1" timeOffset="382557.7187">26414 2868 153 0,'0'0'28'0,"0"0"-27"0,0 0 6 16,0 0 10-1,0 0 39-15,0 0-18 0,0-5 6 16,0 5-1-16,0 0-7 15,0 0-1-15,0 0 0 16,0 0-33-16,0 0 3 16,0 0-3-16,0 0 15 15,0 0 6-15,0 0 3 16,0 0-6-16,0 0 2 16,0 0-11-16,0 0-4 15,0 0-7-15,0 0 2 16,2 1-2-16,4 12 8 15,2-1 20-15,1 6-13 16,2 1-15-16,1 1 7 16,-2 2-2-16,-1 2-2 15,3-1 9-15,-3 1-2 16,-1 1-9-16,-1 0 17 0,-3-1-7 16,2-3 13-16,-1-3-13 15,1-1-1-15,-3-4-3 16,-1-2 2-16,2-2 9 15,-3-1-18-15,1-2 2 16,-1-1 6-16,-1 3 3 16,0-3-9-16,2 2 8 15,-2-2-7-15,0-5 2 16,0 2-2-16,0-2 6 16,1 0-7-16,-1 0-1 0,2 0-1 15,-2 0 3 1,0 0-3-16,0 0 5 0,0 0-5 15,0 0-30-15,0 0-6 16,0 0-10-16,0 0-32 16,-12-10-124-16,1-2-268 15</inkml:trace>
  <inkml:trace contextRef="#ctx0" brushRef="#br1" timeOffset="383271.7211">26389 3084 13 0,'0'0'330'16,"0"0"-305"-16,0 0-21 15,0 0 0-15,0 0 30 16,0 0-14-16,11-4-4 16,-6 5-1-16,1 12 7 15,2 3-5-15,2 4-10 16,-1 5-2-16,1-1 9 15,4-1-13-15,-2 5 1 16,2 0 16-16,0 3 16 16,1 1-2-16,-3-3-17 15,-2-2 0-15,2-4 11 0,-3-4-24 16,2-4 0-16,0-3 12 16,0-7-7-16,1-3 7 15,0-2 11-15,1 0 13 16,4-16 2-16,-2-7-13 15,1-4-14-15,-1-5-13 16,-3-4 1-16,-5 1 4 16,-1 0-3-16,0 5 0 15,0 7 3-15,-3 2-5 16,-1 5-4-16,-2 2 4 16,0 4-12-16,0 5-7 0,0 0 4 15,0 4-14 1,0 0-32-16,0 1-12 0,0 0-141 15,0 0-121-15</inkml:trace>
  <inkml:trace contextRef="#ctx0" brushRef="#br1" timeOffset="385042.4928">23039 1356 107 0,'0'0'126'0,"0"0"-73"16,0 0-16-16,0 0-17 15,0 0 85-15,0 0-79 16,0 0-22-16,-20-46 45 16,19 37-8-16,-1 1 9 15,-1 1-1-15,-1 4-17 0,1 0 11 16,-3 0-27 0,0 0-12-16,2 0-4 0,-1 1 5 15,3 2-4-15,2-2 6 16,-3 2-7-16,2 0 0 15,-2 0 0-15,-2 0 0 16,-1 0 2-16,-4 0-1 16,1 0-1-16,0 0 7 15,-1 0-7-15,-4 0 0 16,-7 9 0-16,-2 1-12 16,-2 5 12-16,3-3 3 15,3 5-3-15,5-3-1 16,1 1-2-16,1 0 3 15,1 3-11-15,-2 2 10 16,1 2-9-16,2-1 7 0,1 2 3 16,1 0-7-1,4 2-4-15,1 2 7 0,1 1-12 16,2 1 16-16,0-1-2 16,0 0-8-16,9-2 19 15,10-1-13-15,6-1 5 16,9 0-2-16,11 0 0 15,8 0-13-15,5 1-20 16,4-3-64-16,2-4-150 16</inkml:trace>
  <inkml:trace contextRef="#ctx0" brushRef="#br1" timeOffset="386218.3745">26745 2096 394 0,'0'0'38'15,"0"0"0"-15,0 0 26 16,0 0 12-16,0 0-21 16,0 0-33-16,11-14-13 15,-3 14-9-15,1 0 1 16,5 0-1-16,5 0 2 16,2 0-1-16,0 0-1 15,2 0 6-15,0 0-6 16,0 0 0-16,-2 0 0 15,1 7-2-15,0 6 2 16,0 6 0-16,0 5 3 16,0 5-1-16,-4 7-1 15,-5 3 3-15,-4 6-2 16,-2-1 7-16,-3 2-5 0,-4 0-4 16,0-4 1-16,0-1-1 15,0 2-4-15,-12-1 4 16,-3-3 3-16,-3-1 16 15,-2-4-14-15,-2-3 3 16,-2-2-6-16,1-7-3 16,0 0 1-16,-2-3-8 15,-1-4 3-15,-1 0-13 16,1-4-54-16,0-6-100 16,4-5-199-16</inkml:trace>
  <inkml:trace contextRef="#ctx0" brushRef="#br1" timeOffset="387944.0297">26830 3767 586 0,'0'0'77'16,"0"0"-55"-16,0 0 20 16,0 0-1-16,0 0-33 15,0 0-7-15,0-10-2 16,0 27-2-16,0 9 3 0,0 17 2 16,0 14 21-16,0 7-1 15,-6 6 6-15,-6-2-26 16,2-7 5-16,2-8 1 15,4-12-2-15,0-13-2 16,2-11 2-16,2-8-4 16,0-7-1-16,0 1 7 15,0-3-1-15,-1 0 6 16,-1-20 45-16,-1-16-58 16,3-11-9-16,0-6 4 0,0-2 1 15,0 0 4-15,2 3 0 16,5 4-3-16,2 4-1 15,0 10-4-15,3 1 4 16,3 5-4-16,4 2-5 16,4 3 2-16,3 2 4 15,4 4-4-15,0 6 3 16,-2 8-2-16,-2 3-3 16,-4 7 3-16,-9 17 4 15,-3 9-4-15,-10 7-5 16,0 9-1-16,-10 5 16 15,-15 1 6-15,-5-2-3 16,-2-7 11-16,0-8-13 0,4-10 2 16,8-7 1-16,2-8-4 15,5-4-1-15,4-4 1 16,5-5 6-16,2 0 1 16,2-3-7-16,2-16-30 15,18-6-28-15,12 4 7 16,2 2 32-16,1 8 11 15,-6 6 1-15,-3 5 7 16,-6 0-3-16,-3 10-1 16,-2 4 4-16,-3 0 4 15,0-2 9-15,1-1-1 16,-1-4-6-16,3 0 5 16,0-4-7-16,6-3 12 15,1 0-10-15,-1-3-5 0,1-11 4 16,-2 0-5-16,-5 2 0 15,-4 0-9-15,-6 6 8 16,-5 3-1-16,0 3-13 16,-5 0-9-16,-17 14 16 15,-5 10 8-15,-2 5 1 16,3 0 24-16,8 3-18 16,7-1 5-16,9-4-12 15,2-7-3-15,0-3 3 16,15-6 3-16,4-5 0 15,8-4 3-15,3-2-6 16,1-2-4-16,-1-12-5 16,-6-2-14-16,-6-2 7 15,-11 1 2-15,-7 1-12 16,0 2-12-16,-18 2-16 0,-7 4-7 16,-5 5 21-16,2 3 35 15,5 0 5-15,4 0 5 16,10 0-1-16,4 6 5 15,5 2-6-15,0-2 24 16,7 3 13-16,11-1 7 16,7 1-20-16,6-5 1 15,5-4-17-15,6 0 2 16,0-6-4-16,-5-12-7 16,-2-5 16-16,-6-3-13 0,-7-3 3 15,-2-7 10-15,-7-3-18 16,-1-7 0-16,-6-4 0 15,-6-6-13-15,0 4-5 16,0 4-7-16,0 9 7 16,0 15 18-16,0 11 3 15,0 12 12-15,2 1-15 16,-2 19-13-16,0 20 13 16,0 11 12-16,-3 4 29 15,-5 0-8-15,2-7-13 16,6-10 7-16,0-7 4 15,4-8-21-15,10-2-2 16,4-8-5-16,5-2 4 0,3-9-7 16,3-1-21-16,-4-11-86 15,-9-22-207-15</inkml:trace>
  <inkml:trace contextRef="#ctx0" brushRef="#br1" timeOffset="388087.7087">27385 4018 437 0,'0'0'130'16,"0"0"-130"-16,122-26-278 0</inkml:trace>
  <inkml:trace contextRef="#ctx0" brushRef="#br1" timeOffset="388831.5704">27846 4127 549 0,'0'0'71'16,"0"0"-70"-16,0 0 6 15,0 0 3-15,-66 82 11 16,57-58 5-16,5 0-11 16,4 3-1-16,0-2 10 15,4-2-6-15,10-3-3 16,4-8-7-16,2-3 1 15,0-7-5-15,2-2 9 16,1 0-13-16,-5-11-9 16,-2-8-3-16,-7-4-20 15,-6-3-11-15,-3-4 6 16,-3 2-17-16,-11 5 13 16,0 7 41-16,3 10 15 0,5 6-8 15,-1 0-2 1,2 2-8-16,1 12 3 0,2 6 0 15,2 1 1-15,0-1 3 16,9-2 13-16,11-5-8 16,3-5 7-16,4-6-4 15,5-2 3-15,0-2 3 16,4-18 15-16,0-6-29 16,0-7 10-16,-5-5-4 15,-2-4-3-15,-6-5-6 16,-5-4-1-16,-7-5-4 15,-4 1-16-15,-4 3-3 16,-3 9 7-16,0 13 16 0,0 11 0 16,0 13-5-16,0 3-2 15,0 3-5-15,-10 8 1 16,-4 13 11-16,-5 14 11 16,1 5 8-16,2 2 10 15,4 0-13-15,4-1 10 16,5-4-5-16,3-3-3 15,0-5-9-15,3-5-5 16,10-5-3-16,3-4-1 16,0-3 1-16,-1-7-1 15,1-1-23-15,-4-4-59 16,-7-4-73-16</inkml:trace>
  <inkml:trace contextRef="#ctx0" brushRef="#br1" timeOffset="388981.6531">28066 4042 101 0,'0'0'572'0,"0"0"-572"16,0 0-108-16,83 25 92 16,-55-18-143-16,-1-3-103 15</inkml:trace>
  <inkml:trace contextRef="#ctx0" brushRef="#br1" timeOffset="390152.6728">28301 4255 609 0,'0'0'66'0,"0"0"-60"16,0 0 2-16,0 0 33 16,0 0 2-16,0 0-10 0,61-17-10 15,-29 8-9-15,3-3-4 16,-1 2-10-16,1-4 0 15,-4 1 8-15,-1-1-8 16,-5 1-11-16,-8 3 9 16,-6 4 0-16,-8 1 2 15,-3 5-4-15,0 0-9 16,0 0-2-16,0 0-3 16,0 0 3-16,-7 11 15 15,-2 12 5-15,0 6 3 16,2 2 3-16,3-2 4 15,4-2-10-15,0-8 8 0,11-4-13 16,3-3 5 0,2-4 2-16,4-3-2 15,2-4 2-15,3-1 2 0,5 0-5 16,-3-4-4-16,-5-6-1 16,-5 0-16-16,-10 0 10 15,-5 3 3-15,-2-1-6 16,0 4 5-16,-3 1-15 15,-9 3 10-15,-2 0 10 16,-2 0 5-16,0 10 5 16,2 7-6-16,5 2-4 15,4 2 0-15,5-1-3 16,0-1 3-16,0-2 0 16,14-2 0-16,4-5 0 15,3-5 1-15,4-2 2 0,1-3 5 16,-1 0-7-16,-7-3-1 15,-2-9-5-15,-5-3 0 16,-7-3 3-16,-4-2-2 16,0-2-2-16,0-2-8 15,-9-1 7-15,-1 4-4 16,-4 5 3-16,5 5-3 16,3 6 10-16,0 4-6 15,1 1-15-15,0 0 17 16,1 4-5-16,-2 9 0 15,-1 3 10-15,3 1 0 16,-2-3-2-16,5 1-3 16,1-2 5-16,0-5 1 15,0 0-1-15,0-4-1 16,0-1 1-16,0-3 0 0,1 0 2 16,8 0 7-16,3-1 7 15,4-12 1-15,2-5-10 16,3-5-1-16,1 0-4 15,0 3 1-15,1 4-6 16,-2 7 6-16,-4 2-5 16,-3 6 5-16,-1 1-6 15,-2 0 6-15,0 8 3 16,-1 6 7-16,2 5 1 16,-4 3 8-16,1-2-10 15,-5-6 1-15,2 1-9 16,-3-5 5-16,0-4-7 0,0 1-2 15,2-4 0 1,-2 0-11-16,4-3-22 0,3 0 5 16,4 0 26-16,-1 0 2 15,-1-3 4-15,-4 3 17 16,0 0-8-16,0 0-6 16,3 0-6-16,3 0-1 15,0 6 1-15,4 0-1 16,0 0 0-16,4 2-22 15,2-5-71-15,-3-3-166 16</inkml:trace>
  <inkml:trace contextRef="#ctx0" brushRef="#br1" timeOffset="390629.3481">27514 5003 677 0,'0'0'71'16,"0"0"-71"-16,0 0-10 16,0 0 10-16,111 0 1 15,-30-3 13-15,13-5 19 16,9 0-3-16,5-1-6 0,2 4-17 15,-5 1-3 1,-5 2 5-16,-6 2-9 16,-4 0-6-16,-7 0 6 0,-2 0 1 15,-11 2 4-15,-7 2-5 16,-10 0 0-16,-9 1-14 16,-10 2 2-16,-10-1-34 15,-8 2-27-15,-13-5-60 16,-3-3-205-16</inkml:trace>
  <inkml:trace contextRef="#ctx0" brushRef="#br1" timeOffset="412708.0315">16168 7576 10 0,'0'0'0'16,"0"0"-10"-16</inkml:trace>
  <inkml:trace contextRef="#ctx0" brushRef="#br1" timeOffset="412775.7307">16331 7536 4 0,'0'0'2'0,"0"0"-2"16</inkml:trace>
  <inkml:trace contextRef="#ctx0" brushRef="#br1" timeOffset="413141.1915">16331 7536 186 0,'95'-82'125'0,"-104"69"-16"16,3 0-35-16,-1 2-15 15,3 5-6-15,1 2-29 16,0 0 38-16,1 4-46 16,1-3-7-16,1 3-5 15,0 0-1-15,0 0-3 16,-2 0-24-16,-3 11-40 16,-1 15 43-16,-2 15 21 0,-1 9 12 15,0 9-12 1,0 8 22-16,0 6-15 0,0 2 3 15,1-2-4-15,3 1 8 16,2 0-13-16,3 1 5 16,0-3-5-16,0-6 12 15,0-11-13-15,0-8 5 16,0-10-3-16,0-9-2 16,0-9-8-16,0-8 6 15,0-5-1-15,0-6-19 16,0-12 7-16,0-20-34 15,0-22-353-15</inkml:trace>
  <inkml:trace contextRef="#ctx0" brushRef="#br1" timeOffset="415121.1578">16345 7487 364 0,'0'0'2'16,"0"0"27"-16,0 0-24 15,0 0 12-15,0 0-17 16,0 0-14-16,-7-13 13 16,11 13 1-16,15-1 20 0,9-1 25 15,8 0-13-15,6-1 0 16,7 1-28-16,0-1 1 15,2-1-1-15,4 1-8 16,-1 1 6-16,1 2-9 16,4 0-2-16,7 0 3 15,1 0 2-15,5 9 2 16,4 1 2-16,3 3-15 16,3 3 34-16,8 1-21 15,2-1 10-15,8 0-7 16,9-5-1-16,15-6 0 0,17-3 11 15,22-2 34 1,11 0-45-16,13 0 0 0,4 0 0 16,0 0 5-16,-6 0-2 15,1 0 11-15,-2 0 5 16,2 0-6-16,4 8 3 16,2 2-16-16,-1 1 0 15,-3 4 9-15,5-1-7 16,0-3-2-16,8-4 0 15,7-5-13-15,-2-2 12 16,-1 0-10-16,-2 0 11 16,-9 0 9-16,-6-7 1 15,-4 3-2-15,-11-2-2 16,-6 5 9-16,-9-1-11 16,-11 2-1-16,0 0 1 0,-7 0-4 15,1 0-22-15,0-2 7 16,-4-6-5-16,0-3 3 15,-4 2 11-15,-8-4 6 16,-7 4-1-16,-4 1 3 16,-3-1 13-16,-3 2-10 15,-4 3-5-15,-4 2 8 16,-3 1-7-16,1 1 8 16,2 0-14-16,-1 0 5 15,2 0 0-15,-1 0-2 16,0 0 2-16,3 0 0 15,-1 0 5-15,-2 0 1 0,-5 0-6 16,-5 4-3-16,-12 3 3 16,-6-4 0-16,-8 1-11 15,-5-1 11-15,-12-1 5 16,-13-2 1-16,-11 0-6 16,-11 0 0-16,-9 0 4 15,-2 0 11-15,-1 0 5 16,0 0 3-16,0 0-14 15,0 0-9-15,0 0 0 16,0 0 0-16,0 0-2 16,0 0-4-16,0 5 4 15,0 4-21-15,0 8 16 16,0 7 5-16,0 7 2 0,0 6 7 16,0 4-5-16,0 8-3 15,0 2 2-15,-1 3-2 16,-7 6 1-16,-2 3 0 15,-5 2-1-15,0-1 5 16,-3-5 0-16,0-8-4 16,2-5 0-16,2-7 0 15,-1-8 1-15,3-4-1 16,-1-7-1-16,1-4-5 16,-1-8 6-16,-2-1-9 15,-6-4-17-15,-4-1 20 16,-7-2 6-16,-5 0 4 15,-5 0 2-15,-7-3-6 16,-8-2 2-16,-7 2 7 0,-8 1-9 16,-2 2-1-1,-4 0-1-15,-7 0 4 0,-6 0-18 16,-12 8 10-16,-13 0 6 16,-11 2 7-16,-7-2-2 15,-6 4-5-15,-13-3 10 16,-4 2-1-16,-9 0 3 15,-8 1-24-15,-7-4 27 16,-8 1-4-16,-6-1-11 16,-6 1-12-16,2-2 12 15,0 3 3-15,1-2 14 16,4 1-30-16,-1 1 32 16,-1-1-35-16,5-1 16 0,0 1 0 15,3-1-9 1,3-1 5-16,0 1 4 0,5-3 0 15,-1 2 6-15,6-1-6 16,3 2 0-16,-1 0-18 16,1 1-5-16,-2 0 46 15,2-1-31-15,1 3 9 16,4-2-2-16,7 3 2 16,-1 0 11-16,7 2-12 15,5-2-2-15,6-1-55 16,6 0 57-16,7-2 0 15,4-1-10-15,6-2-4 0,6-2 13 16,7-2 1-16,10-2 35 16,6 0-35-16,5 0-10 15,6 0-10-15,5-7 20 16,6-6 13-16,2-4-13 16,-1 1 5-16,2-1-8 15,0 3 6-15,2 2 1 16,1 2-4-16,3 0-2 15,1 1 2-15,-1 1 29 16,4-1-29-16,0 1-19 16,7 3 9-16,0-2-25 15,-1 5-18-15,0 1 35 16,-1-1-8-16,5 1 26 0,4 0 11 16,9-1 34-16,7 1-10 15,6 1-32-15,2 0-3 16,5 0-3-16,1 0 3 15,6 0 0-15,1 0 0 16,2 0 0-16,3 0 0 16,0 0 2-16,0 0-2 15,0 0 11-15,0 0-8 16,0 0 3-16,-3-4 14 16,0 1-20-16,0-2 13 15,-1 0-5-15,3-2-8 16,-2 2-22-16,3 0 22 15,0-2 37-15,-2 2-37 16,2-1-2-16,0 1-3 0,0-2-2 16,0 0 6-16,0-3-5 15,0 0-15-15,6-2 15 16,4-4 0-16,1 0 6 16,0 1-29-16,-1 1 15 15,-1 3-40-15,0-3-139 16</inkml:trace>
  <inkml:trace contextRef="#ctx0" brushRef="#br1" timeOffset="415939.9402">16756 7136 495 0,'0'0'88'0,"0"0"-57"16,0 0 8-16,0 0-12 15,0 0-6-15,0 0-14 16,0 0-6-16,-6 0-2 15,17 0-26-15,11 0-1 16,6 3 3-16,3 4-9 16,5 1-55-16,2-1-63 15,-2-3-6-15</inkml:trace>
  <inkml:trace contextRef="#ctx0" brushRef="#br1" timeOffset="416098.8695">17335 7115 321 0,'0'0'6'0,"0"0"-6"16,0 0-34-16,0 0-89 16,0 0-47-16</inkml:trace>
  <inkml:trace contextRef="#ctx0" brushRef="#br1" timeOffset="416256.1986">17673 7156 306 0,'0'0'84'16,"0"0"-27"-16,0 0-57 15,0 0-13-15,0 0-70 16,0 0-123-16</inkml:trace>
  <inkml:trace contextRef="#ctx0" brushRef="#br1" timeOffset="417386.0517">19375 6779 350 0,'0'0'73'16,"0"0"-35"-16,0 0 27 15,0 0-57-15,0 0-8 16,-85-22 19-16,73 22 45 15,0 0-40-15,1 0-24 16,-3 0 14-16,2 6-12 16,3 5-2-16,2 8 0 15,2 1-1-15,2 3-32 16,3 2-3-16,0 3 28 16,3-1 2-16,12-5 1 15,6-1 10-15,1-3-5 16,2-6 4-16,2-1-8 15,-4-2 6-15,-3-1-4 0,-7-1 1 16,-7 2 1 0,-5-2 0-16,0 1-14 0,-6 3-16 15,-15 2 30-15,-6 4 18 16,-4 3-12-16,4-2 18 16,1 1-19-16,4-2-5 15,4 1 5-15,3 0-14 16,-1-1-32-16,4-6-183 15</inkml:trace>
  <inkml:trace contextRef="#ctx0" brushRef="#br1" timeOffset="419146.7394">17385 7769 64 0,'0'0'146'0,"0"0"-80"15,0 0-21-15,0-87 2 16,0 62-39-16,-4 0-7 16,-2 1 52-16,5 6-24 15,1 7 11-15,0 5-11 16,-2 6 16-16,2 0-45 0,-1 6-17 15,-4 25-13-15,-2 13 30 16,-7 20 51-16,-2 14-6 16,-7 15 12-1,0 18-41-15,-6 9-3 0,5-4 0 16,3-7-12-16,8-18-1 16,9-16 0-16,4-15-30 15,0-13-2-15,0-16 8 16,13-12-67-16,8-16-21 15,11-6-93-15</inkml:trace>
  <inkml:trace contextRef="#ctx0" brushRef="#br1" timeOffset="419384.1986">17982 7962 319 0,'0'0'14'16,"-18"128"29"-16,-6-39 15 15,-1 6 10-15,-2 0-35 16,6-2 7-16,6-4-19 16,8-5-21-16,7-14-9 15,1-12 7-15,23-17-83 16,9-19-30-16,7-22-107 15</inkml:trace>
  <inkml:trace contextRef="#ctx0" brushRef="#br1" timeOffset="419588.4794">18786 8165 563 0,'0'0'2'15,"-18"104"37"-15,5-26-15 16,-2 5-8-16,4-2-16 16,5-3-8-16,6-7 4 15,5-10 4-15,16-11-107 16,7-16-82-16,3-18-50 0</inkml:trace>
  <inkml:trace contextRef="#ctx0" brushRef="#br1" timeOffset="419813.5324">19882 8197 597 0,'0'0'13'0,"8"106"2"16,-8-31-4-16,-3 9-11 0,-14-1-8 15,1-6 3-15,7-11-12 16,9-16-78-16,0-17-27 16,31-19-30-16,17-14-11 15</inkml:trace>
  <inkml:trace contextRef="#ctx0" brushRef="#br1" timeOffset="420047.7092">20985 8045 385 0,'0'0'222'0,"0"0"-222"16,11 93-24-16,-11-32 15 16,-20 6 3-16,-10 5 6 0,0 5 11 15,-1 5-1-15,5-7-10 16,13-8-8-16,13-16-49 15,9-17-20-15,41-18 9 16,27-16-9-16,20-21-153 16</inkml:trace>
  <inkml:trace contextRef="#ctx0" brushRef="#br1" timeOffset="420237.7893">22484 8068 408 0,'0'0'12'0,"0"0"-4"0,85 70-2 16,-75-7 22-16,-10 10-3 16,0 8 27-16,-3 0-21 15,-6 1-19-15,8-4 6 16,1-9-18-16,18-12-33 16,22-11-76-16,18-22-31 15,18-19-168-15</inkml:trace>
  <inkml:trace contextRef="#ctx0" brushRef="#br1" timeOffset="420374.9652">24017 8317 562 0,'0'0'0'15,"45"73"-59"-15,-27-21-66 0,-2-2-29 16</inkml:trace>
  <inkml:trace contextRef="#ctx0" brushRef="#br1" timeOffset="421566.4778">21921 8626 119 0,'0'0'62'0,"0"0"-46"0,0 0-16 16,0 0 9-16,0 0-9 16,0 0 55-16,14-11 35 15,-4 0-54-15,-1 1 24 16,1 2 20-16,-5 4-47 16,0 1-6-16,-4 3-27 15,2 0 9-15,0 0-9 16,2 0-1-16,-2 11 0 15,4 11 2-15,-3 8 15 16,1 7 10-16,-2 10-10 16,-3 9 20-16,0 4-10 15,0 4 4-15,0-4-11 16,0 2-11-16,3-3 0 16,0 1-7-16,1-4 12 0,0-7-10 15,-2-5-2-15,1-10-1 16,-1-8 7-16,-2-5-7 15,0-8 0-15,0-3-8 16,0 1 8-16,0 0-75 16,0 0 45-16,-5-2-159 15,-11-9-153-15</inkml:trace>
  <inkml:trace contextRef="#ctx0" brushRef="#br1" timeOffset="421897.9532">21625 9364 507 0,'0'0'17'15,"0"0"-2"-15,0 0-15 16,0 0 0-16,0 0 12 16,0 0 51-16,40 59-36 15,-22-30 17-15,4 5-20 16,2 3-19-16,1 4 3 15,-1-1 3-15,5-1 1 16,6-3-8-16,2-6 3 16,10-11-7-16,4-9 5 15,5-10-4-15,4-3 8 16,2-23-9-16,1-15 4 0,-2-10-3 16,-6-5-1-1,-10-4 0-15,-10 2-3 0,-10 4-45 16,-6 8-24-16,-4 8-79 15,-1 9-55-15</inkml:trace>
  <inkml:trace contextRef="#ctx0" brushRef="#br1" timeOffset="422436.4338">22831 9036 370 0,'0'0'225'0,"0"0"-172"16,0 0-53-16,0 0-9 16,0 0 9-16,-28 118 34 15,23-57-13-15,4 0 2 16,-1-3 13-16,-1-7 7 15,2-13-25-15,-2-9-6 16,0-9-11-16,3-11 8 16,-2-4-6-16,0-5 3 15,2 0-4-15,0 0 32 16,0-28 7-16,0-16-41 16,10-20-7-16,5-12-25 0,3-5 1 15,-2 2-7-15,4 14-1 16,-3 14 17-16,1 17 22 15,0 12-1-15,-3 11 1 16,5 7-5-16,-1 4 0 16,0 0 0-16,1 5 5 15,-5 10-5-15,-5 5 3 16,-4 3 2-16,-6 2 0 16,0 5 8-16,-16 3-6 15,-11 2 34-15,-9 1-21 16,-3 0-14-16,0-3 27 15,5-2-24-15,6-7 23 0,10-3-27 16,9-1-4 0,9-4-74-16,0-7-64 0,27-9-171 15</inkml:trace>
  <inkml:trace contextRef="#ctx0" brushRef="#br1" timeOffset="423050.7952">23048 9484 736 0,'0'0'40'0,"0"0"-40"15,0 0-13-15,0 0-27 16,0 0 32-16,0 0 1 0,-2 19 7 16,17-16 13-16,3 0 8 15,7-3 12-15,7 0-21 16,0 0 6-16,-2-6-18 15,-3-8 3-15,-6-6 1 16,-5-5 3-16,-5-1-7 16,-8-3-13-16,-3-2 11 15,0-3-37-15,-3 3 29 16,-4 4 7-16,5 8 3 16,2 9-8-16,3 3 6 15,19 4-15-15,10 0-14 16,0 3 11-16,3 0 9 15,-4 0-15-15,-9 0 5 16,-5 11 19-16,-11 6-5 0,-6 6-3 16,0 5 10-16,-20 5 11 15,-5 1-4-15,1 1 47 16,5-7-19-16,8-4-14 16,8-7-8-16,3-5-13 15,0-6-7-15,12-4 1 16,15-2 6-16,10-8 15 15,8-14-2-15,1-6-10 16,2-3-6-16,-9-1 3 16,-11 8-13-16,-11 4 5 15,-9 10 5-15,-6 5 0 16,-2 5-5-16,0 0 0 16,-10 20 8-16,-7 11 0 0,-2 7 22 15,7-1 18-15,9-5-33 16,3-3-7-16,7-8-1 15,23-8-9-15,12-4-1 16,13-7-14-16,8-2-76 16,-2-17-237-16</inkml:trace>
  <inkml:trace contextRef="#ctx0" brushRef="#br1" timeOffset="423554.2322">24132 9137 307 0,'0'0'26'0,"0"0"82"16,0 0-47-16,0 0-51 16,0 0 14-16,0 0 64 15,0 78-52-15,0-35 14 16,-3 1-34-16,-3-3-2 15,-3-9 9-15,3-5-15 16,2-7 9-16,1-7-4 16,3-6-9-16,-2-5 0 15,2-1 3-15,0-1-7 16,0 0 10-16,0-2-5 0,0-21 1 16,2-11-6-1,7-11-12-15,1-6 4 0,-1-7-6 16,1 2-9-16,2 6-20 15,0 4 9-15,4 11-6 16,0 9 12-16,3 7 4 16,2 8 13-16,-2 8 6 15,-1 3-10-15,-4 0 5 16,-4 0 9-16,-3 9-7 16,-4 7 8-16,-3 2 0 15,0 4 9-15,-8 2 7 16,-11 3 16-16,-6 5-9 0,-2 2-14 15,1 2-1-15,6 3-8 16,10-1-15-16,8-8-97 16,2-5-82-1</inkml:trace>
  <inkml:trace contextRef="#ctx0" brushRef="#br1" timeOffset="424783.5505">24487 9435 609 0,'0'0'0'0,"0"0"-3"16,0 0 0 0,0 0 3-16,0 0 15 0,0 0 30 15,-15-7-41-15,4 17 0 16,-6 10 13-16,-4 8 9 15,-3 4-4-15,5 1-10 16,5-1 3-16,5-8-9 16,6-4-2-16,3-6-4 15,0-6-17-15,0-4 11 16,12-4 6-16,12 0 0 16,10-18 3-16,3-10-3 15,-1-5-13-15,-4-4-30 16,-12 1 10-16,-9 4 10 15,-8 5 11-15,-3 10 5 0,-4 8-8 16,-17 9-32-16,-6 0-72 16,3 4 99-16,-2 11 20 15,9 0 81-15,6 2-44 16,8-2-37-16,3-1 0 16,3-1 9-16,22-2 6 15,5-3 5-15,3-4 7 16,-2-4-26-16,-2 0 4 15,-8 0 0-15,0 0 3 16,-7-10-8-16,0-1-1 16,-2-5 0-16,-2-3-10 15,-1-1-12-15,-3-1 10 16,-4-3 9-16,-2 3 4 0,0 3 3 16,0 2 0-1,0 4-3-15,4 2-8 0,10 0 3 16,6 3-1-16,10-3-44 15,5 5 19-15,3-1-29 16,3 3 46-16,-1 3-10 16,-6 0 24-16,-7 0 4 15,-10 6 6-15,-10 8 0 16,-4 2-9-16,-3 2 43 16,-3 2-4-16,-7 1 22 15,-2-1-9-15,3-2-32 16,4-2 12-16,4-5-29 15,1-3-4-15,0-2-11 0,15-4 6 16,11-2 0-16,6 0 10 16,5 0 8-1,-1-2-13-15,-6-7-18 0,-6 3 5 16,-9 1 8-16,-8 2 2 16,-7 3 0-16,0 0-3 15,0 0-2-15,-16 9 8 16,-4 7 13-16,2 1 11 15,4 5-6-15,6-4-14 16,5 0 0-16,3-6-4 16,0-3-7-16,9-1-1 15,10-5 4-15,10-3 4 16,0 0 12-16,3-3-11 16,-6-11 1-16,-6-1-2 0,-5-3-9 15,-8 1 3-15,-7 2 6 16,0 0-13-16,-1 5 2 15,-10 3-2-15,0 3-26 16,3 4-4-16,2 0 14 16,1 0 26-16,2 6 1 15,3 4-2-15,0 2 4 16,0 0-9-16,2-2 9 16,9 0 18-16,1-5-2 15,4 1-16-15,-1-4 21 16,4-2-7-16,0 0 4 15,-2-2-13-15,2-9 3 0,-2-1-6 16,2-2 10-16,-1-2-12 16,0 0 5-16,0-1-2 15,-3 2-3-15,0-2 1 16,-6 3 0-16,-2 0-1 16,-4 3 1-16,0 2-4 15,-3-1 4-15,0 3-3 16,1-3-19-16,1 4-17 15,-1 2-75-15,2 2-12 16,-3 2-87-16</inkml:trace>
  <inkml:trace contextRef="#ctx0" brushRef="#br1" timeOffset="427880.5485">24359 9617 569 0,'0'0'70'0,"0"0"-36"16,0 0-25-16,0 0-6 16,0 0 1-16,0 0 3 15,102-50 13-15,-75 32-6 16,2-3-13-16,0-1 9 16,-4-3-10-16,-3-3 4 15,-4-2 1-15,-9-3-5 16,-8-4 0-16,-1 0-2 15,-4-1-19-15,-17 3-25 0,-4 5 29 16,3 8 17-16,3 8 16 16,10 9 1-16,6 4-2 15,3 1-15-15,2 0-38 16,19 6 17-16,13 8 21 16,6 2 6-16,5 2-6 15,1 0 1-15,-2-4 3 16,-9-2-1-16,-8-3-3 15,-8-2 0-15,-11 1-1 16,-6-1-1-16,-2 4-9 16,-2 4-7-16,-13 6 18 15,-4 5 18-15,-1 1 16 16,7 1-17-16,4 1-7 0,9-5-6 16,0 1-8-1,10-2 2-15,22-3 2 0,11-5-6 16,9-8 6-16,5-7 3 15,1 0-3-15,-8-6-6 16,-9-8-3-16,-11 0 2 16,-14 0 7-16,-10 5 3 15,-6 1-3-15,-5 5-12 16,-20 3-36-16,-6 0 3 16,-5 12 45-16,2 8 31 15,8 6-1-15,6-3 1 16,6 0-26-16,11-3-5 15,3-6-3-15,14-4-10 16,12-7 13-16,7-3 0 16,5 0 22-16,-3-13-18 15,-5-6-1-15,-6-2 5 0,-9-2-8 16,-8-4-23-16,-7 5-15 16,0 4 5-16,-4 6-2 15,-9 8 26-15,-1 4-24 16,1 0 13-16,2 8 20 15,2 4 3-15,8 6 9 16,1-2-12-16,0-1-3 16,16-3 3-16,10-7 3 15,5-5 1-15,3 0 6 16,2-3-5-16,0-16 9 16,-1-5-14-16,-5-5 2 0,-7-5-4 15,-4-2 2 1,-8-3-18-16,-4-2-32 0,-6 7-22 15,1 5 4 1,-2 10 68-16,0 11 8 0,1 8 14 16,1 0-22-16,3 8-8 15,2 11 8-15,2 4 0 16,3 4 22-16,0 2-12 16,3-1-3-16,-2 5 28 15,-1-1-7-15,-2-1 14 16,-3 1-18-16,-4-1-21 15,-3-2 21-15,0-3-10 16,0-4 9-16,-8-5-22 16,-1-5-1-16,0-6 0 0,6-3-6 15,0-3 18-15,3 0-9 16,0 0-2-16,3-17-1 16,21-11-57-16,7-8 23 15,8-4 11-15,1-2-2 16,-2 0 7-16,-2-2 3 15,-5 1 3-15,-6 0-11 16,-7 3 0-16,-11 7-5 16,-7 8-1-16,0 11 16 15,-3 10 11-15,-14 4-31 16,0 0-45-16,4 12 33 16,1 4 45-16,10 4 17 15,2-1-14-15,5 1 34 0,17 3 40 16,2 0 9-16,5 6-55 15,-1 0-17-15,-4-3-5 16,-7 1 11-16,-5-2-7 16,-8-2 3-16,-4 2 3 15,0-4 21-15,-4-1-22 16,-6-6 17-16,0-4-20 16,1-5 3-16,6-1-1 15,1-4-15-15,2 0-2 16,0-2 0-16,22-20 7 15,11-11-7-15,11-6-12 16,3-3 10-16,1 5 2 0,0 0-11 16,-3 3-34-16,-4 5 22 15,-10 7 16-15,-9 5 6 16,-9 5 1-16,-10 6 0 16,-3 3 1-16,0 2-1 15,0 1-8-15,-12 0 7 16,-6 0-11-16,-1 7 24 15,4 5 31-15,-1 5-43 16,5 2 21-16,3 1-20 16,5 4 8-16,3-1-5 15,0-1-5-15,2-2 3 16,13-4 5-16,4-2-7 16,5-8 1-16,2-2 2 0,5-4 0 15,4 0 5-15,1-6 3 16,2-8-2-16,-5 2-3 15,-5 1 9-15,-7 3-14 16,-11 5 9-16,-5 3-7 16,-4 0-6-16,-1 0-4 15,0 0 4-15,0 12 3 16,-1 1 2-16,-4-1 2 16,4 1 11-16,1-2-15 15,0-2-4-15,19-4-10 16,11-5 14-16,9 0 5 15,3-7-4-15,-1-11-2 0,-7-3-7 16,-7 0 2-16,-12 1 6 16,-9 4-6-16,-6 6 6 15,0 6 15-15,-4 4-15 16,-11 0-16-16,-7 11 16 16,-1 10 11-16,2 3-1 15,6 1 3-15,11-1-13 16,4-4-5-16,1-5-3 15,22-6-2-15,6-7 9 16,6-2 1-16,2 0 9 16,1-11-9-16,-4-4-27 15,-9 0 20-15,-9 5-8 16,-8 2 15-16,-6 8 18 0,-2 0-18 16,0 8-9-16,-20 17-23 15,-11 11 11-15,-11 10-27 16,-10 2-117-16</inkml:trace>
  <inkml:trace contextRef="#ctx0" brushRef="#br1" timeOffset="429160.0792">21462 10169 69 0,'0'0'29'16,"0"0"-15"-16,0 0 135 15,0 0 31-15,0 0-54 16,0 0-106-16,-40-5-20 15,40 5-66-15,0 0-180 0,3 0 22 16</inkml:trace>
  <inkml:trace contextRef="#ctx0" brushRef="#br1" timeOffset="429646.8626">21462 10169 184 0,'52'-20'263'16,"-71"20"-260"-16,-5 0 22 15,-6 0-13-15,-3 5 78 16,4 3-25-16,7-1-28 16,6 3-6-16,7 1-19 15,6 2-12-15,3 3-12 16,2-2 3-16,19 1 4 16,12-2 5-16,7 0 4 15,0-2-3-15,-4 1 28 16,-6 2-21-16,-8 0 0 15,-10 1-7-15,-6 2-2 16,-6-2-4-16,0 4 4 16,-9 1 1-16,-12 2 0 0,-16 4 2 15,-5-1 5-15,-7 1 29 16,4-4-15-16,9-3-13 16,11-5-8-16,12-4 7 15,10-3-7-15,3-2-48 16,13-2-62-16,23-3 15 15,16-5-174-15</inkml:trace>
  <inkml:trace contextRef="#ctx0" brushRef="#br1" timeOffset="430669.6221">21876 10430 369 0,'0'0'240'16,"0"0"-240"-16,-95 10 0 15,65 2 54-15,6-3-37 16,8 3 20-16,7-1-16 16,6 2-21-16,3 1-8 15,0-1 2-15,0 2-1 16,12-5 7-16,7-4 6 16,4-3-2-16,-4-3-2 15,1 0 8-15,-8 0-10 16,-2 0-6-16,-4-9-6 15,-5-1 12-15,-1 0 0 0,0 3-3 16,0 2-19 0,0 2 21-16,0 3-17 0,0 0 18 15,0 0 0-15,0 0 0 16,0 0-6-16,0 3-2 16,6 6 7-16,12-1-6 15,5 0 7-15,8-7 3 16,5-1 5-16,-2 0-7 15,-4-4 3-15,-3-10 9 16,-6 0-1-16,-5-4-11 16,-5 1 11-16,-7 1-12 15,-4 0 0-15,0 2-1 16,0 2-7-16,-1 2 7 0,-5 2 1 16,-1-1 0-16,4 4 3 15,0 0-3-15,3 2 2 16,0 2-2-16,0-2-12 15,6-2-3-15,8 0 15 16,4-2 0-16,-1 3 4 16,2 1-4-16,-2 3 11 15,2 0-9-15,0 0-2 16,-2 2 0-16,-3 6 0 16,-2-1 1-16,-3 3-1 15,-6 2-3-15,-3 2-2 16,0 3 5-16,-3 2 10 0,-9 2 1 15,5-1-4-15,2-3 16 16,1-2-9-16,4-2-12 16,0-4-2-16,0-1-5 15,9-5 3-15,8-2-6 16,5-1 8-16,1 0 3 16,6-3 3-16,-3-5-4 15,0-2 20-15,-4 2-19 16,-4-2-2-16,-2 1-1 15,-4 0-7-15,-1-4 7 16,1 1 8-16,0-5-1 16,0-3-5-16,4-4 3 15,2-7-5-15,0-6 5 16,3-4-5-16,-3 1-11 16,-2 7-2-16,-7 7 12 0,-6 12-2 15,-3 6 2 1,0 4 1-16,0 1-2 0,0 3-1 15,0 0 2-15,0 0-8 16,0 0-12-16,-7 8 14 16,-7 11 7-16,-4 10 9 15,2 5-5-15,1 1-4 16,6-1 1-16,4-4 18 16,5-5-19-16,0-5 20 15,3-3-19-15,11-4 6 16,4-6-3-16,-2-2-6 15,4-3 2-15,-3-2-4 0,-5 0-41 16,-5 0-38-16,-7-14-155 16</inkml:trace>
  <inkml:trace contextRef="#ctx0" brushRef="#br1" timeOffset="430801.6642">22554 10282 461 0,'0'0'0'0,"0"0"-60"16,91-22-159-16</inkml:trace>
  <inkml:trace contextRef="#ctx0" brushRef="#br1" timeOffset="431653.5334">20770 10107 239 0,'0'0'82'16,"0"0"-37"-16,0 0-24 16,0 0 9-16,86-32 7 15,-56 26 57-15,5 2-35 16,9-1 7-16,10 2-43 16,14-1-4-16,12-2 0 0,8-1-14 15,10 1 4-15,12 0-9 16,4 2-4-16,8 3 0 15,8 1-12-15,4 0 6 16,6 0-3-16,3 8-4 16,-4-1 5-16,-2 2 4 15,-7-2 8-15,-6-1-13 16,-9-2 10-16,-6-4-6 16,-9 0 0-16,-8 0 8 15,-11-2-1-15,-17-3-17 16,-19-1 19-16,-15 2 0 15,-14 2-6-15,-9 0 4 0,-7 2-5 16,0 0 2-16,0 0-9 16,0 0 9-16,0 0-3 15,0 0 7-15,0 0-14 16,-1 13-19-16,-7 2 26 16,-3 4 8-16,0 6 6 15,-1 4 3-15,-4 5-6 16,-2 9-2-16,1 7 1 15,-3 7 13-15,-2 1 7 16,-1 5-20-16,-3 0 4 16,-2 1 5-16,0 3-1 15,-2 0 3-15,0-2-13 16,5-10-4-16,7-12 0 16,3-11 5-16,6-14-1 15,0-8 0-15,-6-3-14 0,-4-1 6 16,-7-2-47-16,-12-2-21 15,-10-2-28-15,-12 0-197 16</inkml:trace>
  <inkml:trace contextRef="#ctx0" brushRef="#br1" timeOffset="432035.4803">22041 10957 118 0,'-121'0'0'15,"-6"0"33"-15,0 0-54 16,5 0 21-16,3-11-24 15,7-10 24-15,10-7 13 16,13-2 73-16,13-7-33 0,18-4 51 16,19 1-45-16,12 4 27 15,15 5-16-15,9 6-44 16,3 3-26-16,1 2-23 16,16-2-4-16,7-3 16 15,3-1 5-15,-1-5 2 16,0-4 4-16,-3-4-17 15,-3-9 17-15,-2-13-2 16,-4-4 20-16,-1-5 6 16,-4 6-13-16,0 10 11 15,1 12 20-15,-1 10-26 16,-1 12 0-16,-1 8-16 16,-1 7 0-16,-3 5-19 0,0 0-10 15,1 0-15-15,1 1 43 16,0 12-24-16,-1 3-40 15,3 6 0-15,1 2-49 16,-1 4-112-16</inkml:trace>
  <inkml:trace contextRef="#ctx0" brushRef="#br1" timeOffset="433147.4422">23332 10559 363 0,'0'0'58'16,"0"0"16"-16,0 0-28 16,0 0-13-16,0 0-3 15,0 0 23-15,97-37-18 16,-50 26-19-16,9 0-1 15,7 1 0-15,1 0-15 16,3 3 7-16,-6 1-6 16,-1-1 0-16,-8 3 0 15,-1 0-2-15,-6-1 2 16,-2 2 0-16,-6-1 4 16,-4 3-3-16,-5-1-3 0,-7 1 1 15,-7 1-15-15,-8-1-17 16,-4-1-18-16,-2-3-61 15,0-5-108-15</inkml:trace>
  <inkml:trace contextRef="#ctx0" brushRef="#br1" timeOffset="433446.697">24060 10240 285 0,'0'0'2'0,"0"0"-3"16,90 0 2-16,-56 0-1 16,-4 1 39-16,-7 6 25 15,-6 3-12-15,-5 6-6 16,-8 4-10-16,-4 10-35 16,-2 1 25-16,-16 5 22 15,-5 0-10-15,-2-4-13 16,0-2 17-16,1-5-20 15,-2-5-11-15,4-3 0 16,3-3-6-16,7 1-1 16,7 2-8-16,5-2-63 15,3-4-143-15,19-10-238 16</inkml:trace>
  <inkml:trace contextRef="#ctx0" brushRef="#br1" timeOffset="436250.5464">25018 10154 332 0,'0'0'87'16,"0"0"23"-16,0 0-22 15,0 0-69-15,0 0-19 0,0 0 0 16,-67 24 64-16,28 5-31 16,3 5-28-1,11 5 55-15,2 3-48 0,10-1-10 16,9-3-4-16,4-4 0 15,7-8-3-15,17-6 0 16,6-4 5-16,8-9 0 16,7-7 3-16,6 0-3 15,4-9 0-15,1-12-1 16,-3-6 1-16,-2-9 1 16,-8-6-1-16,-3-3-3 15,-7-1-2-15,-9 5 5 16,-6 7 3-16,-9 7-2 15,-3 7 23-15,-6 8-24 16,0 7 0-16,0 5 7 0,0 0-7 16,0 0-3-16,0 10-5 15,0 9 1-15,0 9 7 16,0 8 7-16,0 2-3 16,-3 3 4-16,-5-2 15 15,-1-3-12-15,0-7-5 16,1-8 0-16,2-8-4 15,1-5-1-15,4-6 3 16,1-2-8-16,0 0-2 16,0 0 4-16,9-2-14 15,17-8 15-15,9-5-10 16,5 5 7-16,-6 6-4 16,-4 4-4-16,0 0 7 0,-2 0 0 15,2 0 5-15,-3 0-3 16,0 0 2-16,0 0 1 15,-8 0 0-15,-5 0 1 16,-6 0-1-16,-8-3 4 16,0 2-3-16,0-2 7 15,0 2-8-15,-5 1-31 16,-8 0 12-16,-7 10 19 16,-1 14 23-16,-2 4-21 15,10 0-2-15,9-3-7 16,4-5 7-16,0-6 0 15,1-5 0-15,14-5 0 0,3-3 0 16,9-1-1-16,3-1 1 16,2-16 13-16,-2-6-8 15,-7-2-2-15,-10-1 4 16,-9-2-14-16,-4 2-2 16,0 2-33-16,-13 10 16 15,-5 8-21-15,-1 6 21 16,-2 0-15-16,3 11 40 15,2 6 1-15,6 2 2 16,6-2-2-16,4-4-1 16,0-1 1-16,1-6 0 15,16-1 0-15,7-4 1 16,1-1 5-16,3 0 10 0,-4-12 2 16,-4-7-17-1,-4 1 14-15,-4-3-5 0,-6-4-10 16,-2 0 0-16,-4-1-10 15,0 2 3-15,0 4-9 16,0 1-18-16,-5 5 0 16,0 4 28-16,1 3 4 15,1 4-13-15,3 3 15 16,0 0 3-16,0 0 3 16,0 0-6-16,0 0-7 15,0 0-2-15,0 0-6 16,0 0 13-16,0 0-3 0,0 0 5 15,3 2 0-15,-2-1-1 16,1-1 8-16,-2 2-3 16,0-2 4-16,0 0-8 15,0 2 12-15,0 1-9 16,0 2 3-16,0 4 2 16,0 3 9-16,1 2 3 15,-1 3-12-15,0 3-1 16,0 0-6-16,0 1 6 15,0 1-1-15,0-3 10 16,0-4-2-16,0-5-13 16,0-5 0-16,0-3 0 0,0-2-2 15,2 0 2 1,1 0-1-16,4 0 9 0,3-7-7 16,0-11 2-16,1-8 2 15,-3-5-6-15,-4-4-9 16,-1 0-4-16,-3 1-12 15,0 5 12-15,0 7-27 16,0 7 26-16,-4 8 14 16,1 5 10-16,1 2 1 15,2 0-11-15,0 0 1 16,0 2-2-16,0 11 2 16,-1 3 12-16,1 3 5 15,0-1-14-15,0-2 16 16,1-3-17-16,7-3 8 15,1-4 3-15,4-3 2 0,2-3-4 16,4 0 3 0,7-5 19-16,-3-12 0 0,2-2-30 15,-1-5 5-15,-2-5-3 16,-3 0-6-16,-7-1 0 16,-7 4-11-16,-5 3 1 15,0 7-5-15,0 6-8 16,0 8 23-16,0 2-1 15,0 0-39-15,-2 2 5 16,1 11 32-16,1 4-2 16,0-1 1-16,0 1 1 15,0 0 6-15,4 2-2 16,1 3-1-16,-4 3 6 0,-1 6 11 16,0 4 1-16,0 2 1 15,0-3-19-15,-4-3 1 16,-4-6 5-16,0-5-3 15,0-6-5-15,2-6 2 16,1-5-1-16,4-1 1 16,1-2 2-16,0 0-1 15,0-8-1-15,20-12-14 16,7-10-2-16,5 2 16 16,-1 2 4-16,2 7 0 15,-2 5-4-15,1 5-73 16,-6-1-123-16</inkml:trace>
  <inkml:trace contextRef="#ctx0" brushRef="#br1" timeOffset="436992.4568">26650 10233 396 0,'0'0'13'0,"0"0"1"15,0 0 39-15,0 0 45 16,0 0-49-16,0 0 8 16,7 35-40-16,-7-35 46 15,3 0-7-15,3 0-30 16,6-7 7-16,6-10-25 15,7-8 7-15,5-4-7 0,0-5-6 16,3-7-1-16,4-6-2 16,-3 0 0-16,-1 6-14 15,-9 11 0-15,-9 12 10 16,-6 14 4-16,-6 4-1 16,1 2-39-16,-4 18 18 15,0 8 3-15,0 5 20 16,-10-1 8-16,2 0-7 15,4-8 15-15,4-8-16 16,0-5-12-16,0-7 12 16,15-4 4-16,10 0-4 15,11-10 11-15,7-14 4 0,1-7-12 16,-3-3 3-16,-5 0-8 16,-6 5 4-16,-9 6 4 15,-5 10 1-15,-10 9-6 16,-1 4-1-16,-2 0-1 15,-2 8-6-15,-1 16-1 16,0 6 8-16,0 6 10 16,-9 0 18-16,0 0-4 15,0-5-11-15,2-3-8 16,1-3-4-16,1-1 0 16,4-3-1-16,1 0-74 15,0-9-58-15,11-11-137 16</inkml:trace>
  <inkml:trace contextRef="#ctx0" brushRef="#br1" timeOffset="438261.082">27368 10199 750 0,'0'0'77'0,"0"0"-18"16,0 0-49-16,0 0-5 15,0 0 3-15,105-73-5 16,-71 48 12-16,1 0-15 15,-2 0 0-15,0 0 10 16,0-1-10-16,-1 4-29 16,-8 2 2-16,-3 6-3 15,-11 6 12-15,-4 6 3 16,-6 2-23-16,0 0-60 0,-12 16 52 16,-6 3 46-16,-6 4-7 15,4-1 15-15,4 0 13 16,3-4-19-16,4-1 9 15,5-2 15-15,-1 0-8 16,5-3-3-16,0 1 3 16,0 0-18-16,6-1 1 15,11-1 0-15,8-4 2 16,3-5 5-16,5-2-5 16,2 0 18-16,0 0-13 15,-4-9-5-15,-1-2 12 16,-3 0-13-16,0-2 3 15,-3 1 2-15,-6 3-7 0,-6 4 2 16,-5 0-1-16,-4 2-1 16,-3 3-2-16,0 0-6 15,0 0-17-15,0 0 17 16,-10 0-22-16,-7 13 30 16,-7 3 24-16,1 1-17 15,0 3-7-15,7-3 0 16,4 0 3-16,5 0 1 15,5-6-4-15,2-1-6 16,0-4 3-16,0-2 3 16,3-1 0-16,9-3 0 15,0 0 3-15,4 0 7 0,1-11-5 16,0-4 5-16,0-5-3 16,-4 1-7-16,-4-1 3 15,-3 0-3-15,-3 6-17 16,-3 1 3-16,0 8 6 15,0 4-4-15,-3 1-22 16,-9 0-3-16,-4 0 37 16,1 12 3-16,2-3 1 15,4 1-2-15,1 0-2 16,5-1-2-16,-1-1 1 16,4 1-5-16,0-4-2 15,0-1 4-15,9-1 4 16,6-2 0-16,1-1 0 15,2 0 1-15,0 0 9 16,-3-8-10-16,1-1 5 0,2-3-2 16,2-2-1-16,2 1-2 15,-2 1 0-15,0 0 8 16,-1-2-4-16,2 1-3 16,-1 2 0-16,-1 3 7 15,-2 2-6-15,0 0 4 16,-1 1-6-16,-2 2 0 15,-5 1 0-15,-6 2 1 16,-3 0-2-16,0 0-8 16,0 0-6-16,-9 0 9 15,-13 10 6-15,-6 7 13 16,2 2-9-16,-1 3 8 0,8-3-12 16,4 3 7-16,5-3-7 15,5-2 5-15,4-2-5 16,1-6-8-16,0-3 4 15,1-4 4-15,10-2 3 16,2 0 37-16,5-3-13 16,1-11 5-16,4-6-13 15,0-2-10-15,0-5 7 16,-1-3-11-16,1-2 2 16,-5-4-7-16,2-3-8 15,-2 0-20-15,-1 8 14 16,-4 7-21-16,-7 12 30 15,-3 7 4-15,-3 5 0 0,0 0-7 16,0 0-1-16,0 2-9 16,-8 10 18-16,-5 5 8 15,4 2-6-15,2-2 10 16,2 2-11-16,1-1-1 16,4 0-1-16,0 2 1 15,0-3-4-15,18 3-20 16,4-3-42-16,3-7-86 15</inkml:trace>
  <inkml:trace contextRef="#ctx0" brushRef="#br1" timeOffset="440181.2399">28452 10212 220 0,'0'0'101'0,"0"0"-90"15,0 0 35-15,0 0-18 16,83-33-1-16,-59 25 1 15,-2-1 16-15,-2 1-10 0,-4-2 1 16,-2-2-2-16,0 0 8 16,-3-2-24-16,-4-5 2 15,-2 3-6-15,-1-1 8 16,-4 3-5-16,0 5-13 16,0 4-3-16,0 5-10 15,0 0 4-15,-12 2-20 16,-8 15 26-16,-5 7 9 15,-4 5-6-15,0 0-1 16,7 0 15-16,8-4-5 16,4-3 4-16,7-3-14 15,2-5 3-15,1-2-5 16,0-7-5-16,0-2 1 0,10-3 8 16,11 0 0-16,4-12 17 15,2-8-19-15,-3-2 3 16,-6-1-5-16,-5 3-10 15,-7 3-10-15,-3 5-5 16,-3 4-4-16,0 4 10 16,0 4-2-16,0 0-18 15,-10 0 20-15,-3 7 14 16,0 0 5-16,3 3 0 16,3-3 1-16,1 1-1 15,1-1 1-15,4 0-2 16,1 0-2-16,0 0-3 15,0-2-4-15,9 0 8 16,7-4 2-16,1-1 2 0,2 0-2 16,1 0 13-16,-3-3-6 15,1-5-4-15,-4 2 6 16,-4 3-3-16,-1 0 4 16,-3-1 15-16,-2 1-14 15,1 2 0-15,1-2 7 16,3 2-17-16,3 0 1 15,-2 0-1-15,3 1 2 16,-3 0-3-16,-6 0-22 16,-2-2-51-16,-2-3-175 0</inkml:trace>
  <inkml:trace contextRef="#ctx0" brushRef="#br1" timeOffset="441101.3191">28531 10202 403 0,'0'0'33'15,"0"0"-13"-15,0 0-17 16,0 0 18-16,0 0 50 15,0 0-19-15,43-76-28 0,-25 57 9 16,1-2 2-16,2-5-28 16,0-1-6-16,1-3-1 15,-2 2 8-15,-3 4-5 16,-1 7-3-16,-6 8 2 16,-6 6 6-16,-4 0-8 15,0 3-9-15,0 0-7 16,0 8-20-16,-6 12 33 15,-8 8 3-15,1 0 2 16,3 2 8-16,6-3 5 16,2-3-8-16,2-2 14 15,0-5-12-15,9 0-8 16,8-3 12-16,6-3-9 0,7-3 6 16,6-5-5-16,0-3 2 15,-2 0-2-15,-2 0-2 16,-9-7-3-16,-5 3 1 15,-10 1 1-15,-5 3-2 16,-3 0-3-16,0 0-14 16,-15 0-6-16,-15 2 20 15,-4 12 1-15,3 1 4 16,6 2 33-16,8-1-27 16,7-1 5-16,7-2-13 15,3-2-9-15,5 1 9 16,13-4 1-16,3-3-1 0,3-5 11 15,1 0 7 1,2-3 3-16,-5-6-21 0,-4-1 0 16,-7-1-13-16,-3-2 4 15,-3 0 6-15,-2-3 5 16,-2 2-4-16,-1-1-24 16,0 2-16-16,0-1-12 15,0 1 44-15,0 7 4 16,0 3 0-16,0 3 6 15,0 0-22-15,0 0-18 16,-1 5 23-16,-5 9 11 16,2 1 6-16,1 2 0 15,3-2-1-15,0-5-5 16,0-4 0-16,10-4 6 0,8-2 37 16,6 0-5-16,3 0-23 15,1-5-6-15,2-4 4 16,-2 1-6-16,-3 4 5 15,-3 2 2-15,-6 2-6 16,-4 0 14-16,-2 0 13 16,-2 2-20-16,-1 4-3 15,1 3-1-15,0 0-4 16,3 1-1-16,1 4-5 16,6-6-63-16,3-8-147 15</inkml:trace>
  <inkml:trace contextRef="#ctx0" brushRef="#br1" timeOffset="441734.6474">29363 10268 593 0,'0'0'123'0,"0"0"-79"16,0 0-10-16,0 0-23 0,82-42 0 16,-51 23 7-16,5-2-10 15,4 0-8-15,1-2 4 16,-3-1-4-16,-3 1 0 15,-4-3-7-15,-6 4-3 16,-7 3-5-16,-7 8 15 16,-5 8 0-16,-5 3-10 15,-1 0-48-15,0 0 31 16,0 6 15-16,-4 11 2 16,-7 2 10-16,4 0 5 15,0 1-1-15,5-2 15 16,2-1 1-16,0-1-16 15,0-3-3-15,12-4 22 16,3-1-3-16,2-3-11 0,3-1 15 16,2 1-24-16,-1-2-1 15,-4-3 1-15,-1 0 5 16,-4 0-5-16,-2 0-2 16,-4 0 1-16,-6 0-7 15,0 0-2-15,0 0 3 16,0 2-6-16,-7 2-13 15,-6 2 26-15,3 2 28 16,3 3-28-16,3 1 1 16,4-2-1-16,0 0 0 15,0-5-14-15,0-1 14 16,11-1-6-16,3-3 6 0,-1 0-55 16,-4 0-70-16,-6-15-187 15</inkml:trace>
  <inkml:trace contextRef="#ctx0" brushRef="#br1" timeOffset="441863.5325">29713 10067 526 0,'0'0'0'0,"0"0"-90"15,0 0 14-15</inkml:trace>
  <inkml:trace contextRef="#ctx0" brushRef="#br1" timeOffset="442708.7406">30218 10077 627 0,'0'0'0'0,"0"0"-2"16,0 0 2-16,0 83 16 16,-9-53 17-16,-3 7-17 15,-2 1 21-15,4-1 17 16,-1-3-29-16,1-6-10 15,4-8 2-15,1-8 5 16,5-7-16-16,0-3-6 16,0-2 12-16,0 0 21 15,0 0-15-15,0-9-7 16,7-16 5-16,12-6-16 16,6-6 0-16,1 4-9 15,-1 6-23-15,-3 12 8 16,-4 5 15-16,-3 9 6 15,0 1-7-15,-2 0-8 16,-2 0 17-16,-2 0-3 0,-3 12-2 16,-3 4-1-1,-3 4 3-15,0 2 3 0,-2-2 0 16,-15 1 1-16,-6-3-8 16,-4-2 8-16,-1-4 2 15,2-3 4-15,10-4-9 16,7 0 3-16,6-2-31 15,2-3-47-15,1 0 57 16,0-3 17-16,4-10-40 16,11 1-16-16,0-1 26 0,0 6 34 15,-3 1 0 1,-2 4 0-16,-1 2 9 0,-1-2 17 16,-1 2 4-16,4 0 6 15,2 0-7-15,4 0-7 16,2 0-11-16,5 0 20 15,2-5-6-15,1 0-13 16,1-3-10-16,-2-2 7 16,0-1-6-16,-4-1-3 15,-7-2 6-15,-2 1-6 16,-7 4-2-16,-4 3 2 16,-2 3 1-16,0 3-1 15,0 0-2-15,0 0-5 16,-3 9 7-16,-6 7 3 15,0 1-1-15,6 2-2 0,3 1-2 16,0-5 1 0,5-1 0-16,11-4 1 0,7-3-8 15,4-5 8-15,3-2-33 16,1-6-124-16</inkml:trace>
  <inkml:trace contextRef="#ctx0" brushRef="#br1" timeOffset="445010.1842">26092 11081 632 0,'0'0'85'0,"0"0"-52"15,0 0-33-15,0 0 0 16,0 0 35-16,0 0 0 16,0 0 20-16,119-10-25 15,-67-2-18-15,-6 1 2 16,-7 2-14-16,-9 0 2 15,-9 1 3-15,-7-3-3 16,-5-2 4-16,-1-1-6 0,-2-3-7 16,-3-2 1-16,-1 1-8 15,-1-2 13-15,2 2 0 16,4 1-15-16,1 2 5 16,6 4-28-16,3 1 10 15,9 3 16-15,5 1-11 16,6 4 14-16,1 0 7 15,-2 2 2-15,-6 0-2 16,-7 5-3-16,-9 7 5 16,-5 0 1-16,-8 2-12 0,-1 1 12 15,0 4-1 1,-12 0 3-16,-1 2-2 0,1-2 28 16,3-2-19-16,6 0-12 15,3-4 3-15,0-1-6 16,5-4-1-16,15-4 9 15,6-4-2-15,8 0 0 16,2 0-17-16,3-11 6 16,-1-2-25-16,-2 0 2 15,-8 0 21-15,-12 6-29 16,-8 3 24-16,-8 4 9 16,-4 0-21-16,-13 4 30 15,-5 10 6-15,1 5-2 16,2 1 8-16,6-2 34 15,5-2-38-15,8-4 9 0,0-3-17 16,0-1 0 0,12-6 10-16,4 1 2 0,7-3 17 15,3 0-28-15,0-5 18 16,-5-7-15-16,-2 0-2 16,-5-2-4-16,-6 0 2 15,-5 0-16-15,-3-2-2 16,0 4-31-16,-3-1 12 15,-14 4-60-15,-4-1 41 16,0 6 56-16,5 1 10 16,5 0 78-16,5 3-2 15,6-2-31-15,0 0-27 0,0 2-21 16,1 0-7-16,19 0 0 16,10-1 5-16,7-2 13 15,5-1 3-15,-2-1-21 16,-1-2 4-16,-4 1 2 15,-5 1-6-15,-10 2-5 16,-7-1-19-16,-8 3 13 16,-5 0-5-16,0 1-8 15,-5 0-5-15,-16 0-33 16,-4 10 30-16,0 2 32 16,4 1 21-16,3 1-12 15,4 1 16-15,3 2-15 16,6-1-9-16,5-3-2 0,0-1-1 15,11-3-9 1,9-8 11-16,6-1 7 0,1 0-6 16,-2-3 9-1,-5-9-5-15,-1-1 10 0,-6-1-13 16,-3-2 0-16,-3 1 5 16,-7 0-7-16,0 1-11 15,0-1-2-15,-11 6-2 16,-4 3-44-16,2 6 35 15,-1 0-36-15,2 0 60 16,5 9 10-16,0 4 3 16,5 4-11-16,2 0-2 15,0 0 24-15,0-4-24 16,13-8-11-16,6-3 11 0,4-2 26 16,7-6 22-16,1-12-16 15,5-7-27-15,3-4 18 16,-3-5-17-16,-4-2 2 15,0-1-3-15,-4-3 4 16,-4 4-9-16,-6-1-27 16,-3 3 12-16,-5 8-15 15,-1 6 7-15,-4 9 23 16,-3 8 0-16,0 1 2 16,-2 2-2-16,0 0-8 15,0 0-4-15,-9 10 12 16,-7 10 21-16,-2 3 17 15,3 3-15-15,5-1 5 0,5-1-10 16,5-5 1 0,0-2-6-16,2-2 1 0,14-2-5 15,4-2 3-15,6-4-10 16,1-2-1-16,0-3 4 16,-3-2-5-16,-9 0-34 15,-3 0-17-15,-9-5-39 16,-3-9-97-16,-5-3-151 15</inkml:trace>
  <inkml:trace contextRef="#ctx0" brushRef="#br1" timeOffset="445129.5828">27637 10711 479 0,'0'0'22'15,"0"0"-22"-15,100 13-69 16</inkml:trace>
  <inkml:trace contextRef="#ctx0" brushRef="#br1" timeOffset="449344.346">28298 10810 266 0,'0'0'122'0,"0"0"-104"16,0 0 25-16,0 0-20 15,0 0-1-15,0 0-15 16,0 0 26-16,0 0 8 16,61 0-8-16,-37 2-21 15,4 5 28-15,5 1-27 16,5 1 7-16,7 5-4 15,4-1-4-15,7 1 4 16,1 0-13-16,2 3-2 16,0 3 4-16,-1 0-5 0,-5 4 0 15,-3 1 1 1,-3 1-1-16,-5-1-2 0,-2 1 2 16,-4-3 0-16,-3-2 2 15,0-4 3-15,-3-1-4 16,-4-5 2-16,-6-5-2 15,-5-2-1-15,-8-3 0 16,-4-1 3-16,-3 0-3 16,0 0 2-16,0 0-2 15,0 0-10-15,0-5-38 16,-6-9-76-16,-3 2-69 16,5-7-45-16</inkml:trace>
  <inkml:trace contextRef="#ctx0" brushRef="#br1" timeOffset="449690.3821">29219 10877 606 0,'0'0'0'0,"0"0"-36"16,0 0 15-16,0 0 18 15,123 67 6-15,-71-44 18 16,3 4 19-16,2 0-8 16,-5 3-25-16,-8 6 9 15,-12 0-16-15,-12 3 5 0,-16-1-5 16,-4-2 0-16,-12 0 0 16,-18-1 0-16,-10 2 8 15,-9 2 0-15,-11 0 23 16,-1-6-14-16,-2-1-9 15,4-5 0-15,2-4 2 16,-1 0-10-16,-2-4-18 16,-1 0-10-16,1-7-116 15,5-12-370-15</inkml:trace>
  <inkml:trace contextRef="#ctx0" brushRef="#br1" timeOffset="531496.766">4601 7774 480 0,'0'0'48'16,"0"0"-48"-16,0 0 6 16,-30 93-6-16,20-55 15 15,4 2 22-15,3 1-10 16,1 1 10-16,2 1-12 15,0 0 7-15,0-6-21 16,0-1-6-16,0-8 16 16,0-8-17-16,2-9 0 15,-1-5-8-15,-1-6 9 0,2 0 2 16,-2 0 54 0,0-20 12-16,0-21-28 0,0-14-45 15,0-10-28 1,0 2 19-16,0 5 5 0,0 3 4 15,-3 6 0-15,1 6 0 16,2 9-5-16,0 7 5 16,2 6-10-16,10 4 7 15,7 3-14-15,2 5 6 16,7 2-3-16,-5 4 5 16,4 3-2-16,-8 0 3 15,2 6-6-15,-9 10 2 16,-6 6 11-16,-6 5-13 15,0 3 13-15,-5 1 1 0,-14-1 16 16,1-3-2-16,-3-5-1 16,-1-2 15-16,5-3 4 15,1-4-17-15,4-2-10 16,0 0 1-16,2-1-6 16,2 1-23-16,4 0-70 15,4-8-77-15,0-3-263 16</inkml:trace>
  <inkml:trace contextRef="#ctx0" brushRef="#br1" timeOffset="531975.4513">4627 8071 563 0,'0'0'22'0,"0"0"21"15,0 0-11 1,0 0 0-16,0 0 14 0,0 0-35 16,0-21 4-16,16 17-14 15,8 1 3-15,4 3-4 16,5 0 0-16,-3 3-15 16,-4 15 14-16,-4 5-13 15,-5 5 14-15,-9 6-1 16,-5-1 3-16,-3 1 0 15,-3-1 2-15,-18-3 4 16,-3-3 9-16,-1-5 8 16,-2-1 0-16,2-6-6 15,2-3-7-15,8-3-12 0,6-5-16 16,5-4-18 0,4-3-29-16,18-22-130 0</inkml:trace>
  <inkml:trace contextRef="#ctx0" brushRef="#br1" timeOffset="532203.4416">5034 8143 541 0,'0'0'22'0,"0"0"-11"15,0 0-11-15,-82 39 0 0,65-27 6 16,4 2-6-1,7-1-3-15,1 1-1 0,4 3 0 16,1 0 3-16,0-3-8 16,0 0-44-16,12-5-31 15,1-8 1-15,4-1-92 16</inkml:trace>
  <inkml:trace contextRef="#ctx0" brushRef="#br1" timeOffset="534227.3296">5038 8084 575 0,'0'0'42'16,"0"0"11"-16,0 0-48 0,-97 81 4 16,73-39-3-16,5-2 26 15,10-2-21-15,6-6 1 16,3-5-8-16,0-6 0 15,18-8-2-15,3-5 6 16,7-8-4-16,5 0 1 16,7-17-4-16,-4-13-1 15,1-6-16-15,-10-1-12 16,-13 0 1-16,-13 7 2 16,-1 2 11-16,-7 8 1 15,-14 9-8-15,0 11-11 16,-3 0 5-16,2 11 27 15,2 12 4-15,7 2-4 16,7 2-7-16,4-1 7 0,2-4 7 16,5-3 0-16,17-5 5 15,8-6 24-15,4-6-20 16,7-2-4-16,5-7-3 16,-1-18 7-16,1-13-12 15,-4-8 7-15,-5-7-6 16,-6-7-1-16,-4 1-4 15,-8-1-2-15,-8-1 1 16,-1 3-1-16,-4 3-6 16,-6 9-1-16,0 12 6 15,0 15 3-15,0 11 8 16,0 8-8-16,0 0-1 16,0 14-21-16,0 16 18 0,-10 13 4 15,-2 6 2-15,3 1 21 16,0-5-14-16,2-6-1 15,4-5 10-15,3-8-4 16,0-5-8-16,0-7-3 16,0-6-3-16,7-4 1 15,8-4 5-15,7 0 4 16,4 0-1-16,11-4-1 16,-6-8-4-16,-1 3 0 15,-9 1 2-15,-8 5-11 16,-7 2 5-16,-6 1-11 15,0 0-17-15,0 0 16 0,-3 17-28 16,-13 9 30 0,-2 10 10-16,3 6 28 0,6-1-1 15,6 0-13-15,3-5-14 16,0-4-1-16,14-9 0 16,5-4-1-16,6-8 2 15,4-10 1-15,5-1 8 16,2-9-7-16,1-17-2 15,-2-7 4-15,-10-5-4 16,-9-2-31-16,-13-2 20 16,-3 6-6-16,-7 4-30 15,-16 9-33-15,1 10 11 16,-2 10 22-16,3 3 11 0,2 3 36 16,4 17 5-1,2 1 6-15,2 6 1 0,2 2 4 16,9-5 13-16,0-3-20 15,3-6 5-15,12-4 19 16,3-4-17-16,3-3-11 16,3-4-4-16,1 0 11 15,3-9-9-15,2-14-2 16,-3-7 3-16,3 0-4 16,0-3 2-16,-5 6-1 15,-2 7 2-15,-6 8 4 16,-6 6-6-16,2 6 4 15,-2 0-4-15,1 0 2 16,-2 14-3-16,-1 6 17 0,-6 3 1 16,-3-1-3-16,0 0 3 15,0-5-6-15,-3-3 5 16,-3-3-9-16,3-5 0 16,3-2-6-16,0-4 0 15,0 0-4-15,0 0-4 16,9-4-17-16,18-17 23 15,7-1 4-15,7-3-4 16,0 4-11-16,1 4 7 16,4 2 4-16,-4 0-2 15,-2 2 0-15,-4-1 4 16,-10 0 0-16,-3 1-2 16,-8 0 0-16,-3 3 9 0,-6-1-9 15,-3 1-5-15,-3 3 4 16,0 3-17-16,0 2 4 15,-3 2-3-15,-9 0-1 16,-4 6 13-16,-4 17 4 16,-2 5 1-16,3 9 0 15,-1 4-2-15,7-2 2 16,5-2 12-16,5-6-12 16,3-7 0-16,0-7 3 15,9-7 18-15,14-6-12 16,8-4-4-16,12-3-4 15,8-17 7-15,4-3-8 0,-7-2 0 16,-5 1-1-16,-9 2 1 16,-4 4 0-16,-3 2 1 15,-6 3-2-15,-8 3 2 16,-2 2 1-16,-2-1-2 16,-6 2 2-16,0-1 0 15,-3 1 0-15,0-1 1 16,0 0-1-16,0 1 8 15,-5 5-5-15,-2 2-10 16,-4 0-15-16,-2 7 20 16,-5 12 10-16,-1 7-8 15,7 4-2-15,4 1-6 16,5-4 6-16,3-2 0 0,0-8-9 16,0-7 9-1,9-3 8-15,6-6 0 0,9-1 0 16,9-5-2-16,10-19 7 15,5-5-2-15,1 0-5 16,-7 5-6-16,-14 5-6 16,-10 11 6-16,-9 3 1 15,-7 4-1-15,-2 1-9 16,0 3-6-16,-8 17-22 16,-10 5 37-16,2 1 12 15,1-2-4-15,9-7-4 16,3-6-4-16,3-5 0 0,0 1-1 15,0-2 1-15,12-5-1 16,16 0 2-16,12-7 0 16,8-15-1-16,7-3-33 15,2 0-35-15,-8 3-57 16,-7 5 6-16,-17 8-17 16,-11 6 136-16,-8 3 14 15,-2 0 41-15,-4 0 30 16,0 0-26-16,3 0 16 15,-3-3-34-15,6 0-17 16,3-2 10-16,12-7 38 16,10-4-47-16,11-6-10 15,13-2-15-15,8 2-18 0,1 5-37 16,2 7-45 0,-11 10-42-16,-12 0-64 0</inkml:trace>
  <inkml:trace contextRef="#ctx0" brushRef="#br1" timeOffset="534718.2692">6721 8590 496 0,'0'0'139'0,"0"0"-92"15,0 0-44-15,0 0-3 16,0 0 7-16,0 0 3 0,49 105 41 16,-18-61-37-16,4 2 24 15,2 0 3-15,3 0-7 16,-1-4-31-16,-2-4 2 15,-4-6-1-15,-3-7-2 16,-6-7 5-16,-8-7-6 16,-4-3-2-16,-4-3-17 15,-5-5-51-15,-3 0-52 16,0 0-47-16,0-5-178 16</inkml:trace>
  <inkml:trace contextRef="#ctx0" brushRef="#br1" timeOffset="535016.4017">6971 8771 334 0,'0'0'418'15,"0"0"-346"-15,0 0-58 16,0 0-14-16,0 0-10 16,0 0 10-16,122-1-2 15,-74 20 4-15,0 6-2 16,0 3 0-16,-5 4 8 15,-7 4-7-15,-8 1 4 16,-7 2 8-16,-12-3-6 16,-9 0 11-16,0-1 9 15,-18 0 6-15,-15 2-5 16,-10 1 14-16,-9 0-23 16,-2-3-16-16,6-6 3 0,5-7-6 15,6-3-37-15,4-7-58 16,5-7-80-16,11-5-281 15</inkml:trace>
  <inkml:trace contextRef="#ctx0" brushRef="#br1" timeOffset="535935.1866">7804 9443 355 0,'0'0'256'0,"0"0"-193"0,0 0-33 16,0 0 10-16,0 0 30 15,0 0-12-15,0 4-5 16,0-4-9-16,0-5-1 16,6-17-9-16,7-13-16 15,5-14-18-15,3-4-10 16,1-3 1-16,1 3 5 15,2 11-3-15,-4 11-3 16,-1 12 10-16,-3 13-12 16,-1 6 6-16,-2 0 3 15,-1 13-18-15,-2 12 5 16,-7 9-2-16,-2 6 17 16,-2 4 1-16,0-1 0 0,-2-7 1 15,-5-8 2-15,2-11 7 16,4-9-7-16,1-7-3 15,0-1-1-15,0 0 1 16,0-15 3-16,21-19-3 16,10-9-40-16,3 5-16 15,-8 9 30-15,-10 16 20 16,-7 11 5-16,-3 2-2 16,1 5-14-16,-1 17 17 15,3 9 29-15,-1 3 6 0,2-1-15 16,-1-2-4-1,3-9-6-15,3-3-10 0,4-5 0 16,1-7-1-16,5-7-13 16,8 0-71-16,4-19-93 15</inkml:trace>
  <inkml:trace contextRef="#ctx0" brushRef="#br1" timeOffset="537270.1598">8475 9525 667 0,'0'0'98'0,"0"0"-66"16,0 0 11-16,0 0 13 16,0 0-16-16,104-92-17 15,-67 44-15-15,2-7-5 16,0-6 0-16,-3 0-3 15,-5 2 4-15,-3 4-2 16,-8 6-2-16,-1 7 0 16,-10 11 0-16,-4 12-4 15,-4 13-2-15,-1 6 5 0,0 0-11 16,0 10-37 0,-10 19 23-16,-8 6 26 0,3 3 2 15,6-3 11-15,7-3-13 16,2-7 12-16,0-4-3 15,17-4-7-15,4-5 5 16,7-7-7-16,6-5 3 16,5 0 6-16,4-13-2 15,-8-6-7-15,-7 5-10 16,-13 3 6-16,-9 7-1 16,-6 4-3-16,0 0-3 15,-6 7-56-15,-15 17 46 0,-1 10 21 16,-2 5 14-1,6-2 5-15,6-1-2 0,9-5-11 16,3-4-6-16,0-7 7 16,18-4-3-16,9-9-4 15,7-7 2-15,8 0 4 16,-2-14-3-16,-1-9-3 16,-9-5-23-16,-9-3 4 15,-14 1-17-15,-7 1-2 16,-4 1 13-16,-23 6-28 15,-1 5 9-15,-7 5 22 16,1 8 7-16,-2 4 15 16,9 0 2-16,5 4-1 15,10 5 8-15,9-1-9 16,3-1-5-16,0 0 5 16,24-3 5-16,7-4-4 0,12 0 13 15,8-4-5-15,0-10-7 16,6-3 3-16,-5-1 0 15,-5 1-3-15,-11 1 1 16,-8 4-1-16,-11 1 16 16,-11 6 5-16,-6 2 7 15,0 3 9-15,-3 0-24 16,-20 0-15-16,-12 2-29 16,1 17 17-16,-2 7 9 15,7 6-6-15,9 6 7 16,9 4 2-16,8-3 5 15,3-8 4-15,0-9 2 0,16-8-2 16,5-6-2-16,8-7 1 16,4-1-1-16,1-13 10 15,4-12-9-15,-5-7-1 16,-10 0 0-16,-5 8-3 16,-9 9 0-16,-6 10-3 15,-3 5 17-15,0 0-18 16,0 12-1-16,-2 22 1 15,-10 11 1-15,-7 9 9 16,2-3 7-16,1-4-15 16,-1-7-2-16,3-4 14 15,2-9-14-15,0-8 1 0,9-9-7 16,3-8 5 0,0 0 0-16,0-2 1 0,0 0 11 15,13-24 10-15,12-10-21 16,7-13-35-16,5-10-62 15,-4-13-104-15</inkml:trace>
  <inkml:trace contextRef="#ctx0" brushRef="#br1" timeOffset="537833.7368">10011 9486 704 0,'0'0'68'0,"0"0"-51"16,0 0 12-16,0 0 54 15,0 0-22-15,0 0-44 16,6-98-14-16,13 43-2 0,4-9-1 16,8-1-32-16,1 12-10 15,-4 12 3-15,-6 20 28 16,-7 14 4-16,-6 7 3 15,-3 0-8-15,-4 22 1 16,-2 11 11-16,0 6 4 16,-2 3 10-16,-7-5-3 15,4-9-6-15,5-9-5 16,0-8-3-16,0-7 3 16,0-4 0-16,5 0 4 15,16-4 6-15,13-13 6 16,5-4-5-16,1 4-9 15,-5 8 2-15,-8 9-4 16,-7 0 2-16,-3 8-2 0,5 9 0 16,0 3-2-16,2-1-7 15,3-5-58-15,3-11-59 16,1-4-171-16</inkml:trace>
  <inkml:trace contextRef="#ctx0" brushRef="#br1" timeOffset="538073.5298">10808 8782 818 0,'0'0'0'16,"0"0"-10"0,0 0 7-16,113 70 6 0,-76-33-3 15,1 9 2-15,-4 8 9 16,-3 5 7-16,-5 8-10 15,-10 9 11-15,-16 9-11 16,-3 3-3-16,-39 0-5 16,-22-5-28-16,-27-4-29 15,-30-6-23-15,-19-7-165 16</inkml:trace>
  <inkml:trace contextRef="#ctx0" brushRef="#br1" timeOffset="538726.2965">7838 8693 638 0,'0'0'32'16,"0"0"-8"-16,0 0-24 15,-83 96 14-15,50-35-7 16,-3 14 31-16,0 7-5 15,3 10-3-15,0 10-13 16,5 8 3-16,4 7-10 16,12 2 7-16,12-3-17 15,11-3-11-15,26-4 7 0,26-9-8 16,22-10-40 0,31-14-65-16,27-20-145 0</inkml:trace>
  <inkml:trace contextRef="#ctx0" brushRef="#br1" timeOffset="542357.1851">3405 10601 809 0,'0'0'16'0,"0"0"4"16,0 0-20-16,0 0-7 16,0 0 6-16,0 0-1 15,0 0-3-15,0 0 1 0,3 31 4 16,6 11 25-16,-2 10-12 16,-2 5 5-16,-1 4-7 15,2-6-3-15,3-6-4 16,0-8-2-16,8-7-2 15,-1-7 0-15,5-6 5 16,0-8-2-16,1-7-3 16,6-6 0-16,2 0 0 15,0-12 5-15,-2-7-3 16,-7-3 8-16,-7 7-6 16,-8 5-1-16,-5 6 4 15,-1 4-6-15,0 0 8 16,0 0-9-16,0 0-10 15,0 0 2-15,3 0 6 16,3 1 2-16,0 1-1 0,6-2 1 16,9 0 10-1,9-5 16-15,4-17-10 0,8-7-16 16,1-6-5-16,-4 1-66 16,-8 4-67-16,-10 10-143 15</inkml:trace>
  <inkml:trace contextRef="#ctx0" brushRef="#br1" timeOffset="543203.9903">4127 10972 649 0,'0'0'61'0,"0"0"-41"16,0 0-13-16,0 0-6 15,-58 81 10-15,40-50-8 16,6 3 20-16,6-1 7 15,6-2-26-15,0-6-4 16,0-6 1-16,7-7-2 16,8-4 2-16,0-8-1 15,6 0 10-15,0-7-3 16,3-13-6-16,-3-6-1 16,-8-4-19-16,-6-1-18 15,-7 0 9-15,0 3 2 16,-16 5-32-16,-6 6-8 15,4 11 19-15,-3 6 18 0,7 0 29 16,0 8 6-16,3 10-6 16,5 3 0-16,6-2 1 15,0-2-1-15,0-2 11 16,15-5 26-16,4-3-14 16,-2-3-12-16,7-3 3 15,-5-1-11-15,4 0 1 16,-7-1-2-16,2-10 0 15,-5-2-3-15,1-2 1 16,2-4 0-16,-1-2-1 16,3-3-1-16,4-1-17 15,-2 4-2-15,4 2-5 0,-4 6-7 16,-3 5 31-16,1 4-3 16,-6 4-2-1,1 0 3-15,-5 8 4 0,-1 13 8 16,-1 5 31-16,-6 2-2 15,0 1 10-15,0-1-17 16,0 0-6-16,1-5-1 16,4-5-4-16,1-6-17 15,6-4 8-15,9-5-8 16,4-3 39-16,6 0-22 16,10-20 0-16,3-3-17 15,1-5 1-15,-3 1-3 16,-8 0-12-16,-7 6 2 0,-12 4-8 15,-3 4 18-15,-8 7 0 16,-4 2-2-16,0 2-1 16,0 2-2-1,-1 0-19-15,-11 0 12 0,0 0 9 16,0 0 0-16,-1 8 1 16,2 4-13-16,-2 0 4 15,1 6-4-15,-4 0 14 16,-4 5-3-16,4-1-3 15,2 2 2-15,1-2 2 16,8-2-1-16,5-4-1 16,0-2-14-16,0-5-39 0,14-6-76 15,-1-3 22-15,-1-3-237 16</inkml:trace>
  <inkml:trace contextRef="#ctx0" brushRef="#br1" timeOffset="544215.9924">4604 11238 408 0,'0'0'213'16,"0"0"-175"-16,0 0-33 16,0 0 0-16,64-85-2 15,-47 57 2-15,-1-1-3 16,2-2-1-16,-6 1 1 16,-6-2-2-16,-5 6 0 15,-1 4-29-15,0 7-1 16,-9 6 24-16,2 6-10 0,3 3-2 15,4 0 16 1,0 0-6-16,0 0-77 0,0 14 55 16,13 1 30-16,2 5 36 15,9 2-4-15,-2 2 1 16,2 3-5-16,-6 3 3 16,1 2-7-16,-5 0 9 15,-4 1-15-15,-7 0-1 16,-3-4-9-16,0-2 3 15,0-4 7-15,0-8-13 16,0-5 8-16,-3-6-9 16,3-4-1-16,0 0-3 15,0-18 20-15,21-22-20 16,3-9-8-16,10-5-13 16,-4 7-4-16,-5 11 13 0,-2 9 11 15,-4 8-7-15,-1 5 7 16,-2 1 2-16,-5 4 0 15,-4 2 5-15,-2-3-4 16,2 2 22-16,-1-4 5 16,-1-5-4-16,-1-2-24 15,1-6-1-15,-1-2 4 16,-2 2-4-16,-2 2-1 16,0 9 1-16,0 8 5 15,0 4-5-15,0 2-1 0,0 0-15 16,0 13-9-1,0 16 18-15,-3 7 7 0,1 0 4 16,2-1-3-16,0-9-1 16,0-3-1-16,15-7 1 15,3-6 0-15,7-8-6 16,4-2-26-16,-9-6-104 16</inkml:trace>
  <inkml:trace contextRef="#ctx0" brushRef="#br1" timeOffset="544336.4073">5171 10875 556 0,'0'0'0'0,"0"0"-257"0</inkml:trace>
  <inkml:trace contextRef="#ctx0" brushRef="#br1" timeOffset="544833.2354">5854 11118 439 0,'0'0'431'15,"0"0"-417"-15,0 0-1 16,0 0-9-16,0 0 3 16,0 0 2-16,33-51-1 15,-2 31-8-15,2 2 0 16,-2 1-5-16,-7 0-14 15,-10 3-23-15,-6-2 10 16,-8 1-6-16,0 1-5 16,0 3 12-16,-7 3 8 0,3 1 21 15,1 5 2 1,3 2 0-16,0 0-4 16,0 0-3-16,7 0-14 0,11 9 21 15,1 4-5-15,-2 4 5 16,-1 3 7-16,-4 5-7 15,-6 1 32-15,-3 3-21 16,-3 2 10-16,0 5 2 16,-12 1-21-16,-7 2 12 15,1 3-14-15,0-2-60 16,6-7-105-16</inkml:trace>
  <inkml:trace contextRef="#ctx0" brushRef="#br1" timeOffset="545582.1741">7214 10872 582 0,'0'0'73'16,"0"0"-73"-1,0 0 0-15,-92-3 15 0,62 17-1 16,-3 8 24-16,6 6-5 16,2 4-19-16,4 8 6 15,8-1-12-15,4 2-7 16,9-3 6-16,0-4-6 15,18-4-1-15,10-7 2 16,6-7 10-16,5-7-4 16,6-9 9-16,1 0-5 15,2-9 6-15,-6-15-18 0,-8-2 3 16,-9-7-7 0,-13-3 4-16,-9-1-19 0,-3 0-9 15,-12 3-8 1,-14 7 16-16,-3 3 9 0,-1 9-4 15,3 7 10-15,5 8 2 16,4 0-3-16,6 3-6 16,3 16-6-16,6 3-18 15,3 3-62-15,0-1 6 16,11-3-138-16</inkml:trace>
  <inkml:trace contextRef="#ctx0" brushRef="#br1" timeOffset="546153.2731">7793 10824 452 0,'0'0'230'0,"0"0"-230"0,-79 44 12 16,49-3-6-16,-1 7 13 15,10 4 23-15,8 3 11 16,5-1-28-16,8-1-2 16,6-5-6-16,19-5-12 15,11-8 5-15,8-8-4 16,5-9-12-16,0-8-19 15,-4-7-88-15,-9-3-60 16</inkml:trace>
  <inkml:trace contextRef="#ctx0" brushRef="#br1" timeOffset="546615.8568">7996 11335 666 0,'0'0'71'0,"0"0"-66"15,0 0-1-15,0 0 46 16,0 0 47-16,0 0-59 16,-4-63-27-16,5 34-11 15,11-3 1-15,0 1-3 16,1 2-10-16,-4 7-2 16,-1 7 6-16,-4 6 8 15,-1 5-1-15,-1 3-7 16,3 1-7-16,3 0-16 15,3 3 19-15,2 11 11 0,-1 3-1 16,0 0-5-16,-3 0 14 16,-3-3-7-16,-2-3 13 15,1-4-13-15,-1-5-2 16,3 0 2-16,1-2 2 16,10-2 4-16,1-15-6 15,5-8-5-15,-4 2-12 16,-7 7 17-16,-2 5 4 15,-7 8 26-15,2 3-30 16,0 0-6-16,3 14 6 16,4 5 17-16,5 4 1 15,4-1-12-15,5-6 4 0,8-5-10 16,2-6 2-16,6-5-4 16,-7 0-56-16,-9-19-57 15,-9-8-241-15</inkml:trace>
  <inkml:trace contextRef="#ctx0" brushRef="#br1" timeOffset="546900.6322">8549 10869 685 0,'0'0'25'0,"0"0"-5"16,0 0-20-16,0 0 0 0,88-5 1 15,-55 18 35 1,3 7-3-16,-6 8 2 0,-5 2-11 16,-4 7-3-16,-6 0-17 15,-11 4 10-15,-4 1-2 16,-1 3 0-16,-18-1-8 16,-5-2 6-16,3-5-10 15,0-7 0-15,4-5 0 16,4-10-43-16,4-9-46 15,3-6-44-15,6-9-196 16</inkml:trace>
  <inkml:trace contextRef="#ctx0" brushRef="#br1" timeOffset="547570.0858">8188 10721 529 0,'0'0'108'16,"0"0"-90"-16,0 0-9 16,0 0-9-16,0 0 13 15,0 0 6-15,99-52 1 16,-83 50-18-16,-1 2 3 15,-3 0-5-15,-2 10-6 16,-5 14 6-16,-5 7 6 16,0 1-2-16,0 1 3 15,-2-4 3-15,-2-6-8 16,-1-7 13-16,3-6-3 16,0-3-10-16,2-3-2 15,0 3-3-15,0 3 3 16,7 1 3-16,7 3 10 0,2-2-8 15,5 1-4 1,3-1 8-16,6 0-3 0,6-3-6 16,4-1-28-16,-4-7-56 15,-8-1-331-15</inkml:trace>
  <inkml:trace contextRef="#ctx0" brushRef="#br1" timeOffset="552206.8143">662 6977 688 0,'0'0'20'0,"0"0"19"16,0 0-25-16,0 0-13 16,0 0 5-16,-112 17-6 15,64 13 3-15,-7 10 6 16,3 2 6-16,13-2 3 15,14-5-6-15,14-6-12 16,11-4-9-16,6 0 6 16,27 0 3-16,9-2 0 0,13 1 1 15,8 0 3 1,-5 3 3-16,-6 4-14 0,-15 0 6 16,-19 2 1-16,-9-1 0 15,-9 1 0-15,0 1 2 16,-22-1-2-16,-8-3 31 15,-4-4-4-15,-1-4-5 16,1-7-9-16,12-7 1 16,4-4-14-16,15-4 0 15,3 0-143-15,37-9-84 16,14-26-69-16</inkml:trace>
  <inkml:trace contextRef="#ctx0" brushRef="#br1" timeOffset="553113.2049">950 7357 796 0,'0'0'0'0,"-81"26"0"16,44 1 0-16,3 4 7 16,7 1-9-16,9-1 4 15,10 1 8-15,8-1-9 16,0 1 3-16,23-3-1 15,11-6 5-15,11-5 10 16,4-8-2-16,2-6-16 16,-4-4 3-16,-6 0-3 0,-14-6 0 15,-10-5-4 1,-12-1 4-16,-5-2 13 0,0-2-13 16,-18-4-3-16,-7 1-29 15,0 1-14-15,0 7 38 16,6 3 0-16,4 5 6 15,5 3-1-15,5 0 3 16,1 8 0-16,4 9-11 16,0-2 2-16,0 2 8 15,3-4 1-15,9 0 0 16,9-5 0-16,-1-4-2 16,2-4 1-16,1 0 2 0,1-9 6 15,-2-9-6-15,-5-5 9 16,2-2-6-16,-8 0-1 15,-1 1-3-15,-1-2 4 16,2 3 1-16,-3 6-5 16,0 6-5-16,-2 3 5 15,6 5 0-15,6 0-16 16,-2 3 2-16,1 0 3 16,-5 0 4-16,-2 8-8 15,-4 6 7-15,-3 5 8 16,0 1-5-16,0-2 5 15,0 2 4-15,6-4-4 16,-2 0 0-16,4-7-1 16,5-4 1-16,4-3 11 15,5-2-3-15,3 0-3 0,4-7 13 16,-1-12-8-16,-1-6-5 16,-5-1-5-16,-3-5 2 15,-5-1 17-15,-4 0-7 16,-4-1-5-16,-3-1-5 15,-3-3 1-15,-1-3 2 16,0-3-5-16,-2 3 1 16,2-1 1-16,1 9-2 15,0 6 3-15,-3 11-3 16,3 9-2-16,-3 4 2 16,0 2-3-16,0 0-35 15,0 17-12-15,0 10 39 0,0 7 11 16,0 5-4-1,-3-4 4-15,0 0 4 0,3-8 3 16,0-4-2 0,0-6 9-16,3-6-3 0,3-2-10 15,3-3-2-15,1-4-2 16,1-2-2-16,1 0-10 16,4 0-13-16,-5-17-137 15,-3-4-279-15</inkml:trace>
  <inkml:trace contextRef="#ctx0" brushRef="#br1" timeOffset="553262.0014">1518 7213 617 0,'0'0'0'15,"0"0"-531"-15</inkml:trace>
  <inkml:trace contextRef="#ctx0" brushRef="#br1" timeOffset="554252.1744">1866 7500 760 0,'0'0'96'0,"0"0"-96"16,0 0-18-16,0 0-15 15,88-76 20-15,-63 45-3 16,0-1-12-16,-4 3-12 16,-6 1 16-16,-3 2 17 15,-8 5-7-15,-4 4 9 16,0 7 5-16,0 4-3 16,0 6-2-16,0 0 5 15,0 0-9-15,0 6 9 16,0 7 1-16,0 1 0 15,0-3-2-15,0 0-3 16,8-4 4-16,10-4 27 16,1-3 4-16,11 0-4 0,3-4-5 15,7-13 6 1,-6-2-22-16,1-2-1 0,-7 3-9 16,-3 3 4-16,-8 8-4 15,-8 4 3-15,-5 3-2 16,-4 0-11-16,0 3-17 15,0 12 19-15,-10 6 12 16,1-2 9-16,4-4 5 16,4-5-11-16,1-4-3 15,0-3-1-15,9-2 1 16,16-1 1-16,5-1 5 16,9-16 0-16,4-7 1 15,-9 0-14-15,-7 5 1 16,-13 8 0-16,-10 7 6 0,-4 4 0 15,0 0 1-15,0 0-1 16,-1 7-4-16,-10 10 4 16,-2 2 6-16,4 0-4 15,9-2 5-15,0-7-6 16,0-2-2-16,12-4 2 16,10-4 6-16,10 0-7 15,12-8-4-15,6-17-89 16,-3-9-314-16</inkml:trace>
  <inkml:trace contextRef="#ctx0" brushRef="#br1" timeOffset="555933.3666">492 8405 736 0,'0'0'24'0,"0"0"-12"0,0 0 21 15,0 0-21-15,0 0 10 16,0 0-4-16,6-24-14 16,-6 24-4-16,0 19-1 15,4 13 1-15,8 14 21 16,2 7 10-16,2-3-22 15,1-8-3-15,-1-8-2 16,3-12-4-16,4-6 5 16,2-9-5-16,2-7 1 15,4 0 3-15,2-21 9 16,3-11 8-16,-5-8-12 16,-2-2-2-16,-10 6-6 15,-7 8-1-15,-5 12 0 0,-7 11 0 16,0 4-5-16,0 1 4 15,0 4-38-15,-3 22 12 16,-7 11 27-16,2 5 11 16,5-3-9-16,3-11-2 15,0-9-12-15,6-7 11 16,5-7 1-16,-1-3 1 16,5-2 10-16,6-2-2 15,4-23 4-15,5-11-7 16,-3-7-6-16,-6-6-11 15,-2 3-7-15,-10 5 2 16,-4 13-5-16,-1 11 18 16,-4 11 3-16,0 6-1 15,3 0-1-15,0 1-21 0,5 16-8 16,1 7 31-16,4 5 0 16,-1 4 9-16,1-2 4 15,-5 3 8-15,-5-4-20 16,-3-4 9-16,0-2-7 15,0-6 11-15,-9-5-14 16,0-5 3-16,6-5-4 16,0-3 7-16,0 0-4 15,0-7-2-15,3-14-47 16,0-4 4-16,6-3 22 16,15 4 15-16,-3 7 0 15,6 3 6-15,-2 4-6 0,2 0 1 16,1-1 5-1,1-1 14-15,5-2 2 0,3-3-3 16,2-7-2-16,3-2-9 16,-3-1 7-16,-8-1-9 15,-9 3-2-15,-8 4-4 16,-8 7-5-16,-3 6 10 16,0 6-21-16,-2 2-3 15,-7 5 6-15,-4 15 6 16,1 8 6-16,1 4 7 15,4-3 7-15,6-3-7 16,1-7 0-16,0-8 1 16,11-6-1-16,6-5 9 0,8 0 5 15,5-6-13-15,9-18 19 16,4-7-15-16,2-3-5 16,1-2-14-16,-1 4-5 15,-2 3 9-15,-9 5 2 16,-10 9 3-16,-7 8 6 15,-14 5-2-15,-3 2-4 16,0 2 3-16,0 15-7 16,-5 7 9-16,-7 5 15 15,2 3-6-15,2 2 14 16,4-5-2-16,4-3-16 16,0-4 6-16,0-8-3 0,12-4-8 15,10-9 7-15,5-1-1 16,7-8-2-16,4-18 2 15,3-9-6-15,-5-4-1 16,-9-4-32-16,-5 1 5 16,-11 6 12-16,-7 13 16 15,-2 10 0-15,-2 10 5 16,0 3-5-16,0 0-27 16,-12 13-6-16,-6 6 33 15,4 6-6-15,1-1 6 16,6-3 5-16,-1-5-5 15,8-2-4-15,0-6 4 16,0-5 7-16,0 0-7 16,0-3-5-16,0 0 5 15,0 0 3-15,0-3 20 0,0-10 1 16,9-10-24-16,0-3-13 16,3-1-1-16,-3-2-4 15,-3 7 12-15,-3 3 6 16,2 6 0-16,-5 5 9 15,2 4-7-15,-2 4-2 16,0 0-17-16,0 0-118 16,0 11-113-16,-7 1 72 15</inkml:trace>
  <inkml:trace contextRef="#ctx0" brushRef="#br1" timeOffset="556531.3497">2179 8075 586 0,'0'0'67'15,"0"0"-64"-15,0 0 4 16,-81 95-6-16,65-54 8 15,4 0 20-15,6-7-19 16,6-6 4-16,0-10-10 16,6-8 7-16,7-7 27 15,5-3-29-15,3 0 5 16,3-15 3-16,1-9-9 16,-1-8-7-16,-3-2-1 0,-2 2 0 15,-8 9 1 1,-2 8 1-16,-6 10 1 0,-3 5-2 15,0 0-2-15,0 20-14 16,-17 18 13-16,-5 18 2 16,-6 10 16-16,-8 6-2 15,0 6 4-15,-3-5-11 16,4-9-5-16,8-18 1 16,18-21-3-16,6-13-11 15,3-11 8-15,0-1 2 16,19-9 2-16,20-19-2 15,13-9-21-15,-1-4-123 16,-11 12-337-16</inkml:trace>
  <inkml:trace contextRef="#ctx0" brushRef="#br1" timeOffset="557341.4079">589 9508 403 0,'0'0'183'15,"0"0"-182"-15,0 0 0 16,43 113 36-16,-28-66 12 15,-2 6-9-15,-4 2-5 16,-1-1 12-16,-1-6-24 16,-1-4-4-16,-3-10 6 0,0-9-17 15,0-9 2-15,-1-9-7 16,-1-2 3-16,1-3-6 16,-2-2 12-16,0-10 17 15,0-21-1-15,-5-15-28 16,-4-12-19-16,-4-8 17 15,-1-1-15-15,5 5-12 16,4 8 27-16,5 10 2 16,1 8-6-16,18 5 3 15,8 6-9-15,0 2-9 16,3 7 13-16,-5 7 5 16,-5 7 3-16,-4 2-9 0,-4 14 6 15,-7 13-14 1,-5 7 13-16,0 6-5 0,-17 1 9 15,-11 1 8-15,-7-3-2 16,4-5 1-16,12-12-4 16,8-10-3-16,11-10-17 15,14-2-2-15,23-3 19 16,15-13 1-16,3 1 3 16,-4 5-4-16,-15 5-2 15,-18 3 1-15,-8 2 2 16,-10 0-1-16,0 19 9 15,-19 15 23-15,-20 11 1 16,-7 8-19-16,-5-1-2 16,5-6-8-16,16-9-3 15,12-13-1-15,14-10 0 0,4-11-106 16,19-6-78-16,14-30-92 16</inkml:trace>
  <inkml:trace contextRef="#ctx0" brushRef="#br1" timeOffset="557693.0902">1294 9334 764 0,'0'0'0'0,"0"0"-7"15,-98 44 3-15,62-11-1 0,2 0 5 16,10-5 0-16,18-4-1 15,6-5-7-15,3 1 8 16,24-5 13-16,9-4-13 16,11-2 0-16,3-1 5 15,-3-2 0-15,-6 0-5 16,-13 5-1-16,-10 0 1 16,-8 3 3-16,-10 6-2 15,0 4-1-15,-16 5 48 16,-16 7-18-16,-2-2-13 15,0-2-14-15,10-8-1 16,8-8 7-16,8-10-9 16,8-6-58-16,0 0-48 0,22-28-48 15,4-14-249 1</inkml:trace>
  <inkml:trace contextRef="#ctx0" brushRef="#br1" timeOffset="557993.6322">1529 9445 710 0,'0'0'95'0,"0"0"-80"15,0 0-10-15,0 0-6 16,113-89 1-16,-69 63-47 16,-9 6-35-16,-7 4-31 0,-10 12-40 15,-10 4 44 1,-4 0 17-16,-4 0-39 0,0 12 131 15,0 3 57-15,0 7 82 16,-9 9-11-16,2 5 2 16,-1 2-28-16,2 0-32 15,6-5-38-15,0 1-10 16,0-5-14-16,0 3-6 16,0 4-2-16,0 8-46 15,0-1-87-15,0 0-322 16</inkml:trace>
  <inkml:trace contextRef="#ctx0" brushRef="#br1" timeOffset="558264.3055">765 10723 344 0,'0'0'279'15,"0"0"-273"-15,119-36 0 16,-43 0-6-16,8-6 0 16,7-6 1-16,7-2 25 15,8 0-3-15,4 3-7 0,1 2-16 16,4 2-102-16,-5-3-447 15</inkml:trace>
  <inkml:trace contextRef="#ctx0" brushRef="#br1" timeOffset="558939.0466">2811 9099 470 0,'0'0'202'0,"0"0"-200"15,0 0-2-15,124 14 3 0,-45-14-3 16,14-19-2-16,14-5 2 16,9-3 18-16,2-4-11 15,-1 3 3-15,-10-2-4 16,-13 4-6-16,-12-1 2 15,-15 1-4-15,-9 4-11 16,-16 2 5-16,-15 5-13 16,-14-1-40-16,-10 2-79 15,-3-3-64-15</inkml:trace>
  <inkml:trace contextRef="#ctx0" brushRef="#br1" timeOffset="559219.1693">3650 8782 629 0,'0'0'2'0,"138"-52"6"16,-57 27-8-16,-5 3-1 16,-12 8 1-16,-10 9 22 15,-20 5 4-15,-9 0-4 16,-11 15-22-16,-8 11 0 15,-6 10 52-15,0 8-25 16,0 4 2-16,-12 8-18 16,-9-1 1-16,-3 4-3 0,-10-3-7 15,3-1 2 1,-5-1-4-16,-2-4-56 0,1-10-91 16</inkml:trace>
  <inkml:trace contextRef="#ctx0" brushRef="#br1" timeOffset="562954.2113">4940 8881 72 0,'0'0'51'16,"0"0"21"-16,0 0 7 15,0 0-26-15,0 0-37 16,0 0 16-16,0 0-7 16,79 0-17-16,-76 0-7 15,7 0 63-15,-1 3 2 0,-1-1-53 16,8-2 9-16,11 3 100 15,12-3-117-15,16 0 3 16,4 0-5-16,6-6 2 16,0-5-5-16,1-3-1 15,8 2 1-15,1 1 2 16,1 1 4-16,-3 0-11 16,-10 0 5-16,-8 2-8 15,-3-2 5-15,-7 0 2 16,-9 1-2-16,-6 2 2 15,-14 3-15-15,-7 0 13 16,-9 2 3-16,0 1 0 0,0 0-13 16,-3 1-42-16,-12 0-107 15,-1 0 6-15,-2 0 9 16</inkml:trace>
  <inkml:trace contextRef="#ctx0" brushRef="#br1" timeOffset="564377.4322">8083 9871 342 0,'0'0'67'16,"0"0"-44"-16,0 0-8 16,0 0 19-16,0 0 38 15,0 0 10-15,0 0-44 16,0 0-16-16,3 0-21 15,11 0 3-15,10 0-4 0,2 0 9 16,6 0-9 0,-2 1-1-16,6-1 1 0,1 0 1 15,4 0-1-15,3 0 0 16,3 0-3-16,5 0 3 16,3-4-9-16,0-3 7 15,5 2 2-15,1 1 4 16,0 1-2-16,3 3-1 15,-1 0-1-15,-2 0-17 16,2 0 10-16,-5 0-2 16,0 0 6-16,-7 0-7 15,1 0 9-15,0 0 1 16,3-2 0-16,-1-3 4 16,3-1-4-16,-5 2 3 15,-7-3-5-15,-4 3 4 0,-5 0-4 16,-7 2 8-16,-4-2-12 15,-8 1 8-15,-3 1-2 16,-6-1 12-16,-4 1-5 16,-2 1 0-16,-2 1 21 15,0 0-18-15,0-1 11 16,0 1-18-16,0 0 0 16,0 0-3-16,0 0-28 15,0 0-46-15,0 0-122 16,0 0 12-16</inkml:trace>
  <inkml:trace contextRef="#ctx0" brushRef="#br1" timeOffset="567781.7264">1900 10614 280 0,'0'0'236'16,"0"0"-232"-16,0 0-8 15,0 0 1-15,0 0 3 16,0 0 0-16,0 0 56 15,-7 1-11-15,7-1-28 0,1 0 2 16,-1 0-3 0,0 0-12-16,0 0-2 0,4 0-2 15,5 0-1-15,8 3-6 16,8 11 7-16,13 5 0 16,3 4 0-16,7 4 1 15,10 2-1-15,5 3 4 16,7-1-3-16,3 0-1 15,4 0 0-15,-5-1 2 16,0-1-3-16,-11-4 3 16,-9-4-2-16,-13-3 0 15,-11-7 1-15,-10-2-3 16,-12-6 5-16,-1 1-5 16,-4-3 3-16,-1 2-1 0,0-1 6 15,0-2-6 1,0 1-7-16,0-1-3 0,-9 0-36 15,-9 0 4-15,-1 0-205 16</inkml:trace>
  <inkml:trace contextRef="#ctx0" brushRef="#br1" timeOffset="568101.1441">2634 10805 599 0,'0'0'0'0,"0"0"-26"16,0 0-29-16,0 0 55 15,0 0 10-15,119 45-10 16,-68-40 32-16,4 4-24 16,2 7-6-16,-5 6 0 15,-7 6 0-15,-4 4 1 16,-15 7-3-16,-8 2-2 15,-17 2 0-15,-1 3-6 16,-30-1 2-16,-10 1 6 16,-11 0 0-16,-4-1 15 15,-1-2-13-15,3-5-2 16,7-4-40-16,10-4 11 16,8-8-75-16,3-8-208 0</inkml:trace>
  <inkml:trace contextRef="#ctx0" brushRef="#br1" timeOffset="570268.9583">7316 11646 194 0,'0'0'11'16,"0"0"-11"-16,0 0 0 16,0 0 74-16,0 0 43 15,0 0-39-15,0 0-24 16,-2 5-53-16,2-5 8 15,0 0-9-15,0 0-7 16,0 3-9-16,3 3 16 16,8 2 0-16,11 3 0 0,2 0 0 15,7 4 6-15,2 3-6 16,3 1 4-16,1 2-10 16,2 1 3-16,-2-2 2 15,-1 0-9-15,0-5 6 16,1 0 1-16,-4-3 6 15,-3-3 1-15,-5-1 6 16,-1-3-7-16,-2-1 28 16,-4 0-25-16,-3 0 1 15,-4-1-6-15,-1-2 2 16,1 0 0-16,-2 1-2 16,-1-2 4-16,0 0-5 0,-1 0 7 15,1 0 10-15,2 0-16 16,-2 0 9-16,-2 0-3 15,-2-2-6 1,-1 1 3-16,3 0-1 0,-3 0-6 16,0-2 12-16,3 1-13 15,-6 2 4-15,5-1 0 16,-4 0 3-16,1 1-3 16,1-2 0-16,-3 2-16 15,1 0-29-15,-1 0-22 16,0-1-6-16,0-1-36 15,0-3-137-15</inkml:trace>
  <inkml:trace contextRef="#ctx0" brushRef="#br1" timeOffset="578312.3657">15699 8833 409 0,'0'0'1'15,"0"0"9"-15,0 0-10 16,0 0 0-16,0 0 0 15,0 0 0-15,0 0 81 16,0 0 12-16,-8 0-49 16,8 0-22-16,0 0-10 15,0 0-9-15,0 0 1 16,0 0-4-16,0 0-6 16,0 3 3-16,0 9-3 15,0 7 5-15,0 4 2 0,0 4-1 16,0 3 0-1,0-1-1-15,1 1 1 0,3 0 0 16,0-3 0-16,2-1 0 16,4-5 4-16,-1-5-4 15,6-7 0-15,3-4 3 16,7-5-3-16,13-2 12 16,8-18 8-16,6-6-6 15,4-7-6-15,-3 2-2 16,-7 0 0-16,-7 6-2 15,-8 6-3-15,-4 6-1 16,-6 8-12-16,-4 5-45 16,-7 0-94-16,-5 0-17 15,-5 9-92-15</inkml:trace>
  <inkml:trace contextRef="#ctx0" brushRef="#br2" timeOffset="597565.9333">14176 9570 470 0,'0'0'10'0,"0"0"23"15,0 0-1-15,0 0-16 16,0 0 16-16,0 0-1 16,0 0 1-16,-11 6-26 15,14-12 6-15,12-3 1 16,9-2-13-16,6 3 0 15,3 1-2-15,-1 7 12 16,1 0-10-16,-3 0 0 16,-3 7 0-16,-6 7-7 15,-5 1 7-15,-6 2 0 16,-10 2 0-16,0 1-1 16,-1 6-4-16,-23 3 5 0,-4 1 4 15,-7 1 25-15,3-5-15 16,3-1 4-16,4-2-10 15,4-2-1-15,6-4-7 16,5-4 0-16,5-3-4 16,5-3-22-16,12-4-82 15,18-3-82-15</inkml:trace>
  <inkml:trace contextRef="#ctx0" brushRef="#br2" timeOffset="597986.3948">14908 9651 714 0,'0'0'0'0,"0"0"-13"16,-94 6 5-16,61 5-20 16,5 3 25-16,4 0 3 15,7 1 2-15,7 5 7 16,6 1 5-16,4 3-8 15,0 0 8-15,0 0-3 16,10-4-6-16,10 2 5 16,5-5-10-16,6-3-6 15,4-5 6-15,-3-5 9 16,-3-4 5-16,-6 0-9 0,-3-7 12 16,-7-10 2-16,-5-8-15 15,-7-4 4-15,-1-6-8 16,-3-2 5-16,-16-4-3 15,-10 4-1-15,-4 6 0 16,-3 4-1-16,-2 13-6 16,1 6 5-16,1 8-3 15,-3 0-8-15,2 12-22 16,0 5-17-16,4 1 5 16,9-4-93-16,13-7-49 15,10-7-131-15</inkml:trace>
  <inkml:trace contextRef="#ctx0" brushRef="#br2" timeOffset="598512.2033">14445 9113 69 0,'0'0'23'0,"-111"-2"-14"15,56 2 3-15,7 15 39 16,0 8 27-16,6 5-26 16,3 6 5-16,-1 7-24 15,1 4-8-15,2 8 2 16,-1 3 49-16,5 7-34 16,3 0 4-16,10 6-21 0,6 1 0 15,9 2-15 1,5-2 7-16,13-2-7 0,20-2-4 15,17-6-4-15,14-7-1 16,5-12 9-16,8-10-10 16,-1-11 1-16,0-10 9 15,0-10-10-15,-6 0 4 16,-7-18-2-16,-10-8-2 16,-11-8 7-16,-7-7 0 15,-10-2-6-15,-7-6-1 16,-14-5 0-16,-4-4 3 15,-3-4-3-15,-21-3-10 16,-4-1 10-16,-6 1 0 0,-5 2-1 16,-1 9 1-16,1 9 11 15,1 9-4-15,9 11-2 16,2 10-5-16,9 6-11 16,5 9-6-16,0 5-18 15,3 23-70-15,3 16-33 16,5 14-58-16,2 5 67 15</inkml:trace>
  <inkml:trace contextRef="#ctx0" brushRef="#br2" timeOffset="599097.6152">15004 10297 327 0,'0'0'4'0,"0"0"-1"16,86 46 3-16,-34-25-2 15,8-1 17-15,2-1 16 0,3 1 6 16,0-1 0 0,-2-1-4-16,0-2 17 0,-1 1-35 15,-2-2-2-15,0 5-5 16,-7 0-13-16,-4 0-1 15,-7-3 1-15,-6-3 3 16,-6-4-4-16,-8-5 0 16,-7-2 1-16,-5-3 3 15,-5 0-4-15,-4 0-9 16,-1-3 1-16,0-12-76 16,-1-8-154-16</inkml:trace>
  <inkml:trace contextRef="#ctx0" brushRef="#br2" timeOffset="599388.1301">15706 10268 671 0,'0'0'4'16,"0"0"1"-16,0 0-5 16,0 0-5-16,87 13-3 15,-44-2 14-15,-2 7-6 16,0 3 4-16,-1 6-4 15,-6 4 4-15,-4 0-10 16,-12 2 12-16,-8 0-6 16,-8 0 0-16,-2-1 5 15,-6-1-3-15,-16 1 5 16,-5 1 7-16,-5-1-6 0,-3-1-7 16,-3-1 14-16,-3-2-15 15,-1-2-2-15,2 2-50 16,1-8-115-16,6-9-196 15</inkml:trace>
  <inkml:trace contextRef="#ctx0" brushRef="#br2" timeOffset="601037.6978">17829 10216 440 0,'0'0'52'16,"0"0"11"-16,0 0-32 15,0 0-30-15,0 0 16 16,0 0 11-16,1-9 25 0,-1 9-6 16,0 0-15-1,0 0-19-15,0 0-11 0,0 0-4 16,0 12-11-16,0 13 13 15,-6 12 1-15,-5 10 7 16,-3 6 0-16,0-1-4 16,-1-5 6-16,3-5 4 15,2-9-3-15,0-6-4 16,4 1 2-16,3-9-8 16,-1-3-1-16,3-4 0 15,1-9 2-15,0 1 1 16,0-4-3-16,0 0-4 15,0 0-29-15,0 0-30 0,0-7-4 16,-3-16-180 0</inkml:trace>
  <inkml:trace contextRef="#ctx0" brushRef="#br2" timeOffset="601406.2018">17636 10389 595 0,'0'0'23'0,"0"0"26"16,0 0-34-16,0 0-15 15,0 0-9-15,0 0 9 0,-5 31 11 16,5 2 11 0,0 3 5-16,2 3-2 0,3-2-21 15,2 0-4-15,-1 0 3 16,3-2 5-16,-2-5 13 15,2-2-10-15,0-4-10 16,-1-7 3-16,-2-7 3 16,-2-4-6-16,2-5 1 15,4-1 8-15,4 0 10 16,10-14-1-16,3-10-7 16,4-5-10-16,-1-5-4 15,-6 2-2-15,-5 1-21 16,-6 9-33-16,-3 7-27 15,-6 8 4-15,-4 4-107 16,0 2-153-16</inkml:trace>
  <inkml:trace contextRef="#ctx0" brushRef="#br2" timeOffset="604173.5382">24019 10964 255 0,'0'0'73'0,"0"0"29"16,0 0-26-16,0 0-26 15,0 0 1-15,0 0-1 16,0-25-15-16,0 25-8 16,0 0-22-16,0 0-5 15,0 0-1-15,0 5 0 16,-2 16-3-16,-4 6 8 15,-5 8 0-15,0 2 9 0,-1 3 6 16,0 3-8 0,1-1 4-16,1-1 1 0,0-3 15 15,2-3-20-15,1-3-9 16,2-6 9-16,2-4-7 16,1-7-3-16,2-5 2 15,0-5-3-15,0-4 0 16,0-1-1-16,0 0 0 15,0 0-12-15,0 0-18 16,0-7-22-16,0-7-36 16,-3-3-185-16</inkml:trace>
  <inkml:trace contextRef="#ctx0" brushRef="#br2" timeOffset="604572.0309">23799 11154 565 0,'0'0'5'16,"0"0"-5"-16,0 0 0 16,0 0-10-16,0 0 1 15,0 0-2-15,-4-3 11 16,4 23 0-16,0 3 34 15,0 6 1-15,0 3-5 16,3 2-3-16,3-1-21 0,1 1 6 16,5-1 3-16,0-3-5 15,0-2 3-15,0-6-6 16,-3-4-4-16,1-4 2 16,-2-4-3-16,-2-4-1 15,0-2 4-15,-2-2 6 16,5-2-11-16,3 0 22 15,7-3 6-15,8-16-6 16,4-4-16-16,2-8-6 16,2-3 0-16,-2-1-74 15,-2-1-19-15,-4 1-154 16</inkml:trace>
  <inkml:trace contextRef="#ctx0" brushRef="#br2" timeOffset="666411.3892">14745 12581 594 0,'0'0'116'0,"0"0"-89"16,0 0 12-16,0 0-30 15,60-89 24-15,-32 52-11 16,4-2 1-16,-1-2 8 0,0-1-12 16,1 0-13-1,-6 1 4-15,-3 1-4 0,-7 3-6 16,-5 4 16-16,-3 3-11 15,-5 5 1-15,-1 11-6 16,-2 5 2-16,0 6-12 16,0 3 8-16,0 0-7 15,0 0-25-15,0 9 3 16,-5 16 5-16,-11 14 24 16,-6 14 2-16,-3 6 0 15,-1 2 2-15,7-2-1 16,3-2 3-16,5-10 8 15,6-4 3-15,5-7 1 16,0-12-16-16,5-4-7 0,11-7 7 16,7-5-5-1,5-7-2-15,4-1 7 0,6-6 13 16,-4-13-10-16,-2-2 6 16,-7 1-8-16,-7 3 3 15,-6 5 3-15,-8 2-4 16,-4 3-6-16,0 4-9 15,0 0 5-15,0 2-8 16,0 1 4-16,-6 0 6 16,-7 3 3-16,1 9-3 15,0 4-3-15,6 1 6 16,2 3 3-16,4-1-2 16,0-2-2-16,0-2 1 0,10-5-14 15,7-4 16 1,1-5 4-16,1-1 1 0,-1 0 1 15,-3-5-1-15,-4-7 6 16,-1 2-11-16,-6-2 0 16,-1 1 2-16,-3 2-2 15,2 2-15-15,-2 0 7 16,0 6 8-16,0-1 0 16,0 1-1-16,1-2-5 15,2 0-2-15,6-4 7 16,0-1-1-16,5-3-12 15,5-4 8-15,3-2 4 16,1-5-19-16,2-6 18 16,2-5-6-16,-3-4 0 0,-4 1 9 15,-3 0-1-15,-2 5 1 16,-3 6-8-16,-5 8 8 16,0 7 5-16,-5 7-5 15,-2 3-22-15,0 0 11 16,0 7-11-16,-13 18 1 15,-9 11 21-15,-6 10 1 16,0 4 8-16,0 3-5 16,1-1 19-16,6 0-15 15,4 3 14-15,4 0 12 16,9-1-24-16,4-4 5 16,0-4-14-16,4-5 3 15,12-10 1-15,4-6-10 0,2-11-3 16,4-6 8-1,2-8 1-15,3 0 6 0,2-6 4 16,-1-15-10-16,-6-2-1 16,-9-4-12-16,-7 0-18 15,-8-5 4-15,-2 3 17 16,0 2-14-16,-8 6 8 16,-4 7-13-16,6 7 24 15,3 6 1-15,2 1-2 16,1-2-1-16,0 2-5 15,0 0 8-15,0-1-15 16,0 1 0-16,6-5 18 0,6-4 8 16,12-7 13-16,6-5 13 15,4-5-7-15,0-3-13 16,0-3 12-16,-1-3-11 16,-2-4-13-16,-2 0 36 15,-7 0-22-15,-4 4-16 16,-7 9 3-16,-7 9 10 15,-4 8-13-15,0 6-7 16,0 3-2-16,0 0-8 16,0 6-14-16,0 17 21 15,-9 13 4-15,-4 6 9 16,1-4-3-16,6-4 3 16,6-9 8-16,0-7-11 0,0-5 1 15,4-5-1 1,10-4 0-16,2-2-1 0,6-2-3 15,10-2-52-15,-1-17-37 16,-4-8-355-16</inkml:trace>
  <inkml:trace contextRef="#ctx0" brushRef="#br2" timeOffset="666563.6643">15749 12433 587 0,'0'0'0'0,"0"0"-120"16,0 0 59-16,124 0-8 16,-66-5-27-16,-1-6-145 15</inkml:trace>
  <inkml:trace contextRef="#ctx0" brushRef="#br2" timeOffset="668325.2393">16464 12104 334 0,'0'0'2'0,"0"0"0"0,0 0 28 15,83 94-10-15,-64-54 64 16,-6 7-36-16,-6 5 19 16,-5 3-22-16,-2 4-28 15,-11 6-2-15,-17 5 15 16,-13 1-9-16,-5 1-21 15,-5-4 0-15,-8-4 10 16,-4-3-3-16,-7-3-6 16,1-7 4-16,2-10-5 15,1-9 1-15,2-7 15 16,1-7 0-16,3-3 2 16,1-1 19-16,-9-2-28 15,-7 2-7-15,-11 1-4 0,-8 0-16 16,0-4-6-16,1-5 23 15,4-1-5-15,4-5 12 16,3 0 3-16,7 0-1 16,5-13 7-16,3-1 0 15,5-3 6-15,3 0 0 16,7-4-16-16,1-1 1 16,4-2 4-16,5-6-9 15,3-3-2-15,6-1-3 16,5-8-6-16,4-3 10 15,3-6 0-15,3-5 0 16,3-7 1-16,3-7-1 0,2 2 1 16,4 1-1-16,5 5-1 15,1 4-5-15,0 2 2 16,11 4 3-16,6 2-3 16,7 5 3-16,4-1 2 15,9 5-4-15,1 1 3 16,-2 3 0-16,2 5-1 15,-2 2 3-15,6 1-2 16,5 2 0-16,4 0 0 16,3 3-7-16,4 2-1 15,2 2-2-15,-2 1-20 16,3 2 9-16,-1 2 11 16,-4 2-9-16,-2 2 19 0,1 5 9 15,-2 1-9 1,-1-1 0-16,1 0-1 0,0 3 4 15,-1-1 2-15,5 1-5 16,1 0 0-16,0 2-4 16,0-2 4-16,-3 0 0 15,-5-4 4-15,-4 3-4 16,-4 0-4-16,0 0 4 16,-1 2 0-16,-1 1 0 15,-2-1-4-15,-3 2 7 16,-2 0-3-16,0 0 0 15,-2 0 1-15,-1 0-3 16,1 10 0-16,-2 4-8 0,-1 3 10 16,0 3-12-16,1 3 9 15,-4 2 6-15,2-1-2 16,-3-1 2-16,-3-2 0 16,-5-3-2-16,-1-1-1 15,-3 0-1-15,-2 2-6 16,-2 0 7-16,-2 4 1 15,-2 1 3-15,-1 1-4 16,0 3 3-16,2 1-3 16,2 2 3-16,1-1-3 15,-1-5 5-15,1-1-3 16,-1 1 2-16,-3-3 2 16,-2 3-4-16,-2 2 0 15,0-1 6-15,0 2 3 0,-3 2-9 16,-9-5 6-1,2-1 6-15,2-4-12 0,1-4 6 16,-1-2-7-16,1 0 0 16,1 2-2-16,-5 5-14 15,-6 6-105-15,-16-2-381 16</inkml:trace>
  <inkml:trace contextRef="#ctx0" brushRef="#br2" timeOffset="673798.2545">20676 12075 370 0,'0'0'8'0,"0"0"-3"0,0 0-1 16,0 0-4-16,0 0 1 15,0 0 61-15,0 0-20 16,0 0 42-16,-30-72-63 16,29 66-3-16,1 2 4 15,0 1 5-15,0 2 13 16,0 1 1-16,0 0-33 15,0-2-5-15,0 2 1 16,0 0-3-16,0-1-2 16,0-4 4-16,-2 0-4 15,-1 1 2-15,2-1-2 16,-1 2 3-16,-1 3 22 16,1-2-2-16,1 2-14 0,-1 0-8 15,1 2-7 1,-2 18 5-16,0 10 2 0,2 7 5 15,-1 6 7-15,2-2-7 16,0-4 15-16,0-5-18 16,0-6-1-16,0-2 9 15,0-2-2-15,0-2 10 16,0-3-12-16,0-3-6 16,0-4 4-16,0-3-4 15,0-1 1-15,0-5 1 16,0 3-2-16,0 0-11 15,0 3-28-15,0 0-4 16,-4 0-114-16,-8-1 6 16,-6-3-275-16</inkml:trace>
  <inkml:trace contextRef="#ctx0" brushRef="#br2" timeOffset="674194.4717">20418 12221 442 0,'0'0'110'16,"0"0"-90"-16,0 0-17 0,0 0-2 16,0 0 4-1,0 0 9-15,1 23 39 0,8-3-13 16,2-1-24-16,1 3-3 15,-5-2-3-15,4 1 17 16,0-1-17-16,0-1 10 16,1-1-11-16,1-4-9 15,-1-1 4-15,5-2-1 16,-1-4 2-16,2 0-2 16,4-4 0-16,2-3 11 15,6 0-2-15,4-17-10 16,0-8 4-16,1-5-6 15,-5-2-8-15,-4-3-37 16,-6 1 2-16,-5 6 12 0,-8 6-22 16,-4 8-66-16,-3 7-59 15,0 6-1-15</inkml:trace>
  <inkml:trace contextRef="#ctx0" brushRef="#br2" timeOffset="677725.8717">22482 12775 555 0,'0'0'131'15,"0"0"-64"-15,0 0-12 16,0 0-44-16,0 0-9 16,0 0 4-16,0 0-6 0,0-20-7 15,0 33 7-15,0 8 8 16,0 8-6-16,0 3 10 16,0 4 6-16,0 5-4 15,0 4 8-15,-2-1-10 16,-2 1 2-16,1-5 1 15,0-4-14-15,0-5 0 16,0-6 2-16,-1-8 1 16,1-4-3-16,0-7-1 15,1-1-12-15,2-3-21 0,-5-2-17 16,-3 0-19-16,-4-2-59 16,-3-13-240-16</inkml:trace>
  <inkml:trace contextRef="#ctx0" brushRef="#br2" timeOffset="678080.5441">22259 13046 538 0,'0'0'61'15,"0"0"-31"-15,0 0-30 16,0 0-4-16,0 0 4 15,0 0 35-15,4 55-2 16,3-23 30-16,-1 0-25 0,-3 2-28 16,0-1 5-16,-1-5-10 15,1-5 6-15,0-6-10 16,6-8 3-16,-3-4-2 16,3-3 8-16,7-2-7 15,5 0 16-15,10-16 14 16,6-6-21-16,-1-2-12 15,-1-3-8-15,-6 7-4 16,-3 1-14-16,-4 3-19 16,-1 3-22-16,-3 6-2 15,-4 3-38-15,-3 2-46 16,-6-1-61-16</inkml:trace>
  <inkml:trace contextRef="#ctx0" brushRef="#br2" timeOffset="689837.1763">23221 13833 87 0,'0'0'70'0,"0"0"-9"15,0 0 44-15,0 0-51 16,0 0-7-16,0 0 18 16,0 0-2-16,9-83-19 15,-8 74-10-15,2 1-1 16,-1 4-11-16,-2 1-10 15,0 3 13-15,0 0-17 16,0 0-8-16,0 3-11 16,0 15-1-16,0 11 12 15,0 10 20-15,0 0-8 16,-5 2-7-16,-2-3 4 16,-3 1 11-16,0-3-17 0,3-5 8 15,-4-3-2 1,4-4-8-16,-1-6 3 0,4-4-1 15,2-5-2-15,2-4 0 16,0-5-1-16,0 2 0 16,0-2-6-16,0 0-6 15,0-2-36-15,0-12-42 16,0-1-216-16</inkml:trace>
  <inkml:trace contextRef="#ctx0" brushRef="#br2" timeOffset="690183.6462">23043 13950 447 0,'0'0'89'16,"0"0"-63"-16,0 0-26 15,0 0-8-15,0 0 8 16,0 0 32-16,21 69 10 15,-14-37-10-15,1 3-6 16,2-1-18-16,-2 0 6 16,-2-5-1-16,-2-5-2 0,1-6 11 15,0-7-18-15,-3-6 2 16,-1-1-5-16,2-4 5 16,7 0 19-16,10-4 15 15,9-15-20-15,8-8-5 16,-1-3-15-16,-3-1-24 15,-5 4-7-15,-4 6-37 16,-6 5-5-16,-3 5-55 16,-6 8-48-16,-6 0-131 15</inkml:trace>
  <inkml:trace contextRef="#ctx0" brushRef="#br2" timeOffset="693845.9056">23285 14916 107 0,'0'0'60'16,"0"0"-45"-16,0 0 46 16,0 0-29-16,0 0-22 15,0 0 6-15,0 0 61 0,-12-28-47 16,10 28 25 0,2 0-37-16,0 0 10 0,0 0 24 15,0 0-18-15,0 0-5 16,0 0-7-16,0 0 6 15,0 0-15-15,-1 0 1 16,1 0-8-16,0 2-6 16,0 0-1-16,0 5-4 15,0 1-1-15,0 3 6 16,0 4 19-16,9 2-10 16,0-1-5-16,2 5 2 15,0 0 11-15,0 2-12 16,2 0-2-16,-1 2 23 15,-2-3-10-15,1 0-16 16,-5-4 10-16,0-1-1 0,0-2 3 16,-1-1 18-16,-2-4-27 15,0 0 4-15,-1-4 14 16,-1-3-20-16,1 0 15 16,-1-2-9-16,1 0 3 15,-2-1 3-15,2 0-3 16,-2 0-9-16,1 0 3 15,-1 0-5-15,0 0 7 16,0 0-1-16,0 0-5 16,0 0-1-16,2 0-11 15,1 0-21-15,3 0-26 16,7 0-39-16,0 2-6 0,1 4-188 16</inkml:trace>
  <inkml:trace contextRef="#ctx0" brushRef="#br2" timeOffset="694697.8271">23468 15518 289 0,'0'0'68'0,"0"0"-35"16,0 0 16-16,0 0 19 15,0 0-27-15,0 0-15 16,-24-10 17-16,23 10-11 16,-2 0-12-16,3 0 15 15,0 0-14-15,0-1-1 16,0 1-20-16,0 0 0 15,0 0 19-15,0 0 2 16,0-3-9-16,0 3-9 0,3 0 0 16,7-2-3-16,4 1 8 15,0 1-8-15,2-1 1 16,-6 1 3-16,2 0-3 16,-6 0-1-16,-3 0 0 15,-2 0-5-15,-1 0 2 16,0 0-5-16,0 0 3 15,0 0 5-15,0 1 5 16,-6 13 3-16,-4 4-6 16,-2-1 17-16,0-2-6 15,2-1-2-15,-1 0 7 16,2 0-6-16,-1-1 4 16,1 0-6-16,0-1-3 0,1-3 1 15,3 2-4-15,2-6-4 16,3-2 1-16,-2-2 0 15,2-1-1-15,0 0-1 16,0 0-9-16,0 0-32 16,0 0-52-16,5 0-21 15,11-9-73-15,3-6-170 16</inkml:trace>
  <inkml:trace contextRef="#ctx0" brushRef="#br2" timeOffset="695193.8768">23637 15584 175 0,'0'0'212'0,"0"0"-156"15,0 0-7-15,0 0 36 16,0 0 2-16,0 0-45 16,0 0-4-16,0-1-28 15,0 1-3-15,0 0-7 16,0 0 0-16,-11 4 0 15,-4 10 1-15,-4 5 9 16,1-2 5-16,0 2 8 16,4-2-11-16,1-2 1 15,7-1-3-15,3 0-4 0,3-1-6 16,0-1-3 0,0-4-1-16,15-1 4 0,5-2 10 15,2-4-1-15,2-1 1 16,0 0-3-16,0-4 1 15,-2-8-2-15,-5 1-3 16,-1-3 2-16,-7 1-5 16,-3 0-4-16,-6 2 3 15,0 0-3-15,0 1-15 16,-5 1 1-16,-7 1 10 16,-2 2 8-16,-3-1 4 15,-1 3-2-15,2 0 4 16,-1 2-6-16,5 2 0 15,2 0 0-15,1 0 0 16,1 0-26-16,1 0-41 0,-2 2-7 16,3 5-36-16,3-2-83 15,3-5-110-15</inkml:trace>
  <inkml:trace contextRef="#ctx0" brushRef="#br2" timeOffset="695987.8961">23546 15318 168 0,'0'0'164'0,"0"0"-111"16,0 0-40-16,0 0 12 16,-103-2-3-16,78 9 20 15,-3 3 10-15,2 1-16 16,-1 2 6-16,0 1-17 16,3 2 4-16,-1 1-11 15,2 3-11-15,1 3 7 16,0 5-6-16,4 4 5 15,3 3 17-15,1 2-23 16,4 4-4-16,6 1 1 16,4-2-2-16,0 2 0 0,0-6 10 15,14 0 5-15,1-2 13 16,5-1-17-16,-1 1 8 16,4 3 6-16,-1-3-7 15,2 0-3-15,1-2-4 16,5-1-6-16,3-4 1 15,5-5-8-15,3-6-1 16,6-12 1-16,7-4 7 16,8 0-4-16,3-14-2 15,-2-10 0-15,-2-5-1 0,-6-5-1 16,-6-2-2-16,-8 2 3 16,-6-4 6-16,-9 4 0 15,-4 0-2-15,-6 1-4 16,-7-1-6-16,-7-3 2 15,-2-2-16-15,0-5-7 16,-9-4 8-16,-4 2 1 16,-1 4-5-16,-1 6 4 15,2 5 14-15,-3 5 10 16,3 6-5-16,-3 5 0 16,0 2-11-16,-4 4 1 15,-2 0 6-15,-8 5 4 16,-6 1 1-16,-1 2-1 0,-3 0 0 15,-3-2 1 1,2 3 4-16,2 0 0 0,3 0 3 16,5 0-4-16,3 0-1 15,2 0-2-15,3 9-1 16,2 4-1-16,4-1-36 16,4 3-37-16,4 0-8 15,4-4-182-15</inkml:trace>
  <inkml:trace contextRef="#ctx0" brushRef="#br2" timeOffset="697269.7513">23329 15504 482 0,'0'0'113'15,"0"0"-42"-15,0 0-64 16,0 0 24-16,0 0 45 15,0 0-21-15,0 0-4 16,0 0-19-16,0 0 2 16,0 0-25-16,0 0-3 15,0 0-3-15,0 0-3 0,0 0 0 16,0 0 0-16,0 0-2 16,-2 0-28-16,-1 0-15 15,-2 0 20-15,-1 0 22 16,-2 0-2-16,2 0 5 15,1 0 3-15,0 0 3 16,1 0-6-16,2 0 0 16,1 0-1-16,1 0-4 15,0 0 10-15,0 0 0 16,0 0 2-16,0 0 4 16,0 0-3-16,0 0 1 15,0 0-9-15,0 3 5 16,0-3 1-16,6 1-6 0,10-1 2 15,2 1 2-15,3-1-1 16,1 0-3-16,-1 2 9 16,-1-2-9-16,-4 0 0 15,-6 0 0-15,-2 0 1 16,-4 0 0-16,-1 0 10 16,-3 0-10-16,0 0-1 15,0 0 0-15,0 0 0 16,0 0-1-16,0 0 1 15,0 0 1-15,0 0-1 16,2 0 0-16,4 0 3 16,0 0-1-16,3 0 0 15,4 0 1-15,-1 0-2 16,2 0-1-16,-1 0 2 0,-4 0-4 16,-2 0 6-16,-3 0-4 15,-2 0 0-15,-2 0-3 16,0 1-6-16,0-1 0 15,0 1 5-15,0 1 3 16,0 2 1-16,0 0 5 16,-9 1-2-16,3 0-2 15,-1 1 0-15,2 0 0 16,-2 1 2-16,0 3 0 16,1-1 1-16,-4 4-3 15,2 1 1-15,0 0 0 16,-1 2 3-16,2-1-5 15,-4 2 0-15,4 1 1 16,-2-1 0-16,0 0-1 16,2 0 0-16,1-1 2 0,2-3 0 15,1-3-2-15,0-5 0 16,2-1 1-16,-1-1 0 16,2 0 2-16,-1 0 0 15,1-1-3-15,0 0 4 16,-2-1-4-16,0-1 0 15,2 2 1-15,0-2-1 16,0 1 0-16,0-1 1 16,0 1-1-16,0-1 0 15,0 2-1-15,0 0 1 0,0 1 1 16,-2-1-1 0,2 2 0-16,0-2-12 0,-1 1-7 15,-1 0-6-15,1-3-8 16,1 3-44-16,-2-3-42 15,-2 0-153-15</inkml:trace>
  <inkml:trace contextRef="#ctx0" brushRef="#br2" timeOffset="703213.5854">23340 16495 273 0,'0'0'33'0,"0"0"11"15,0 0-29-15,0 0-12 16,0 0 20-16,0 0 36 15,0 0-2-15,-2-13 12 16,2 10-32-16,0 1-7 16,0 1-13-16,0 1-7 15,0 0-10-15,0 0 1 16,0 0-9-16,0 0 8 16,0 0-8-16,0 0 8 15,0 0 7-15,0 0 5 16,0 0-12-16,0 1 0 15,0 11 4-15,0 2 2 0,-1 3 4 16,-2 5 4-16,0 1 2 16,-1 2 0-16,1 0-9 15,0-3-4-15,-2-1 10 16,0-4-9-16,2-2 2 16,2-6-1-16,1 1-5 15,0-3 0-15,0-4 0 16,0 4 6-16,0-3-6 15,0 2-9-15,4-1 9 16,4-1 2-16,0-1 0 16,0-2 2-16,0-1-4 15,2 0 4-15,7 0 14 16,1-5-6-16,4-8-2 0,2-2-3 16,-3 3-7-1,0-2-1-15,-4 0 1 0,0 4 9 16,-1 0-9-16,-2 3 0 15,1 2 1-15,-5-1-1 16,0 2-13-16,-2 1 3 16,-5 1-31-16,-3 2 11 15,0 0-22-15,0 0-29 16,0 0-171-16,-6 0-69 16</inkml:trace>
  <inkml:trace contextRef="#ctx0" brushRef="#br2" timeOffset="711293.0476">23388 16495 223 0,'0'0'83'16,"0"0"-10"-16,0 0-31 16,0 0 9-16,0 0 5 15,0 0 16-15,0 0-43 16,0 0-8-16,4-36-9 16,0 36-7-16,2 0 3 15,-2 0 3-15,0 0-11 16,-4 8-6-16,0 6 5 0,0 2 1 15,0 4 7-15,0 3 3 16,-4 1 8-16,-6 2 5 16,0 2-2-16,1-1 0 15,2 1-8-15,1-5-5 16,0-7-3-16,3-2 2 16,3-7-7-16,0-4 0 15,0-3 0-15,0 0 15 16,0 0 6-16,0 0-5 15,6 0 9-15,13-12 4 16,13-6-18-16,3-3 0 16,7-2-3-16,-3 2-8 0,-2 3 2 15,-2-2-4-15,-2 1 3 16,-5 5-2-16,-4 1-1 16,-8 7-15-16,-9 3-3 15,-4 2-18-15,-3 1-23 16,0 0 3-16,0 0 0 15,0 0-42-15,0 5-14 16,-3 0-33-16,-1-1-122 16</inkml:trace>
  <inkml:trace contextRef="#ctx0" brushRef="#br2" timeOffset="714702.0377">14927 13012 708 0,'0'0'6'0,"0"0"-4"15,0 0-2-15,0 0 0 16,0 0 1-16,0 0 4 0,0 0 13 15,-6 0-4-15,12 0-14 16,12 2 11-16,8 3 2 16,3 0 13-16,3 2-9 15,-1 1-11-15,2-4-2 16,-2 6-2-16,2-2-2 16,-1-2 2-16,-4 0-4 15,0-1 6-15,-6-2-5 16,-2-3 3-16,-8 0 0 15,-8 0 5-15,-2 0-7 16,-2 1 3-16,0 1 0 16,0-2-6-16,0 0-5 15,-9 0-63-15,-12 0-118 16</inkml:trace>
  <inkml:trace contextRef="#ctx0" brushRef="#br3" timeOffset="720552.8728">28008 6422 614 0,'0'0'8'0,"0"0"-5"16,0 0 8-16,0 0-10 15,0 0-1-15,0 0 0 16,-20-2-5-16,18 21 2 16,-2 9 6-16,-2 8 15 15,-3 8 4-15,0 4-2 0,-2-2-10 16,0 0 12-16,1-5-17 16,4-6 8-16,0-5-7 15,2-9-6-15,3-8 4 16,1-6 1-16,-2-6-5 15,2-1 30-15,0 0 42 16,0-14-12-16,0-13-53 16,2-8-7-16,9-6-7 15,3-3-5-15,-1 4-2 16,1 1 12-16,-4 5 2 16,1 4-11-16,-2 2 1 15,-3 0 6-15,1 2-1 0,-1 2 7 16,-3-1-2-1,5 3 0-15,-1-3-2 0,6 2 1 16,4 0-4-16,5 1 3 16,6 3-13-16,5 7 5 15,3 4 0-15,-1 4 5 16,-4 4 4-16,-4 0-5 16,-8 10 3-16,-5 6-8 15,-6 3 8-15,-8 1 3 16,0 4-2-16,-5 2 1 15,-20 1 1-15,-8 0 2 16,-2-4 2-16,-1-3-3 16,6-3 2-16,5-4-2 15,5-5-2-15,6-4 7 16,6-2-6-16,4-2 1 0,4 0 1 16,-2 0 3-16,2 0-5 15,0-7-8-15,0 0-25 16,5-1 5-16,4 6 1 15,2 0 16-15,-3 2 11 16,1 0 1-16,-1 0-1 16,0 7-3-16,1 3 3 15,0 1 0-15,3-2 2 16,2 2-1-16,-1-3 2 16,-1-4-2-16,-1 3 9 15,0-1-2-15,-2-4 0 16,2 0-8-16,-2 3-3 0,-2 1 3 15,4 1-4-15,2 4-21 16,2-1-39-16,4-1-112 16,3-5-30-16</inkml:trace>
  <inkml:trace contextRef="#ctx0" brushRef="#br3" timeOffset="721931.9234">28329 6634 516 0,'0'0'79'15,"0"0"-70"-15,0 0-5 16,0 0-1-16,0 0-3 16,87 0 7-16,-68-3 3 15,-1-4 8-15,3-2 10 16,0-2-23-16,0 2 1 16,0-2-6-16,-4-2 3 15,-2 0 2-15,0 0-4 0,-6-1 4 16,-3 3-5-1,-3 4 0-15,-3 5 0 0,0 2 0 16,0 0 0-16,-1 0-21 16,-14 11-51-16,-6 9 72 15,2 2 2-15,5 4 4 16,3-1-3-16,4-2 1 16,4 1-1-16,3-4 1 15,0-3-3-15,0-3 7 16,5 2-2-16,10-2-3 15,1 0 10-15,3-7-7 16,4-2 6-16,-1-4 6 16,-1-1-5-16,1 0 1 15,1-6 9-15,-2-4 3 16,1-4-13-16,-1-3-10 0,1-2 3 16,-1-1-4-16,2-4 0 15,0 0-4-15,1-1 2 16,-3 1 0-16,-2 5 0 15,-5 7-9-15,-5 5 9 16,-6 5-5-16,-3 2 0 16,0 0 0-16,-3 0-24 15,-20 16 8-15,-9 8 19 16,-6 6 0-16,0 1 2 16,5-2 2-16,6 1 2 15,9-5-2-15,9-3-2 16,8-7 0-16,1-5-3 15,0-5-1-15,11-3 4 16,8-2 6-16,9 0 4 0,3-9 4 16,2-9-7-16,1-3-5 15,-7-2 2-15,-4-1-3 16,-6 3-1-16,-6 3 0 16,-5 4 0-16,-5 10-1 15,-1 2 1-15,0 2-4 16,0 2-5-16,-4 18 0 15,-13 8 9-15,-7 10 1 16,2-1 3-16,0 3-1 16,4-2 0-16,2-4 3 0,3-4-6 15,2-8 0-15,5-9 1 16,4-8 0-16,1-2-1 16,1-3 4-16,0 0 5 15,0 0-8-15,7-18-2 16,20-9 1-16,12-4-7 15,1 1-2-15,-4 9 9 16,-5 8 1-16,-6 2 0 16,-2 4-1-16,-5 0 1 15,0-1 2-15,-5-2 14 16,3-2 1-16,-2 0-8 16,-1-3 4-16,2-6-5 15,2-2 0-15,1-4-8 0,-2-3 7 16,-1 1-8-1,0 2 0-15,-3 5 4 0,0 4-4 16,-5 8-6-16,-2 6 6 16,-4 3 0-16,2 1-8 15,-3 0 5-15,0 7-22 16,0 10 13-16,0 7 12 16,0-1 0-16,-1 2 5 15,-5-3-2-15,-2-3 1 16,3-7 0-16,1-4-3 15,3-5 1-15,1-1 2 16,0-2 1-16,0 0-5 16,0 0 6-16,0 0-6 15,15-8-4-15,5-5-18 16,0 4 13-16,-1 5 4 0,-7 4 3 16,-2 0-8-1,0 7 3-15,-1 10 3 0,2 2 8 16,0 1 1-16,3-1-5 15,0-5 0-15,3-3-2 16,1-2 2-16,-1-4-10 16,1-5-71-16,2 0-153 15</inkml:trace>
  <inkml:trace contextRef="#ctx0" brushRef="#br3" timeOffset="722884.7924">29851 6237 271 0,'0'0'24'0,"0"0"-1"16,0 0 51-16,0 0-24 16,11 94 33-16,-11-61-11 15,0 5-31-15,0 2-9 0,0 4-12 16,0 4 9-16,-10 3 9 16,-6 2-17-16,-8 2 1 15,-6 1-12-15,-10 3-1 16,-11 5 3-16,-18 2-5 15,-22 2-3-15,-14-3 13 16,-13-7-17-16,0-8 5 16,3-10-10-16,2-11-3 15,3-12-4-15,-3-5 12 16,0-7 0-16,0-5 0 16,1 0-3-16,4-3-6 15,8-13 8-15,11-7-3 16,9-4-12-16,12-5-3 15,7-5 0-15,5-7 19 0,3-6-6 16,7-13 0-16,0-4 6 16,6-3 6-16,1 2-1 15,7 6-5-15,10 2 5 16,7 2 3-16,9 1 3 16,5 3-10-16,1-1-1 15,0-2 0-15,21-1-1 16,10-5-2-16,9 0 2 15,9 3-2-15,3 7-1 16,2 7 1-16,6 7-6 16,4 3 18-16,11 2-8 15,6 1-1-15,9 3-10 0,4-1 10 16,5 2 0-16,1-1-8 16,5 1 8-16,0 1 0 15,1 7 4-15,-9 5-4 16,-11 7-3-16,-11 8 3 15,-11 1 0-15,-7 4-1 16,-8 14-5-16,-7 5 12 16,-5 3-10-16,-3 0 4 15,-4-2 0-15,0-2 1 16,0-3 4-16,-2-2-5 16,4 1 10-16,-4 1-7 15,0 3 8-15,-3 1-11 16,-2-1-3-16,-4 3 3 0,2 0 1 15,-3-3-1 1,-3-1 0-16,1 0 4 0,-5-6-4 16,-2 2 6-16,-1-3-13 15,-3 2 9-15,-3 3-4 16,-2 1 2-16,0 3-1 16,-7 2-12-16,-12 1-2 15,-3 4-31-15,1 2-28 16,0 0-143-16,8-1-47 15</inkml:trace>
  <inkml:trace contextRef="#ctx0" brushRef="#br3" timeOffset="723567.8455">29463 6670 35 0,'0'0'533'0,"0"0"-459"16,0 0-43-16,0 0-10 16,0 0 2-16,0 0 16 15,-4-7 9-15,4 7-12 16,0-3 8-16,0-4 10 15,7-6-29-15,8-6-17 16,3-1 0-16,-3-3-8 16,-1-4-1-16,-2 1 1 15,2-1 2-15,-2-1-2 16,-2 0-2-16,2-1-17 0,-1 2 1 16,-4 5 10-16,0 5-8 15,-4 6 12-15,0 5-1 16,-3 4 2-16,0 2-4 15,0 0 1-15,0 0-5 16,0 5-30-16,-1 10 32 16,-9 4 9-16,1 6 4 15,-1-3-4-15,6 1-1 16,0-3 1-16,4-3 0 16,0-2 3-16,0-1-4 15,0-2 2-15,2-1-1 16,4-1 2-16,-1-1-1 0,0-3 1 15,1 1-2-15,-3-2-4 16,-2-3-28-16,1 1-28 16,-2-3-16-16,0 0-132 15,-5 0-74-15</inkml:trace>
  <inkml:trace contextRef="#ctx0" brushRef="#br3" timeOffset="723758.6312">29500 6459 525 0,'0'0'82'16,"0"0"-82"-16,0 0-11 15,0 0 10-15,0 0-47 0,93 53-83 16,-71-50-203-16</inkml:trace>
  <inkml:trace contextRef="#ctx0" brushRef="#br3" timeOffset="727086.6717">29378 7967 88 0,'0'0'287'16,"0"0"-255"-16,0 0-6 16,0 0-6-16,0 0-8 0,0 0-1 15,0 0 14 1,64-39 26-16,-28 33-16 0,6 1-20 15,4 2 12-15,-6 0-27 16,-8 3 20-16,-9 0-18 16,-8 0 0-16,-9 0-2 15,-1 0-8-15,-5 11 5 16,0 2 3-16,0 4-1 16,-2 1 1-16,-11 3 0 15,-2-3 17-15,0 1-3 16,-2-2 1-16,3-5-1 15,2-1 25-15,-1 2-39 16,3-4 9-16,4 1 4 16,3 1-13-16,3-1-41 15,0 1-7-15,14 0-24 0,14-3-83 16,11-8-50-16</inkml:trace>
  <inkml:trace contextRef="#ctx0" brushRef="#br3" timeOffset="727459.4755">30085 7969 667 0,'0'0'4'16,"0"0"2"-16,0 0-6 0,0 0-12 16,0 0 6-16,-99 27 6 15,74-3 1-15,3 1 17 16,4 3-4-16,1 0-10 15,8-1 8-15,3-4-11 16,6 0 9-16,0-3-6 16,9-1 2-16,17-4-4 15,5-3-1-15,2-7 13 16,0-5-14-16,-5 0 0 16,-4 0 1-16,-8-14 2 15,-4-3 4-15,-7-6-3 16,-5 0-4-16,0-2-8 15,-21 0-3-15,-9 2 9 16,-6 1-17-16,-1 6 15 16,4 5-6-16,3 7 7 0,6 4-7 15,7 0-55 1,4 0-130-16,9 0-34 0</inkml:trace>
  <inkml:trace contextRef="#ctx0" brushRef="#br3" timeOffset="727939.5641">29798 7579 85 0,'0'0'6'0,"-124"14"12"0,69 1 39 16,8 4 71-16,8 5-26 15,0 10-81-15,1 9-6 16,0 14 31-16,-1 14 27 16,2 10-23-16,1 11-17 15,11 8-12-15,4 0-4 16,13-2-3-16,8-8-5 16,11-10-9-16,29-20 0 15,22-13 1-15,21-15 0 16,17-16 12-16,19-12-12 15,9-4 2-15,4-20-3 16,-5-13-3-16,-13-13-30 16,-21-10 25-16,-18-4 3 15,-19-6 3-15,-17-3-1 0,-15-4 3 16,-20-3 4-16,-4-3 4 16,-24-1-3-16,-23 7 3 15,-18 8-8-15,-13 8-7 16,-9 9 4-16,5 11 3 15,4 8 6-15,16 11-6 16,12 12-16-16,9 6-46 16,3 9-83-16,2 19 7 15,-2 11-54-15</inkml:trace>
  <inkml:trace contextRef="#ctx0" brushRef="#br3" timeOffset="729606.0691">17945 9443 565 0,'0'0'8'0,"0"0"34"16,0 0 8-16,0 0-11 15,0 0-7-15,0 0-22 16,0 0-6-16,-25-44 6 16,25 44-10-16,0 0-2 15,-2 3 2-15,2 14-1 16,-1 6 1-16,-2 4 14 16,1 5 7-16,-1 2-9 15,1 2 0-15,1 0 5 16,-1 3-2-16,1-3-11 15,1-3 4-15,-2-2-5 16,2-3-2-16,0-2 3 16,0-7-4-16,0-6-2 0,0-3 2 15,0-3-5-15,2-4-21 16,1 0-30-16,-2-3-19 16,-1 0-13-16,0-6-55 15</inkml:trace>
  <inkml:trace contextRef="#ctx0" brushRef="#br3" timeOffset="729918.3953">17876 9619 559 0,'0'0'47'0,"0"0"-22"0,0 0-21 16,0 0-4-16,0 0 1 15,0 0 18-15,0 0-8 16,-44 80 4-16,44-53 12 15,0 4-1-15,0-2-8 16,0 0-18-16,0-3 4 16,0-3 9-16,0-2-6 15,7-6-2-15,0-4-3 16,2-3-2-16,6-5 1 16,5-3 19-16,10 0 3 15,6-11-2-15,6-10-15 16,5-1-3-16,-1-4-3 15,-3 3-52-15,-1 3-1 16,-8 0-99-16,-7 1-288 16</inkml:trace>
  <inkml:trace contextRef="#ctx0" brushRef="#br3" timeOffset="732573.725">24286 10935 213 0,'0'0'41'0,"0"0"-13"15,0 0 22 1,0 0-20-16,0 0-8 0,0 0-5 16,-3-36 41-16,3 31 41 15,0 3-53-15,0 1-7 16,0 1-17-16,0 0 10 15,0 0-25-15,0 0-7 16,0 14-1-16,-11 14 1 16,-2 8 12-16,-2 10 2 15,0 3 6-15,1 5-13 16,-2 0 2-16,4-3-1 16,2-6 3-16,2-9-3 15,5-10-6-15,0-9-2 16,3-8 2-16,-1-4-2 15,1-5 0-15,0 0 2 16,0 0 1-16,0 0-3 16,0 0-30-16,0-9-29 15,3-15-126-15,6-6-342 16</inkml:trace>
  <inkml:trace contextRef="#ctx0" brushRef="#br3" timeOffset="732890.3643">24083 11090 561 0,'0'0'12'15,"0"0"28"-15,0 0-40 0,0 0-5 16,0 0 1-16,0 0 4 16,-3 10 4-16,3 13 48 15,0 8-2-15,3 7-18 16,2 0-6-16,1-2-22 15,-1-4 5-15,0-5-4 16,1-5-3-16,0-2 4 16,4-7 4-16,0-1-6 15,4-4-4-15,1-3 2 16,2-3 2-16,6-2-2 16,5 0 3-16,7-6 5 15,3-7-10-15,4-2-45 16,6 0-23-16,-8-2-82 15,1-2-286-15</inkml:trace>
  <inkml:trace contextRef="#ctx0" brushRef="#br3" timeOffset="738598.4125">29986 6541 120 0,'0'0'122'15,"0"0"-31"-15,0 0-24 16,0 0-6-16,0 0-6 15,0 0-29-15,0 0 14 16,11-30-14-16,-11 28 26 16,0 1-20-16,0-1-18 0,0 2-4 15,0 0-8 1,0 0-2-16,0 0-6 0,0 0 3 16,0 0-3-16,0 5 0 15,0 7 5-15,0 4 2 16,0 3 10-16,0 1-11 15,0-1-2-15,0 1-1 16,-2-2 6-16,1-3 0 16,-1 0-3-16,2-6-3 15,0-1 3-15,0-4-5 16,0-4 11-16,0 0-6 16,0 0 3-16,14 0 18 15,8-4 2-15,8-4 4 16,1-3-15-16,2 0-12 15,-1-3 0-15,-1 2 0 16,-3 0 10-16,1-1-16 16,-4 2 6-16,-1 2-19 0,-4 1-22 15,-1 2-1-15,-5 4-19 16,-5 2-38-16,-4 0-71 16,-4 0-103-16</inkml:trace>
  <inkml:trace contextRef="#ctx0" brushRef="#br3" timeOffset="740854.7962">27144 11352 397 0,'0'0'6'0,"0"0"7"0,0 0 17 16,0 0 3-16,0 0 2 15,0 0-10-15,-5-17-13 16,5 17 11-16,0 0-18 16,0 0-2-16,0 12-2 15,0 12 27-15,3 2-1 16,-1 7 5-16,-2 5-23 16,0 8 43-16,0 0-12 15,-10 0-9-15,3 0-24 16,-3-5 3-16,4-2 2 0,3-7-3 15,1-6 4-15,2-5-11 16,0-4-2-16,0-4 0 16,0-3 8-16,0 0-8 15,0-2-6-15,0-2-12 16,0-2-29-16,0-3-30 16,0-1-35-16,0 0-76 15</inkml:trace>
  <inkml:trace contextRef="#ctx0" brushRef="#br3" timeOffset="741194.6999">27029 11721 483 0,'0'0'20'0,"0"0"29"16,0 0-49-16,0 0 3 15,0 0 10-15,0 0 12 16,0 1-12-16,0 20 27 15,0 9 17-15,0 5-23 16,0 4-13-16,0 0-1 16,0-2-13-16,0-4-5 15,0-6 6-15,0-5-7 16,0-9 0-16,0-5 11 16,7-2-12-16,0-6 10 15,7 0-9-15,8 0 39 16,8-17-23-16,5-7-8 0,0-3-5 15,1-4-8 1,-6-1-10-16,-6 7-38 0,-3 4-29 16,-4 7 5-16,-5 9-53 15,-2 2-116-15</inkml:trace>
  <inkml:trace contextRef="#ctx0" brushRef="#br3" timeOffset="742736.81">25412 12961 508 0,'0'0'53'0,"0"0"22"16,0 0-17-16,0 0-27 15,0 0 2-15,0 0-15 16,0 0 9-16,0 3-22 16,0 8-5-16,0 9 9 15,0 11-9-15,0 10 10 16,0 5 27-16,0 3-15 15,-8 1-2-15,2-5-16 16,-1-5 4-16,2-8-5 0,5-8-2 16,0-7 1-16,0-6 0 15,0-5-2-15,0-4 0 16,0-2-29-16,0 0-32 16,0 0 3-16,-6-6-25 15,-4-15-320-15</inkml:trace>
  <inkml:trace contextRef="#ctx0" brushRef="#br3" timeOffset="743061.1505">25286 13217 82 0,'0'0'549'16,"0"0"-464"-16,0 0-32 0,0 0-12 16,0 0-9-16,0 0-11 15,-12-21-12-15,12 21-9 16,0 12-12-16,6 12 12 15,5 8 9-15,1 6 13 16,-2 3-17-16,-1 0 1 16,-1-4-3-16,-1-5-1 15,-3-6 3-15,3-5-5 16,-3-6 0-16,2-5 0 16,3-6 1-16,-2-1-1 15,5-3 2-15,11 0-1 16,7-7 8-16,8-17-3 15,7-8 0-15,1-4-6 0,3-1-46 16,-4 4-31-16,-2 6-30 16,-8 5-131-16,-10 5-169 15</inkml:trace>
  <inkml:trace contextRef="#ctx0" brushRef="#br3" timeOffset="744578.1527">24666 13796 572 0,'0'0'30'0,"0"0"17"16,0 0-47-16,0 0-1 16,0 0-1-16,0 0 2 15,1 2 9-15,-1 19 20 16,0 4 3-16,0 3 6 16,0 4-14-16,0-3-10 15,-5-2-11-15,2-5 7 16,1-3-7-16,1-2-3 15,-1-5 4-15,-1 1-2 0,-2-3-2 16,2-1 0 0,-1-2-17-16,1-2-39 0,3-3-46 15,-3-2-143-15,3 0-124 16</inkml:trace>
  <inkml:trace contextRef="#ctx0" brushRef="#br3" timeOffset="746165.9519">24697 13808 145 0,'0'0'61'0,"0"0"6"15,0 0-34-15,0 0-13 16,0 0 3-16,0 0 2 16,15-65-5-16,-7 52 6 15,-1 4 0-15,-1 1 0 16,-3 2-4-16,-2 3-3 15,-1 3-13-15,0 0 1 16,0 0-6-16,0 0 0 16,0 0 3-16,0 0-4 0,0 0 14 15,0-3 12 1,0 3-3-16,0-2-16 0,0-1 4 16,0 3 1-16,0 0 0 15,0 0-3-15,0 0-4 16,0 0 4-16,0 0-7 15,0 0-2-15,0 0 0 16,0 1-7-16,0 15 7 16,-3 4 9-16,-3 8 9 15,-4-1 4-15,0 2 1 16,-1 1 2-16,1-2-4 16,-1 3 4-16,4-1-7 0,-2-4-10 15,5 1 10 1,1-4-12-16,3-3-1 15,0-2-2-15,0-6 3 16,0-3-3-16,0-4 4 0,0-2-6 16,0-3 1-16,0 0 5 15,0 0-3-15,0 0-4 16,0 0 3-16,0 0 2 16,0 0-3-16,0 0-1 15,0 0-1-15,0 0-3 16,0 0 3-16,0 0-11 15,0 0-19-15,0 0-27 16,0 0-33-16,0-13-177 16</inkml:trace>
  <inkml:trace contextRef="#ctx0" brushRef="#br3" timeOffset="746615.904">24488 13922 358 0,'0'0'131'0,"0"0"-59"16,0 0-61-1,0 0-11-15,0 0 8 0,0 0 14 16,0 26 38-16,6-9-22 16,-1 5-13-16,1 3 0 15,-2 5-10-15,-2 4-8 16,2-1 0-16,-2 0 6 16,-1-4-7-16,4-3 6 15,1-8-3-15,1-4-8 16,2-7 7-16,1-4 6 15,7-3 6-15,8-1 15 16,5-18-7-16,5-5-26 16,2-5-1-16,-5 0 4 15,0 0-5-15,-4 4 0 16,-1 4-31-16,-4 5-12 0,-1 4-40 16,-1 4 18-16,-3 0-56 15,-2 2-94-15</inkml:trace>
  <inkml:trace contextRef="#ctx0" brushRef="#br3" timeOffset="748850.1023">24187 14907 173 0,'0'0'5'0,"0"0"29"16,0 0-7-16,0 0 19 15,0 0 21-15,0 0-10 0,0 0-18 16,-8-41-9-1,8 41-15-15,0 0-1 0,0 0-8 16,0 0 15-16,0 0 15 16,0 0-4-16,0 0-4 15,0 0-10-15,0 9-16 16,0 7 11-16,0 6-3 16,0 6 24-16,0 3-16 15,0 1-2-15,0 1 5 16,0 0-2-16,0-3-9 15,0-5-6-15,0-4 18 16,0-6-20-16,0-6 3 16,0-2-4-16,0-2 0 15,0-4-1-15,0 3-6 16,0-1-33-16,0-1-40 0,0-2-97 16,0 0-228-16</inkml:trace>
  <inkml:trace contextRef="#ctx0" brushRef="#br3" timeOffset="749218.2652">24053 15037 443 0,'0'0'116'16,"0"0"-53"-16,0 0-29 0,0 0-30 15,0 0 16-15,0 0-3 16,-3 0-10-16,3 5-2 16,0 10-4-16,0 3 27 15,0 2 10-15,0 0-19 16,0-1-14-16,9 0 6 16,-2-2-2-16,1 3-2 15,1-6 1-15,1-2-8 16,2-1 0-16,-1-5 4 15,3-1 5-15,3-5-7 16,2 0 11-16,5-2 10 16,1-18-17-16,7-2-1 15,-1-2-5-15,-1-2-60 0,-5 5-19 16,-4 2-40 0,-3 3-135-16</inkml:trace>
  <inkml:trace contextRef="#ctx0" brushRef="#br3" timeOffset="750696.1404">24286 15896 257 0,'0'0'48'0,"0"0"-21"0,0 0 5 15,0 0 10-15,0 0 12 16,0 0-12-16,0-33-25 15,0 29-17-15,0 3 50 16,0 0 1-16,0 1-12 16,0 0 6-16,0 0-27 15,0 0 0-15,0 0-4 16,-2 2-13-16,-10 14 5 16,-3 8 4-16,-4 5 2 15,-1 6 10-15,-2 2 0 16,-3 0-3-16,-7 5 3 0,-2 0-2 15,-2 2 4-15,-1-1-11 16,4-4-2-16,5-6-2 16,7-8-1-16,10-8-4 15,4-9 5-15,4-3-9 16,3-4 0-16,0-1 6 16,0 0-1-16,0 0 2 15,0 0-4-15,0 0 0 16,0 0 1-16,0 0-8 15,0 0-26-15,0 0-14 16,0 0-15-16,0 3-1 16,0 7-64-16,0 7 57 15,0 2-131-15,0-2-125 0</inkml:trace>
  <inkml:trace contextRef="#ctx0" brushRef="#br3" timeOffset="751573.5832">23796 16721 382 0,'0'0'140'16,"0"0"-46"-16,0 0-29 0,0 0-7 15,0 0 14-15,0 0-2 16,-3-2-25-16,3-1-19 16,0 3-14-16,2 0-12 15,14-4-3-15,8 1 3 16,4 1 6-16,1 2-4 16,-2 0-2-16,-2 0 0 15,-5 0-1-15,-6 0 1 16,-6 2-8-16,-5 1 8 15,-3 1-2-15,0 4-9 16,-6 6 11-16,-16 5 2 16,-5 1 5-16,-1 1-2 15,3-4 0-15,3 0 0 0,3-2 3 16,1-1-3 0,1-1 6-16,5-4-3 0,1 0 3 15,3-3-11-15,0 3 0 16,2-4 3-16,3-1-3 15,2 0 0-15,-1 0-16 16,2-1-33-16,0 1-19 16,0-1-18-16,14-3-8 15,8 0-42-15,6-4-207 16</inkml:trace>
  <inkml:trace contextRef="#ctx0" brushRef="#br3" timeOffset="751999.9925">23999 16864 419 0,'0'0'123'16,"0"0"-100"-16,0 0-18 16,0 0 32-16,0 0 60 15,0 0-48-15,0-2-16 16,0 2-10-16,0 0-14 16,0 0 2-16,0 2-11 15,-4 9 0-15,-2 5 6 16,1 0-2-16,2 1 0 15,2 0 1-15,1-5-5 16,0-1 0-16,0-5-1 16,0-3 2-16,10-3-1 0,8 0 0 15,7 0 2 1,4-5-4-16,-1-5 0 0,-5-4-16 16,-4 1 14-16,-7-1-10 15,-3 0 12-15,-6-1 0 16,-3-1 2-16,0 1-2 15,0 2 0-15,-10 2 2 16,-4 3 3-16,-1 3-2 16,2 3 1-16,0 0 10 15,0 2-5-15,1 0-4 16,1 0-3-16,0 0-24 16,2 0-22-16,-3 0-45 15,0 3-27-15,0-2-80 16,3-1-136-16</inkml:trace>
  <inkml:trace contextRef="#ctx0" brushRef="#br3" timeOffset="752570.2874">24062 16438 298 0,'0'0'11'0,"0"0"-3"16,-94-16-7-16,57 16 56 15,-1 0 11-15,-1 7 0 16,0 6 10-16,0 6-40 0,0 1-19 16,-2 7 22-16,-2 5-13 15,-2 4-4-15,1 6-7 16,3 6-9-16,4 5 11 15,7 2-16-15,6 6-2 16,7-1-1-16,6 3 7 16,8-1-6-16,3-1-1 15,3-5-4-15,18-10 1 16,9-8 3-16,8-7 0 16,13-6 1-16,9-5 5 15,5-9 8-15,3-6-13 0,-1-5 2 16,-1-14 6-1,-4-16-6-15,-1-8 7 0,-4-9 5 16,-6-4-1-16,-6-6-8 16,-7-3-6-16,-8 2 0 15,-11-2-20-15,-7 6 8 16,-12 1 4-16,0 5 0 16,-8 4 4-16,-15 7 4 15,-9 6 4-15,-6 4 12 16,-4 2-4-16,-8 2 6 15,-3 4-11-15,-5 2 6 16,-2 9-9-16,-3 8-4 16,-5 0-19-16,-7 19-41 15,-3 12-23-15,-6 0-142 16</inkml:trace>
  <inkml:trace contextRef="#ctx0" brushRef="#br3" timeOffset="758672.0502">24359 11898 350 0,'0'0'76'15,"0"0"49"-15,0 0-81 16,0 0-5-16,0 0 2 0,0 0-9 16,0 0-9-16,-8-5 9 15,8 5-22-15,0 0-10 16,0 0 0-16,0 0-35 15,0 0-30-15,0 0-68 16,0 0-132-16,0 0 7 16</inkml:trace>
  <inkml:trace contextRef="#ctx0" brushRef="#br3" timeOffset="758847.9528">24359 11898 495 0,'5'-29'7'0,"-5"29"-7"16,0 6-119-16,0-1-85 16,0-1 56-16</inkml:trace>
  <inkml:trace contextRef="#ctx0" brushRef="#br3" timeOffset="759047.5605">24383 11877 325 0,'0'0'35'0,"0"0"-35"15,0 0-9-15,0 0-223 16</inkml:trace>
  <inkml:trace contextRef="#ctx0" brushRef="#br3" timeOffset="759200.8729">24383 11877 421 0,'44'23'134'0,"-44"-23"-103"16,-1 0-31-16,1 1-34 15,0 3-156-15,0 2-18 16</inkml:trace>
  <inkml:trace contextRef="#ctx0" brushRef="#br3" timeOffset="836841.4122">30174 8272 473 0,'0'0'32'16,"0"0"-30"-16,0 0 13 16,0 0-3-16,0 0-11 15,0 0 64-15,-29-23-10 16,29 23-15-16,0 0-13 16,0 0-10-16,0 0-6 15,0 0-7-15,0 0 14 16,0 0-11-16,0 0 14 15,0 0-11-15,0 0-10 16,0 0 2-16,0 0-5 0,0 0 3 16,10 4 0-16,6 5 0 15,-4-1 0-15,0 1-3 16,-6-2 2-16,-4 0-8 16,-2 0-1-16,0 4 7 15,0 1-2-15,-8 4-10 16,-5 0 15-16,-1-2-1 15,3-5 0-15,2 2 1 16,2-5 1-16,4-3-1 16,2-1 0-16,-1 0 0 15,2-2 1-15,0 0 0 16,0 1 0-16,0 1 2 16,0 1 14-16,0 3-6 15,6 2-9-15,4 1 17 16,0 1-14-16,0 0-5 0,-1 0 6 15,3-1-4-15,-1 2-2 16,-1-3 9-16,0 0-9 16,-1-2 0-16,4 2-23 15,3-3-8-15,2-1-36 16,1-4-68-16,-4 0-180 16</inkml:trace>
  <inkml:trace contextRef="#ctx0" brushRef="#br3" timeOffset="838594.3282">27354 7517 434 0,'0'0'16'16,"0"0"-3"-16,-85-1-11 16,50 1 22-16,0 0 52 15,-3 1-19-15,1 10-20 16,-3 7-6-16,-1 6-6 0,2 9-9 16,-2 7-11-16,2 8 13 15,3 10-9-15,5 10 8 16,3 14-5-16,7 11-6 15,9 5-6-15,12-3 0 16,0-10 0-16,31-10 0 16,24-6 6-16,23-6-4 15,22-7 8-15,21-7 18 16,19-8-11-16,6-8-12 16,0-13-3-16,-11-13-2 15,-22-7 11-15,-24 0-11 16,-18-18 0-16,-15-7 1 15,-11-11 13-15,-3-11-8 16,-8-13-5-16,-6-18 1 0,-10-14-2 16,-4-9-3-16,-14-11-3 15,0 4 6-15,-17 7 0 16,-9 10-1-16,-9 14 4 16,-1 8-2-16,-3 8 2 15,-5 10-6-15,2 6 7 16,-6 7-11-16,2 7 7 15,-3 6-12-15,2 11-7 16,1 2-5-16,3 10 7 16,-2 2 1-16,0 0-15 15,5 9 6-15,3 7-24 16,6-1-24-16,3 1-56 16,5-3-11-16</inkml:trace>
  <inkml:trace contextRef="#ctx0" brushRef="#br3" timeOffset="839110.7283">27228 7757 700 0,'0'0'27'16,"0"0"-22"-16,0 0-5 15,0 0-1-15,0 0 1 16,0 0 8-16,-6 0 7 15,6 0-2-15,0 0-2 16,0 0-4-16,0 0-4 16,0 0 4-16,16 4-2 15,9 9-2-15,8 1-1 16,4 2 1-16,0 4-3 0,-3-3 0 16,-7 0-3-1,-7-1-6-15,-9 0 4 0,-8 2 2 16,-3 2 2-16,-11 6 0 15,-17 2 1-15,-7-1 8 16,1-1 1-16,1-5 4 16,3-3 6-16,8-2-9 15,5-2-4-15,7-4-6 16,6-3-8-16,4 0 2 16,16 0-89-16,21-7-12 15,15 0-429-15</inkml:trace>
  <inkml:trace contextRef="#ctx0" brushRef="#br3" timeOffset="839492.4068">27685 8008 760 0,'0'0'11'0,"0"0"-11"15,0 0-10-15,-80-10-12 16,66 12 2-16,3 10 13 15,4 2 7-15,1 6 3 16,3 4 11-16,0 1-3 16,3-2 1-16,0-1-6 15,0-2 3-15,8-4-4 16,6-4-4-16,4-3 3 16,3-7-2-16,0-2-2 0,-1 0-2 15,0-8 0-15,-2-12 2 16,-1-3 0-16,-4-5 1 15,-7-4-1-15,-6 1 1 16,0 2-1-16,-2 4 9 16,-11 8-9-16,0 8 2 15,-5 7 4-15,0 2-6 16,-1 3-1-16,-1 13-23 16,5 5-1-16,6 4-5 15,7 0-49-15,2-3-148 16</inkml:trace>
  <inkml:trace contextRef="#ctx0" brushRef="#br3" timeOffset="840110.3967">27829 8341 660 0,'0'0'24'0,"0"0"-12"16,0 0 8-16,0 0-19 15,0 0-1-15,0 0 0 16,72-52 1-16,-43 49 0 16,-6 3-1-16,-5 0 0 15,-3 0-1-15,-9 0 2 16,-4 11-2-16,-2 2 0 15,-2 0 1-15,-16 5 0 16,-7-1 12-16,1-2-2 0,8-3 4 16,5-7-7-16,8-2 2 15,3-1-9-15,0-2 2 16,0 3-2-16,2 2 2 16,11 2 1-16,5 2 0 15,0 0-3-15,-5 2-2 16,-4-2 2-16,-1 1-2 15,-7-1 2-15,-1 1 3 16,0 0 0-16,-1 2-1 16,-16 0 2-16,-2-5 14 15,-1 1-3-15,3-1-5 16,3-3-10-16,1-1-1 16,5 2-47-16,-1-5-46 0,2 0-229 15</inkml:trace>
  <inkml:trace contextRef="#ctx0" brushRef="#br0" timeOffset="849289.8095">18444 9815 149 0,'0'0'203'0,"0"0"-173"15,0 0-24-15,0 0 9 16,0 0 12-16,0 0 6 16,0 0 19-16,-58 90-31 0,42-63 47 15,-1 5-22-15,1 1-31 16,1 1 0-16,-1 2 4 16,2-4-12-16,-1-4-7 15,6-6 5-15,5-7 2 16,2-5-14-16,2-3-19 15,0-3-52-15,0-4-62 16,0 0-123-16</inkml:trace>
  <inkml:trace contextRef="#ctx0" brushRef="#br0" timeOffset="849552.3747">18228 10019 472 0,'0'0'0'0,"0"0"-12"16,0 0 2-16,0 0 10 16,0 0 8-16,-16 79 35 15,16-47-4-15,0 0-16 16,0-1 9-16,4-5-3 16,5-5-19-16,0-8-6 15,0-3 17-15,-1-5 0 16,5-5 6-16,7 0-8 15,11 0-3-15,10-17-1 16,6-1-15-16,6-2-31 0,-2-3-73 16,-3-2-219-1</inkml:trace>
  <inkml:trace contextRef="#ctx0" brushRef="#br0" timeOffset="850492.7733">24669 11135 708 0,'0'0'9'16,"0"0"10"-16,0 0-19 15,0 0-10-15,0 0 8 16,0 0 2-16,-60 103 3 15,45-64 6-15,5-1 2 16,1 1-5-16,0-5-1 16,2-7 1-16,0-3 3 15,1-9-5-15,1-5-3 16,2-5-2-16,1-3-5 0,1-2-8 16,-4 0-48-1,-2-6-73-15,-2-16-306 0</inkml:trace>
  <inkml:trace contextRef="#ctx0" brushRef="#br0" timeOffset="850755.3429">24447 11279 721 0,'0'0'20'16,"0"0"-7"-16,0 0-13 15,0 0-20-15,0 0 17 16,0 0 6-16,-12 71-1 15,12-42 2-15,0 3 6 16,9-4 2-16,5 0-2 16,3-8-5-16,1-4-1 0,-2-5 8 15,2-8-11-15,3-1 1 16,-1-2-2-16,2 0 0 16,0-2-24-16,-1-11-17 15,0-1-16-15,-5-1-57 16,-5 0-109-16</inkml:trace>
  <inkml:trace contextRef="#ctx0" brushRef="#br0" timeOffset="851813.4807">26720 11386 773 0,'0'0'14'0,"0"0"-8"16,0 0-6-16,0 0-33 15,0 0 17-15,0 0 16 16,0 53 8-16,-3-12 15 16,-5 5 12-16,-1 1-14 15,2-2-16-15,1-6-5 16,3-7 0-16,0-5 2 15,-2-4-2-15,1-4-11 16,-3-3-31-16,-2-5-12 16,-3-8-48-16,-8-3-105 0,-2-10-110 15</inkml:trace>
  <inkml:trace contextRef="#ctx0" brushRef="#br0" timeOffset="852050.9298">26533 11571 644 0,'0'0'28'0,"0"0"-3"16,0 0-25-16,0 0-15 15,0 0 15-15,0 0 3 16,6 71 9-16,-6-44 20 0,0 2-21 16,0-1-10-1,2-3 7-15,7-5-2 0,1-6 1 16,8-5-6-16,5-6 1 15,9-3 10-15,7 0-12 16,1-6-4-16,-1-11-47 16,-6-6-168-16</inkml:trace>
  <inkml:trace contextRef="#ctx0" brushRef="#br0" timeOffset="852953.8244">25146 12845 305 0,'0'0'116'15,"0"0"-61"-15,0 0-4 16,0 0 5-16,0 0-11 16,0 0-10-16,78 77-2 15,-78-43 0-15,0 0-12 16,-6 2 0-16,-9-4-9 15,4-1 1-15,-2-7-13 0,6-5-2 16,1-6 2-16,3-7-22 16,1-2-16-16,1-4-17 15,1 0-17-15,-2-13-93 16</inkml:trace>
  <inkml:trace contextRef="#ctx0" brushRef="#br0" timeOffset="853205.3403">25124 12876 606 0,'0'0'28'16,"0"0"-28"-16,0 0-18 16,0 0 18-16,0 85 0 0,0-60 12 15,1 1 13-15,1-2-6 16,-1-5-6-16,2-2-13 15,0-7 1-15,2-3 0 16,1-6 5-16,7-1-3 16,5 0 0-16,12-3-3 15,7-12-19-15,-3 0-126 16,-5-1-110-16</inkml:trace>
  <inkml:trace contextRef="#ctx0" brushRef="#br0" timeOffset="853831.7497">24529 13490 655 0,'0'0'30'0,"0"0"4"16,0 0-34-16,0 0-15 16,0 0 4-16,0 0 11 15,0 52 11-15,-3-21 16 16,0 1-16-16,-2 6 16 15,-4-4-24-15,5 0 0 16,-5-1-3-16,4-9 0 16,-2-4-12-16,-2-9-21 15,2-5-24-15,-1-6-61 16,-4 0-139-16</inkml:trace>
  <inkml:trace contextRef="#ctx0" brushRef="#br0" timeOffset="854082.8259">24430 13539 592 0,'0'0'5'0,"0"0"-5"16,0 0-29-16,0 0 29 16,0 0 11-16,-1 92 26 15,-8-58 5-15,1 0-8 16,2-4-5-16,6-5-17 15,0-10-6-15,0-5-6 16,0-6 1-16,11-4 9 16,14 0 5-16,11-15-15 15,6-9-23-15,-3 1-104 0,-7-1-214 16</inkml:trace>
  <inkml:trace contextRef="#ctx0" brushRef="#br0" timeOffset="854851.2222">24108 14636 546 0,'0'0'36'15,"0"0"-14"-15,0 0-15 16,0 0-5-16,0 0-2 16,0 0 14-16,9 53 23 15,-9-31-13-15,0-1 6 16,-1-3-21-16,-4-2 2 15,2-5-10-15,2-5-2 0,1-2 2 16,0-3-2-16,0-1-6 16,0 0 0-1,0 0-10-15,0 0 2 0,10-2 10 16,3-8-31-16,-5-3-81 16,-5-4-103-16</inkml:trace>
  <inkml:trace contextRef="#ctx0" brushRef="#br0" timeOffset="855232.4686">24036 14393 663 0,'0'0'34'15,"0"0"-29"-15,0 0-10 16,2 80 10-16,-2-46 0 15,-2 0 13-15,-2 0-14 0,-2-1 19 16,2-7-11-16,1-5-3 16,1-5-4-16,2-5-5 15,0-6 0-15,0-1-1 16,0-2-24-16,0 0-24 16,6-2-47-16,4 0-146 15</inkml:trace>
  <inkml:trace contextRef="#ctx0" brushRef="#br0" timeOffset="855585.5175">24041 14489 538 0,'0'0'68'16,"0"0"-68"-16,0 0-82 15,0 0 49-15,0 0 30 16,0 0 2-16,-15 84 1 15,9-64-4-15,2-1 4 16,-1-2 8-16,1-3-5 0,2-3-3 16,0-3 1-16,1 1-10 15,1-4 11-15,0 1-4 16,0-6-110-16</inkml:trace>
  <inkml:trace contextRef="#ctx0" brushRef="#br0" timeOffset="855899.5408">23914 14540 542 0,'0'0'38'0,"0"0"-35"15,0 0 42-15,0 0 19 16,28 75-15-16,-11-62-3 16,4-3-14-16,1-1 11 15,1-4-25-15,2 0 7 16,2-5-18-16,1 0-6 16,-3 0 3-16,1 0 8 15,-3 0-12-15,-4 0-13 16,-2 0-21-16,0 0-52 15,-4 0-55-15,-7 0-234 0</inkml:trace>
  <inkml:trace contextRef="#ctx0" brushRef="#br0" timeOffset="856800.3635">23884 16138 552 0,'0'0'55'15,"0"0"1"-15,0 0-33 16,0 0 13-16,0 0 14 16,0 0 8-16,0-15-17 15,0 15-16-15,0 0-25 16,0 8-5-16,0 16 5 0,0 12 2 15,0 5 29 1,-3 0-15-16,2-4-7 16,1-8-7-16,0-7 1 0,0-13-3 15,0-4-3-15,0-5 3 16,1 0 7-16,8-5 7 16,5-18-14-16,7-8-1 15,-1-2-21-15,-1 4-15 16,-3 5-9-16,-4 9 10 15,-2 8-32-15,-2 7-9 16,-1 0-116-16,-4 0-20 16,-1 3-46-16</inkml:trace>
  <inkml:trace contextRef="#ctx0" brushRef="#br0" timeOffset="858260.2461">28565 7395 343 0,'0'0'160'0,"0"0"-66"16,0 0-66-16,0 0-12 15,0 0 5-15,0 0 3 16,-24-9-10-16,23 6 13 16,1 0-17-16,0 1 16 15,0 1-16-15,0 1-7 16,0 0 17-16,0-2-20 16,0 2 13-16,22 0-13 15,21-1 4-15,20 1 1 16,11 0-5-16,1 0-1 15,-9-3-3-15,-10 1 5 16,-14 0-1-16,-12-2 7 0,-12-1-4 16,-8 3-6-1,-4-1 7-15,-6 2-3 0,0 1-1 16,0 0-8-16,0 0-38 16,0 0 5-16,3 0-11 15,3 6-31-15,7 7 0 16,3-1-45-16,-2-2-162 15</inkml:trace>
  <inkml:trace contextRef="#ctx0" brushRef="#br0" timeOffset="866432.4038">23295 18196 107 0,'0'0'9'0,"0"0"-8"0,0 0 11 16,0 0 62-16,0 0-3 15,0 0-36-15,-6 0-12 16,5 0 4-16,1 0 14 16,-2 0 2-16,2 0 17 15,0 0-12-15,-1 0-26 16,1 0-13-16,0 0-5 16,0 0-4-16,0 0 0 15,0 0 0-15,0 6-1 16,0-1-21-16,0 0-25 0,0-4-19 15,0-1 24 1,0 0 16-16,0 0 9 0,0 0-17 16,3-11-216-16</inkml:trace>
  <inkml:trace contextRef="#ctx0" brushRef="#br0" timeOffset="867014.261">23276 18170 148 0,'-18'95'0'0,"18"-94"-79"15</inkml:trace>
  <inkml:trace contextRef="#ctx0" brushRef="#br0" timeOffset="868014.7705">22772 17931 31 0,'0'0'17'0,"0"0"1"15,14 79-8-15,6-66-2 16,5-5-8-16,8-8-42 15</inkml:trace>
  <inkml:trace contextRef="#ctx0" brushRef="#br0" timeOffset="872047.9006">23456 17839 326 0,'0'0'0'0,"0"0"-210"16</inkml:trace>
  <inkml:trace contextRef="#ctx0" brushRef="#br0" timeOffset="881289.2987">24126 17299 239 0,'0'0'9'16,"0"0"-6"-16,0 0-3 15,0 0 11-15,0 0 35 16,0 0 28-16,-42-38-35 15,38 28-6-15,1 0 13 16,-2 3 27-16,4 0-9 16,-2-1-32-16,1 4-14 15,1 1 4-15,-1 1-8 0,2 0 0 16,0 2-9-16,-1 0-3 16,1 0 4-16,-3-1-6 15,-4-1-6-15,-1-1 2 16,-3 0-10-16,-3 2-4 15,2 1 10-15,2-3 0 16,2 1 8-16,5 0 4 16,1 1 1-16,2 1-4 15,0 0 14-15,0 0 0 16,0 0 0-16,0 0-9 16,0 0-2-16,9 8-4 15,9 11 0-15,4 2 6 16,4 2 25-16,5 3-8 0,3-3-11 15,1 3-1-15,-2-1 0 16,-5 1 2-16,-3 1-8 16,-5-1-1-16,-4-2-3 15,-5-2 0-15,-4-5 5 16,-3-5-5-16,-1-3-1 16,-3-4 0-16,0-3 0 15,0-1 8-15,0-1-2 16,0 0-5-16,0 0-2 15,0 0-11-15,0 0-37 16,0 0-33-16,6 0-112 16</inkml:trace>
  <inkml:trace contextRef="#ctx0" brushRef="#br0" timeOffset="881889.2659">24438 17674 630 0,'0'0'66'0,"0"0"5"15,0 0-45-15,0 0-15 16,0 0-3-16,0 0-2 16,46 0-4-16,-7 0 12 15,3 0-3-15,-1 0-9 0,-7 0 3 16,-5 0-2-16,-13 0-2 16,-2 3-1-16,-10 7-2 15,-4 1 2-15,0 4 3 16,-10 5-1-16,-14 1 11 15,-8 5 8-15,-5-3-5 16,3 3 0-16,3-5-4 16,4-1 17-16,6 0-12 15,5-4-11-15,2 3-3 16,5-5-3-16,5 2 0 16,2-1 0-16,2-1 0 15,0-4-43-15,15-3-38 0,13-2-34 16,8-5-23-16,6-2-323 15</inkml:trace>
  <inkml:trace contextRef="#ctx0" brushRef="#br0" timeOffset="882256.5103">24919 17899 651 0,'0'0'20'16,"0"0"17"-16,0 0-37 15,0 0 0-15,0 0 7 16,0 0 7-16,-61 32 6 16,41-7-6-16,7-2-2 0,6-4 2 15,3 0 13-15,4-5-9 16,0-1-10-16,10-5 18 16,11 1 7-16,9-8-33 15,5-1 0-15,1 0-2 16,-3 0-28-16,-6-11-1 15,-7-5 6-15,-9-2 3 16,-6-2 7-16,-5-3 15 16,0-3-20-16,-15 4 14 15,-3 2 6-15,-4 9 12 16,-1 6-2-16,2 5-7 16,-1 0 1-16,1 0 1 0,3 5-10 15,2 6-5 1,5-2-74-16,5-5-162 0</inkml:trace>
  <inkml:trace contextRef="#ctx0" brushRef="#br0" timeOffset="882722.7642">24887 17437 131 0,'0'0'472'0,"-99"-14"-471"16,47 14-1-16,-3 0 0 16,-6 7 11-16,0 7 2 15,-2 6 44-15,5 5-21 0,3 8-3 16,1 7-22-16,9 10 17 16,5 6-13-16,4 11 1 15,13 5-7-15,10 6 1 16,13 2-1-16,2 7 7 15,28 3-5-15,14 3 1 16,17-5 2-16,17-13 0 16,20-20-9-16,8-25-4 15,15-23-1-15,1-7-7 16,-4-34 7-16,-13-17-6 16,-17-21-16-16,-20-14 2 15,-20-7 16-15,-18-9 4 0,-17 5-1 16,-13 0 0-16,-10 8 1 15,-24 7 11-15,-11 9 5 16,-15 10 11-16,-11 12 0 16,-16 13-18-16,-13 14-9 15,-7 14-3-15,-11 10-3 16,-9 8-61-16,-6 18-74 16,-4 0-264-16</inkml:trace>
  <inkml:trace contextRef="#ctx0" brushRef="#br4" timeOffset="975382.3991">24432 11964 23 0,'0'0'141'16,"0"0"-43"-16,0 0-21 15,0 0-16-15,0 0 7 0,0 0 11 16,-2 2-13 0,2-2-17-16,0 0-11 0,0 0-9 15,0 0-9-15,0-2 9 16,0 2-21-16,0 0 4 16,0 0-12-16,0 0-11 15,0 8 11-15,0 9 0 16,0 1 1-16,0 1 5 15,0-3-2-15,0-3-1 16,0-4 8-16,6-5-10 16,3-1 15-16,9-3 3 15,13 0 17-15,13-20-2 0,11-3-26 16,3-5-7 0,-4-2-1-16,-6 3-35 0,-2 5-13 15,-1 5-23-15,-1 6-33 16,-3-1-124-16</inkml:trace>
  <inkml:trace contextRef="#ctx0" brushRef="#br4" timeOffset="977142.5667">23798 15037 226 0,'0'0'43'0,"0"0"9"15,0 0 2-15,0 0 18 16,0 0 13-16,0 0-28 0,0 0 33 16,22-51-47-16,-22 51-25 15,0 0-8-15,0 0-7 16,0 0-6-16,0 0 3 15,0 1-9-15,0 10 6 16,0 3 3-16,-2 3 9 16,1-1 5-16,-1-3-2 15,2-2-12-15,0-1 0 16,0-2 3-16,0 0-7 16,7 0 9-16,0-3-7 15,5 3 2-15,6-3-2 16,3 3-16-16,0 0-67 15,-2-4-120-15</inkml:trace>
  <inkml:trace contextRef="#ctx0" brushRef="#br4" timeOffset="978086.9847">24552 16649 387 0,'0'0'124'0,"0"0"-43"0,0 0-45 16,0 0-35-16,0 0-1 15,0 0 2-15,-3 0 3 16,3 0-5-16,0 7-1 16,0 7 1-16,-3 6 2 15,2 3 20-15,-2-3-10 16,3-1-4-16,0-2-6 15,0-4-2-15,0-4-2 16,0-1-3-16,17-5 8 16,6-3-3-16,10 0 0 15,8 0-2-15,6-8-9 16,1-5-119-16,1-5-64 16</inkml:trace>
  <inkml:trace contextRef="#ctx0" brushRef="#br4" timeOffset="978813.2145">25533 17684 559 0,'0'0'15'0,"0"0"57"16,0 0-28-16,0 0-44 16,0 0 0-16,0 0-2 15,0-10 2-15,0 24 0 16,0 6 4-16,0 5 18 16,0 2 1-16,-3-1-13 15,1 0 3-15,2-8-11 16,0-4 1-16,0-8-3 15,11-1 0-15,12-5 16 16,15 0 8-16,17-5-18 16,18-15-6-16,8-7-78 15,0-7-164-15</inkml:trace>
  <inkml:trace contextRef="#ctx0" brushRef="#br4" timeOffset="989388.1801">27224 8467 109 0,'0'0'61'16,"0"0"10"-16,0 0-39 15,0 0 4-15,0 0 14 16,0 0-13-16,0 0 15 16,-6 3 0-16,6-3-13 15,0 0-5-15,0 0-6 16,0 0-16-16,0 0-9 16,0 0-3-16,0 0-1 0,0 0-5 15,0 0 6-15,0 0-1 16,0 0 0-16,0 0-3 15,3 0 4-15,9 0 1 16,6 0 3-16,3 0-4 16,4 3 0-16,3 2 0 15,1-1 0-15,-1 1 7 16,0 3-5-16,-2 0-1 16,-3 0-1-16,0 2-10 15,-2 0-17-15,0-1 6 16,-5 2-4-16,0-5 3 15,0 2 11-15,-3-3 2 16,-1-3 9-16,-1 0-1 16,-4-1 1-16,-3-1 1 0,-4 0-1 15,0 0 0-15,0 0 0 16,0 0 0-16,0 0 1 16,0 0-1-16,-11 0-19 15,-8 0-28-15,-7 0-63 16,-4 0-13-16,0 0 40 15</inkml:trace>
  <inkml:trace contextRef="#ctx0" brushRef="#br4" timeOffset="989789.87">27384 8503 194 0,'0'0'82'0,"0"0"-62"16,0 0-18-16,0 0 5 0,0 0-6 16,114 25 1-16,-76-20 10 15,-1 0 5-15,0 2-5 16,-1 1 20-16,-5-1-32 16,-2 0 4-16,-8 0-4 15,-7 0 0-15,-3-2-1 16,-8-1-30-16,-3 0-21 15,0 0-49-15,-6-1 0 16,-12-1 2-16</inkml:trace>
  <inkml:trace contextRef="#ctx0" brushRef="#br4" timeOffset="990131.574">27455 8495 239 0,'0'0'56'0,"0"0"-55"15,0 0 3-15,0 0-4 16,0 0-1-16,0 0 1 16,94 28 16-16,-76-18-11 15,1 0 1-15,1 1-5 16,-1-1 0-16,-1 0-1 16,-4-3 0-16,0-3 0 15,-3 0-7-15,-4-4-32 16,-4 0-95-16</inkml:trace>
  <inkml:trace contextRef="#ctx0" brushRef="#br4" timeOffset="990465.8849">27397 8479 337 0,'0'0'26'16,"0"0"-14"-16,0 0-12 15,0 0-9-15,0 0 9 16,0 0 4-16,48 35 21 0,-23-23 0 15,5-1-16-15,3-1-4 16,0-1-4-16,-2-3 4 16,-1 0-5-16,-5-2 1 15,-6-2-2-15,-4 0-16 16,-7-1-43-16,-8-1-129 16</inkml:trace>
  <inkml:trace contextRef="#ctx0" brushRef="#br4" timeOffset="990804.766">27390 8501 385 0,'0'0'98'16,"0"0"-92"-16,0 0-6 15,0 0 0-15,0 0 0 16,0 0 18-16,61 16 17 16,-28-9-24-16,0 3-4 15,0 1-5-15,-1 1 1 0,-4 1 2 16,-5-2-5-1,-1-3-15-15,-4 1-18 0,-6-4-29 16,-5 1-4-16,-4-3-73 16,-3-3-67-16</inkml:trace>
  <inkml:trace contextRef="#ctx0" brushRef="#br4" timeOffset="991305.2517">27315 8479 286 0,'0'0'106'16,"0"0"-64"-16,0 0-42 15,0 0-4-15,0 0-7 16,0 0 1-16,4 22 10 0,13-15 17 15,4 1 31-15,4 0-8 16,3 1-3-16,4-2-18 16,-1 3-13-16,0-3 6 15,-1 3-7-15,-1-1 4 16,-3 1-7-16,-3 0 1 16,-5-2 1-16,-2 1-4 15,-2 0-3-15,-4-2 3 16,-3-1-1-16,-2-1 1 15,-4-2-42-15,-1-2-41 16,0 1 43-16,0-2-15 16,-3 0-62-16,-11 0-80 15</inkml:trace>
  <inkml:trace contextRef="#ctx0" brushRef="#br4" timeOffset="991695.664">27290 8475 296 0,'0'0'50'16,"0"0"-4"0,0 0-29-16,0 0-17 0,0 0 6 15,0 0-4-15,0 12 0 16,1-5 19-16,11 0 22 16,4 6 0-16,5 1-13 15,0-2-16-15,5 1-3 16,3-2-5-16,3-1-1 15,1-2-2-15,1-1 2 16,0 0-4-16,-1 0-1 16,0-1-9-16,-2 0-69 15,-3 1-53-15,-8-6-149 0</inkml:trace>
  <inkml:trace contextRef="#ctx0" brushRef="#br4" timeOffset="2.17251E6">14168 15586 686 0,'0'0'40'0,"0"0"-16"16,0 0-24-16,0 0 5 16,0 0-3-16,0 0-2 15,0 0 6-15,-6 0 2 16,6 0-4-16,0 0 5 16,0 0 4-16,0 0-5 15,-3 0-8-15,-1 0-52 16,-7 0-120-16</inkml:trace>
  <inkml:trace contextRef="#ctx0" brushRef="#br4" timeOffset="2.17397E6">13946 15738 9 0,'0'0'692'0,"0"0"-672"15,0 0-16-15,0 0 1 16,0 0 82-16,0 0-16 15,85-23-52-15,-58 6 2 16,-2-1-18-16,-3-2 1 16,-7 0-2-16,-5-2-2 15,-6-2 0-15,-4 0-9 16,0-1-4-16,-2 2 3 16,-10 2 3-16,6 3 6 0,2 5-2 15,4 4 3 1,0 3-5-16,0 1 5 0,18-1-5 15,12-4-4-15,8 1 4 16,3 0 5-16,2 2-1 16,-3 3-3-16,-10 1 3 15,-10 3-3-15,-10 0-2 16,-7 2-1-16,-3 16 3 16,-8 8 4-16,-16 13 38 15,-5 7-3-15,2 0-3 16,8-2-1-16,8-11-21 15,11-8-10-15,0-8-7 0,18-6-5 16,16-4 12-16,11-7 8 16,12-1-2-16,4-19-6 15,-9-5-12-15,-12-2-10 16,-16 7 7-16,-15 5 9 16,-9 8 6-16,0 7-11 15,-10 0 1-15,-16 12 10 16,-2 12 14-16,1 7-5 15,5-1-9-15,13-4 7 16,7-4-7-16,2-6 0 16,0-5-9-16,17-6 5 15,4-5 4-15,9 0 3 16,2-5 8-16,4-16-11 0,-3-4-15 16,-9-7-16-1,-9 0-22-15,-12-2 9 0,-3 4 20 16,-14 5-17-16,-13 8-1 15,-4 12-4-15,0 5 46 16,1 5 5-16,4 17 0 16,6 6 14-16,9-3-10 15,11-1 4-15,0-6-7 16,28-6-6-16,11-7 33 16,13-5-10-16,8-1 5 15,6-18-17-15,-1-4-8 16,-5-2-1-16,-11-2 4 15,-16 7-1-15,-12 3-4 16,-11 10-1-16,-7 5 0 0,-3 2-4 16,0 0-8-16,-13 6 12 15,-8 17 8-15,-6 3 6 16,3 6-2-16,4-3 19 16,9-4-10-16,7-4-19 15,4-9 2-15,0-2-4 16,7-6 0-16,12-1 19 15,6-3-9-15,10 0 4 16,1-12-10-16,-2-8 1 16,-2-1-5-16,-9-1-11 15,-7-2-1-15,-8-2 8 16,-8 0 4-16,0-2-3 16,-7 5-15-16,-8 4 5 15,2 7 13-15,4 5 2 0,6 6 3 16,1 1-3-16,2 0-2 15,0 0-7-15,0 0 1 16,6 4-10-16,10 4 14 16,4-2 4-16,4-6-1 15,3 0 11-15,2-9 4 16,0-13 2-16,-1-4-6 16,0-10-10-16,-2-3 0 15,-4-5 2-15,-2 5 2 0,-8 11 1 16,-5 11-7-1,-7 9 40-15,0 8-39 0,0 0-1 16,0 19-10-16,0 17 6 16,0 10 8-16,1 7-1 15,10-2-3-15,7-2-58 16,6-11-60-16,4-14-100 16</inkml:trace>
  <inkml:trace contextRef="#ctx0" brushRef="#br4" timeOffset="2.17433E6">15706 15495 924 0,'0'0'44'0,"0"0"-31"15,0 0-13-15,0 0-6 16,0 0 6-16,0 0 0 0,6 0 0 15,13 0 2 1,10 0-1-16,1 0-1 0,-1 0-24 16,0-3-57-16,-7-5 1 15,-4-1-53-15,-8-5-219 16</inkml:trace>
  <inkml:trace contextRef="#ctx0" brushRef="#br4" timeOffset="2.17464E6">15611 15791 777 0,'0'0'31'0,"0"0"-31"15,0 0-10-15,0 0 10 16,92 4 26-16,-43-6 0 16,0-8-20-16,-2 0-6 15,-1-1-21-15,-6 0-47 0,-1-2-83 16,-6-3-192-1</inkml:trace>
  <inkml:trace contextRef="#ctx0" brushRef="#br4" timeOffset="2.17513E6">16338 15731 740 0,'0'0'46'0,"0"0"-46"15,0 0 0-15,0 0 49 16,0 0 12-16,123-65-44 16,-74 33-3-16,-1-1-10 15,-2-6-2-15,-6 0 2 16,-5-3-3-16,-10 2-2 16,-7 1 2-16,-6 8 0 15,-8 7 1-15,0 11-2 16,-4 8-4-16,0 5-3 0,0 0-15 15,-10 11 22 1,-8 18 7-16,-4 10-2 0,-2 4 16 16,7 3 16-16,7-9-22 15,9-4-12-15,1-7-3 16,9-7-10-16,16-6 8 16,11-6 2-16,12-7 0 15,8 0-26-15,5-3-90 16,-4-11-83-16</inkml:trace>
  <inkml:trace contextRef="#ctx0" brushRef="#br4" timeOffset="2.17566E6">15867 16375 672 0,'0'0'88'16,"0"0"-88"-16,0 0 0 16,0 0 16-16,0 0 37 15,108 56 24-15,-64-46-32 16,3-1-7-16,-1 0-37 0,-8 1 6 16,-9-2-2-16,-7-3 1 15,-10 0-12-15,-4-1-18 16,-8-2-38-16,0 0-49 15,-2 0-9-15,-19-2-11 16,-3 0-179-16</inkml:trace>
  <inkml:trace contextRef="#ctx0" brushRef="#br4" timeOffset="2.17589E6">16118 16310 548 0,'0'0'176'0,"0"0"-176"0,0 0 0 15,0 0-2 1,61 72 5-16,-48-52-3 0,4-1 17 16,-2 3-4-16,-2 0-5 15,-4 2 0-15,-8 1-8 16,-1 1 0-16,-3 4 0 16,-19 0 5-16,-9 2-5 15,-5 1-4-15,-1-2-66 16,4-3-164-16,12-9-217 15</inkml:trace>
  <inkml:trace contextRef="#ctx0" brushRef="#br4" timeOffset="2.17701E6">16598 16852 266 0,'0'0'559'0,"0"0"-481"15,0 0-74-15,0 0 13 16,0 0 48-16,0 0-44 16,59-73-12-16,-24 38-6 15,-1 0-3-15,-1-1-7 16,0-1-4-16,-2-4-2 0,-2 0-7 16,-7 1 18-16,-7 8-15 15,-6 12 14-15,-6 7 3 16,-3 9-4-16,0 4-6 15,-5 3-9-15,-16 19 19 16,-6 11 9-16,-1 6-9 16,1 2 14-16,9-4 6 15,8-6-9-15,7-7-9 16,3-6-1-16,0-2 1 16,9-6-2-16,13 0 4 15,7-6-4-15,10-1 3 16,-1-3 2-16,-1 0-1 15,-10 0-4-15,-12 0-5 16,-8 0-2-16,-7 2-13 0,0 5-7 16,-7 5 8-16,-11 3 19 15,-4 2 4-15,1-3 0 16,8-2 2-16,7-4-5 16,6 1-1-16,0-5-4 15,0 1-3-15,19-1 7 16,10-2 2-16,5-2 9 15,4 0 4-15,-5-3-15 16,-6-4-7-16,-10 2-4 16,-8-2-3-16,-4 4 6 15,-5 0 4-15,0-3 5 0,0 1-2 16,0 3 2 0,-5 1 5-16,2 1 11 15,1 0-15-15,1 11-2 0,-1 11 0 16,2 6 16-16,0 3-7 15,2-6-7-15,18-3 3 16,7-5-6-16,6-8 2 16,4-6 8-16,4-3-6 15,0-6-3-15,-3-22 0 16,-2-9-2-16,-7-4-11 16,-6-5-4-16,-6-4 4 15,-6 1 11-15,-5-4-11 0,-1 7 4 16,-4 10 9-1,-1 16 3-15,0 10 0 0,0 8 17 16,0 2-20-16,0 12-3 16,-4 15 3-16,-7 14 4 15,1 6 21-15,7 0-9 16,3-5-4-16,5-4-12 16,20-6-2-16,16-6 1 15,20-8-16-15,14-14-82 16,12-4-240-16</inkml:trace>
  <inkml:trace contextRef="#ctx0" brushRef="#br4" timeOffset="2.17748E6">18389 16579 868 0,'0'0'22'15,"0"0"14"-15,0 0-26 16,0 0-8-16,0 0-2 0,0 0 1 16,102-37 5-16,-72 37-5 15,-7 15-2-15,-6 9 1 16,-10 3-6-16,-7 9 4 16,-16 2-7-16,-21 1 7 15,-12 0 2-15,-4-5 4 16,4-4 1-16,10-9 0 15,15-8-3-15,11-5-2 16,12-8 1-16,1 0 2 16,5 0-3-16,26-5 14 15,14-12-7-15,12 1-7 16,0 4-9-16,-5 4-44 16,-7 6-57-16,-8 1 0 0,-7 1-190 15</inkml:trace>
  <inkml:trace contextRef="#ctx0" brushRef="#br4" timeOffset="2.1778E6">18731 16922 671 0,'0'0'47'0,"0"0"-36"16,0 0 7-16,0 0 53 16,0 0-29-16,0 0 6 15,112 14-34-15,-75-14 3 0,-1-9-9 16,0-9-8-16,-2-5-21 15,-4-5 1-15,-3 2-7 16,-7-3 10-16,-9 5 3 16,-8 2 13-16,-3 6-7 15,0 6 8-15,-7 8 20 16,-9 2-13-16,-3 7 10 16,-2 14 0-16,3 5 12 15,4 4-10-15,9-2-15 16,5 0-4-16,6-6-1 15,18-5 1-15,10-6-1 16,11-3 1-16,0-8-98 16,-4 0-85-16</inkml:trace>
  <inkml:trace contextRef="#ctx0" brushRef="#br4" timeOffset="2.17866E6">16292 17752 732 0,'0'0'124'0,"0"0"-124"0,0 0-11 16,0 0 11-1,108 11 30-15,-55-11 3 0,5 0-24 16,0-9-1-16,-5-2-3 16,-8-3-5-16,-11 1-2 15,-12 1 2-15,-11-2-18 16,-11 1 0-16,-2-3-10 16,-25 3-24-16,-11-1 3 15,-4 3 39-15,-1 3 2 16,13 2 8-16,13 3 5 15,10 1 18-15,7 2-23 16,9 0-9-16,19 0 9 16,14 0 13-16,5 0 1 15,0 8-10-15,-8 3-4 16,-9 2 0-16,-11-1 0 0,-9 5 10 16,-10 2 1-16,0 1-1 15,-16 3 4-15,-16 4-4 16,-3-1-3-16,-1-4-7 15,9 0-12-15,9-2-79 16,12-9-157-16</inkml:trace>
  <inkml:trace contextRef="#ctx0" brushRef="#br4" timeOffset="2.17946E6">17047 17931 673 0,'0'0'83'15,"0"0"-64"-15,0 0-18 16,0 0 59-16,0 0-4 15,103-44-27-15,-79 26-15 16,-3-2-11-16,-1 0 4 16,-2-6-2-16,-4 0-5 15,-3-2 0-15,-3-1-2 0,-5 3 1 16,-1-3-11-16,-2 5 6 16,0 6-17-16,-6 6-4 15,-8 5-5-15,2 7-7 16,-4 0 29-16,2 0 9 15,1 0 1-15,7 5 0 16,5 1-5-16,1-2 1 16,0 0-1-16,0 1 0 15,0 1 4-15,11-3 1 16,3 1 4-16,8 0-2 16,2-1 4-16,2 0-1 15,1 0-3-15,-1 0 2 0,1 0-3 16,-2 2 2-1,1-3-1-15,-3 5-2 0,0-2-2 16,-4 6 2-16,-5 0 0 16,-4 1-7-16,-7 4-1 15,-3 2 7-15,0 4 1 16,-3 3 1-16,-10 1 4 16,4 3 15-16,1-6-1 15,7-1-2-15,1-5-7 16,0-3-8-16,4-8 4 15,13-1-2-15,5-5 12 16,5 0 9-16,6 0-11 16,1-17-9-16,2-3-5 15,1-1-15-15,-1-4-18 16,-5 1-7-16,-7 6 10 0,-12 6 24 16,-6 7 6-16,-6 5 9 15,0 0-9-15,0 0-12 16,-13 11 12-16,-5 8 22 15,4 3 4-15,4 1-8 16,9-6-18-16,1-1 1 16,1-3-2-16,21-3 0 15,11-6-6-15,15-4-6 16,7 0-65-16,2-14-211 16</inkml:trace>
  <inkml:trace contextRef="#ctx0" brushRef="#br4" timeOffset="2.18014E6">18345 17987 694 0,'0'0'89'16,"0"0"-52"-16,0 0 12 0,0 0 39 15,0 0-56-15,0 0-24 16,68-76-8-16,-42 50 5 15,1-1-2-15,-4-2-3 16,0-1 0-16,-1 0-12 16,-4 2 9-16,-2 5-10 15,-2 6 9-15,-1 7 2 16,-1 6-1-16,0 2-5 16,1 2 4-16,-1 0-5 15,2 6 5-15,-5 8-4 0,0 4 6 16,-2 0-1-1,-1 4 6-15,-2 1 11 0,1-2 6 16,-3-4-1-16,1 0 1 16,-3-2-12-16,0-1-4 15,0 1 3-15,-21 2-6 16,-6 0 6-16,-6 0 2 16,6-1-6-16,3-3 3 15,10-4-6-15,4-4-1 16,9-3-9-16,1 1-10 15,0-3 3-15,0 0 5 16,0 0 4-16,14 0 8 16,5 0 6-16,6 0 20 15,-1 0-4-15,-3 0-22 16,1 3 6-16,-1 1-6 0,0 2 2 16,1 1-3-16,4-3 1 15,2 2-32-15,0 0-59 16,-1-6-104-16,0 0-303 15</inkml:trace>
  <inkml:trace contextRef="#ctx0" brushRef="#br4" timeOffset="2.18051E6">19043 17965 689 0,'0'0'99'16,"0"0"-99"-16,0 0-36 0,0 0 36 15,0 0 50-15,0 0 0 16,28-6-33-16,5-8-17 16,0-3-7-16,-3-3-15 15,-5-1 1-15,-3-1 0 16,-3 1 6-16,-7 1 7 16,-4 7 5-16,-5 5 6 15,-3 5 20-15,0 3-2 16,0 0-21-16,0 3-8 15,-1 13 8-15,-10 1 17 16,3 2-3-16,5-5 4 16,2-3-8-16,1-1-3 15,0-1-2-15,0-3 4 0,4 0 2 16,5-2-5-16,5 0-1 16,5-4-5-16,5 0-11 15,4 0-48-15,2-7-37 16,0-13-166-16</inkml:trace>
  <inkml:trace contextRef="#ctx0" brushRef="#br4" timeOffset="2.18076E6">19671 17654 685 0,'0'0'45'0,"0"0"-45"16,0 0 0-16,0 0 6 16,0 0 36-16,1 83 19 15,-1-59-34-15,0 5 9 16,0-8-23-16,0 3-10 16,0-4 3-16,-6-1-6 15,-7-1-22-15,-4-4-82 16,-4-1-44-16,2-10-204 15</inkml:trace>
  <inkml:trace contextRef="#ctx0" brushRef="#br4" timeOffset="2.18097E6">19559 17858 771 0,'0'0'92'0,"0"0"-83"16,0 0-7-16,0 0-2 15,0 0 7-15,0 0-5 16,0 0-2-16,95-5-36 15,-75 4-103-15,0-12-302 16</inkml:trace>
  <inkml:trace contextRef="#ctx0" brushRef="#br4" timeOffset="2.18117E6">20090 17634 685 0,'0'0'57'0,"0"0"-57"16,0 0 0-16,0 0 55 15,0 0 18-15,0 0-28 16,22 93-11-16,-22-61-16 16,0-1-7-16,0-6-7 15,0 0-4-15,-3-4 0 16,-3 0-21-16,-3-4-51 15,-3-5-68-15,-3-8-209 16</inkml:trace>
  <inkml:trace contextRef="#ctx0" brushRef="#br4" timeOffset="2.18162E6">18934 18235 57 0,'0'0'741'16,"0"0"-721"-16,109 0-13 16,-50 0 3-16,3-6 35 15,3-4 2-15,8 1-6 16,9-2-11-16,2 2-26 15,-1 2-1-15,-8 3 2 16,-13 1-3-16,-9 3 1 16,-6 0 0-16,-8 0 0 15,-12 3-3-15,-9 3 0 16,-11-1-1-16,-5-5-22 0,-2 3-47 16,0 0-74-1,-2-3-45-15,-4 0-350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2:59:52.816"/>
    </inkml:context>
    <inkml:brush xml:id="br0">
      <inkml:brushProperty name="width" value="0.05292" units="cm"/>
      <inkml:brushProperty name="height" value="0.05292" units="cm"/>
    </inkml:brush>
  </inkml:definitions>
  <inkml:trace contextRef="#ctx0" brushRef="#br0">2877 11729 569 0,'0'0'132'0,"0"0"-66"0,0 0-32 16,89 0-22-16,-42 0-6 15,3 0-5-15,1 0-1 16,-2 0 10-16,0 0-7 16,-2-3-6-16,-1 0 2 15,0 2-31-15,0 1-35 16,-2-3-155-16</inkml:trace>
  <inkml:trace contextRef="#ctx0" brushRef="#br0" timeOffset="555.5837">2337 11635 606 0,'0'0'80'0,"0"0"-66"0,0 0-13 15,0 0-1 1,0 0 8-16,0 0-5 0,55-5 1 16,-16-3 3-16,16-1-4 15,6 2 1-15,11-1 3 16,7 0-4-16,4 0-1 15,3 1-2-15,10 0 0 16,3 3-1-16,5 0-3 16,2 4-33-16,-6 0-63 15,-9-2-246-15</inkml:trace>
  <inkml:trace contextRef="#ctx0" brushRef="#br0" timeOffset="28849.4284">11306 1293 649 0,'0'0'85'15,"0"0"-61"-15,0 0-9 16,0 0-7-16,0 0 0 16,54-89 21-16,-20 49 5 0,7-3-11 15,-3-2-10 1,-4 0-9-16,-7 2 6 0,-5-2-3 16,-8 5 21-16,-5 0-17 15,-2 1-2-15,-2 3-7 16,-1 8-2-16,-2 9 1 15,1 5-1-15,-2 9 0 16,-1 5-1-16,0 0-8 16,0 0-2-16,0 12-1 15,0 13 9-15,-7 13 3 16,-8 11 2-16,-3 4 0 16,2 1 1-16,0 2 8 15,3-6 1-15,6-4-7 16,1-3 6-16,4-2-1 0,-1-1-5 15,3-3 7 1,0-4-3-16,0-5-5 0,0-8-1 16,0-6-2-16,0-6 0 15,0-6 3-15,0-2-4 16,0 0 1-16,0-10-1 16,14-24-6-16,8-16 4 15,6-13-17-15,1 2-23 16,-4 7 23-16,-7 17 4 15,-3 17 14-15,-5 10-4 16,-1 10-10-16,0 2 10 16,5 20-5-16,-1 7 10 15,0 6 3-15,1 3 3 0,4-2 0 16,6-7 5-16,4-8-5 16,6-10-3-16,4-6 0 15,2-5 2-15,5 0 4 16,-2-13-5-16,0-8-1 15,-3-4-3-15,-7-2 0 16,-3-1 6-16,-8 3-6 16,-8 7 2-16,-5 7 0 15,-9 7 4-15,0 1-5 16,0 3 0-16,-6 0-2 16,-9 5-8-16,-1 8 1 15,-1 5 15-15,8 7-21 0,2 0 14 16,4 3-5-16,3 0 5 15,0 0 0-15,0-6 7 16,10-3-7 0,4-2-3-16,2-7-1 0,0-3 0 15,2-4 4-15,2-3-2 16,-1 0 2-16,5-3-4 16,0-14 8-16,-2-2 0 15,2-6 3-15,0-3-4 16,-6 0 0-16,4-1 4 15,-3 0-5-15,-5 3 3 16,-2 0 2-16,-3 5-4 16,-2 3-3-16,-2 5-3 0,-2 4 3 15,-3 7 0-15,0 2 0 16,0 0-1-16,0 0-1 16,0 8-26-16,-5 17 25 15,-7 7 3-15,-2 11 0 16,3-7 6-16,5-2-5 15,6-9 11-15,0-7-12 16,0-3-2-16,6-6 2 16,5 0 0-16,5-7-5 15,-1 0-4-15,7-2 9 16,-4 0 0-16,-1-2 1 16,-6-5 2-16,-5 2-3 15,0 0 0-15,-1-3-4 16,-2 0 4-16,0-3 0 0,1-2-7 15,-1-5 7-15,-3-1-3 16,0-3-7-16,0-3 8 16,0 4-9-16,-9-1 6 15,3 6 2-15,0 5-3 16,3 7 5-16,2 1-6 16,1 1 6-16,0 2 1 15,0 0-7-15,0 0-15 16,0 0-10-16,0 0 20 15,0 0 3-15,0 0 9 16,0 0 3-16,0 0-3 16,1 0-3-16,4 0-2 15,-1 0 5-15,4-5 22 0,2-10-11 16,-1-1 5-16,-1-2-12 16,-4 1 2-16,0 4 6 15,-2 6-10-15,-2 6 0 16,0 1-2-16,1 2-4 15,-1 24-2-15,0 14 6 16,0 15 0-16,0 6 29 16,0 1-18-16,3-7 11 15,2-8-15-15,7-13-5 16,-3-11-4-16,-3-10 7 16,-3-10-6-16,-3-2 2 15,0-1 19-15,0 0 5 0,0-8 13 16,0-19-24-16,0-14-14 15,0-12-10-15,0-5 1 16,4-4 3 0,7 3-19-16,1 6-4 0,0 9-3 15,2 12 14-15,0 3 6 16,-1 12 6-16,2 7-8 16,0 3-2-16,2 7 15 15,0 0-8-15,-3 0 2 16,4 0 6-16,-6 13-7 15,-6 6 8-15,-5 5 5 16,-1 6 19-16,-7 6 0 16,-15 1 5-16,-8 1-6 15,0-4 5-15,6-4-22 0,4-6 4 16,13-5-10-16,7-3-20 16,4-9-88-16,23-7-123 15</inkml:trace>
  <inkml:trace contextRef="#ctx0" brushRef="#br0" timeOffset="29397.3821">13559 1279 975 0,'0'0'0'0,"0"0"-19"15,114-35 8-15,-60 12-29 16,-5-1 10-16,-6-2 16 15,-4-2 6-15,-12 0 8 16,-6-2 1-16,-12 1 0 16,-9 3-2-16,-2 4-18 0,-26 2-19 15,-6 5 26-15,-7 6-2 16,1 1 14-16,3 7 1 16,5-1 13-16,14 1 0 15,5 1 2-15,9-1 15 16,4-2 2-16,4-5-33 15,23-1-8-15,14-2 7 16,9 1 1-16,5 6 3 16,-1 4 3-16,-8 0-6 15,-9 10 0-15,-11 11 1 16,-13 2 11-16,-13 9-12 16,-2 4 15-16,-26 2-3 15,-6 1 11-15,-2 0-9 0,2-3-2 16,10-5-12-16,7 1-9 15,13-4-78-15,4-11-117 16</inkml:trace>
  <inkml:trace contextRef="#ctx0" brushRef="#br0" timeOffset="32589.7232">14977 536 355 0,'0'0'67'0,"0"0"-31"16,0 0 21-16,0 0-34 15,0 0 14-15,0 0 19 16,-2-76 5-16,2 72-9 16,0 1-8-16,0 3 15 15,0-2-20-15,0 2-28 16,0 0-11-16,0 5-14 0,0 19 13 15,9 6-3-15,-2 8 4 16,1 5 2-16,-2 4 1 16,1-1 4-16,-2 1 1 15,2-5-3-15,-2-8-2 16,-1-10 4-16,-1-10-3 16,-1-4-1-16,-2-5 3 15,0-2-6-15,0-3 9 16,0 0 9-16,0 0 1 15,0 0 25-15,0-8-21 16,0-12-11-16,-3-7-12 16,-3-5-4-16,3-6 4 0,0-2-2 15,1-2 1-15,2 2 1 16,0 2-23-16,0 3 23 16,0 4-4-16,0 3-3 15,5 5 7-15,4 2-8 16,2 3 2-16,0 2-16 15,0 2 19-15,0 7-11 16,-2 3 11-16,1 4-19 16,-2 0-3-16,0 8-1 15,-5 12 16-15,-3 1-10 16,0 5 20-16,-6 5-5 16,-15-3 5-16,0-1 5 15,3-7 4-15,5-6 1 0,7-5-9 16,4-3 7-16,2-2-8 15,0-1 0 1,0-2-17-16,2 2 8 0,16-3 9 16,1 4 0-16,5-1 6 15,1 0-13-15,-1 8 14 16,-4-1-12-16,-3 6 5 16,-4 2-2-16,-6 0 2 15,-4 4 0-15,-3 1 0 16,0-2-4-16,-2 1 4 15,-14 0 13-15,1 2 0 16,-4-5-7-16,-2 3 21 0,1-5-23 16,-2 0-2-1,4-1 0-15,6-3-2 0,3-3-6 16,7-5-66-16,2-3-72 16,5-2-165-16</inkml:trace>
  <inkml:trace contextRef="#ctx0" brushRef="#br0" timeOffset="33617.4836">15051 989 414 0,'0'0'121'15,"0"0"-104"-15,0 0 37 16,0 0 29-16,0 0 19 16,0 0-5-16,0 0-19 15,8 0 1-15,1-20-11 16,7-16-30-16,5-11-33 15,4-9 0-15,1-3-4 16,-3-2-1-16,-2 0-8 0,-4 4 1 16,-3 2-6-1,0 8 4-15,-2 8-1 0,-5 15 7 16,-4 14 3-16,-1 9-1 16,-2 1-19-16,0 1-27 15,0 21-6-15,0 12 42 16,0 7 5-16,0-1 6 15,0-4 4-15,0-10-1 16,6-7-3-16,0-8 1 16,1-8-3-16,1-3 2 15,5 0 0-15,5-7 6 16,9-20 6-16,3-11 5 16,1-3-13-16,-3-3-1 15,-2 8 3-15,-8 11-4 16,-2 9-4-16,-5 11 1 0,-2 5-11 15,4 3-8-15,-1 21 12 16,0 12 5-16,-5 8 3 16,-5 4 5-16,-2-1 3 15,0-4-8-15,0-7 12 16,0-6-12-16,0-7-1 16,0-6 0-16,1-4-38 15,8-7-61-15,6-6-27 16,5-3-80-16</inkml:trace>
  <inkml:trace contextRef="#ctx0" brushRef="#br0" timeOffset="34172.6021">15819 672 675 0,'0'0'83'15,"0"0"-49"-15,0 0-29 16,0 0 7-16,0 0 13 15,-88 91-20-15,85-73 0 16,3-2-5-16,0-2 1 16,14-3-2-16,2-3 2 15,5-7-1-15,-3-1 1 16,1 0 0-16,-5 0 6 16,-2-4-4-16,-9-4-1 15,-3 2 2-15,0-2 2 0,0-4-6 16,-3 2-6-1,-5 0-11-15,-2 5 15 0,7 0-3 16,1 3 2-16,2 2 1 16,0 0-6-16,0 0-1 15,0 13 6-15,0 1-1 16,11 0 4-16,1 1 3 16,0-7 1-16,2 1 0 15,2-5-1-15,3-4-3 16,5 0 10-16,4-2-5 15,6-15 12-15,7-8-3 16,-4-6-4-16,-3-5 1 0,-5-4-9 16,-9-1-2-1,-7 1 0-15,-8 1 7 0,-5 3-4 16,0 3-3-16,-18 3-2 16,-4 6 1-16,-3 7-3 15,2 3 2-15,-1 9 2 16,5 3 0-16,4 2 0 15,5 0-8-15,4 3-19 16,6 11-59-16,0 7-2 16,8-9-109-16,17-1-102 15</inkml:trace>
  <inkml:trace contextRef="#ctx0" brushRef="#br0" timeOffset="34481.3104">16464 509 693 0,'0'0'39'0,"0"0"-30"15,0 0-5-15,-86 0-3 16,50 6 3-16,3 10 18 16,3 4-7-16,6 1 0 15,9 3 7-15,4 6-18 16,8-1 8-16,3 0-4 15,0-5-1-15,2-2-2 16,10-5-5-16,0-3 3 16,6-4 2-16,4-8-5 0,5-2 0 15,7 0 2-15,5-20 8 16,3-3-10-16,2-5-29 16,-5 0-49-16,-4 3-56 15,-11 4-168-15</inkml:trace>
  <inkml:trace contextRef="#ctx0" brushRef="#br0" timeOffset="35589.9099">13867 1531 514 0,'0'0'150'16,"0"0"-132"-16,0 0-15 16,0 0 4-16,0 0 4 15,0 0 33-15,48 26 20 16,-10-13-24-16,9 1-10 15,6 0-20-15,7 1-1 16,4-1-7-16,9 3-1 16,5-5-1-16,2-2 0 15,-4-5 2-15,-10-3-6 16,-11-2-3-16,-16 0-5 16,-14 0 10-16,-11 0-21 15,-13 0 16-15,-1-5 5 0,-16-3-9 16,-18 0-65-1,-10 0 7-15,-5 3 34 0,4 0 35 16,4 1 1-16,9 0 35 16,8 1-26-16,9 1 15 15,8 1-14-15,7 1 12 16,0 0-23-16,13 0-5 16,19 0 4-16,12 0 1 15,3 0 0-15,0 6 1 16,-6 9-1-16,-8 4 3 15,-8 6-3-15,-10 3 6 16,-8 5-4-16,-7 7 8 0,0 2 0 16,-10 1 1-1,-2-4-8-15,1-5 2 0,7-5-5 16,4-4-33-16,10-9-108 16,19-16-338-16</inkml:trace>
  <inkml:trace contextRef="#ctx0" brushRef="#br0" timeOffset="36160.4696">15260 2043 780 0,'0'0'41'0,"0"0"-25"16,0 0 9-16,0 0 26 15,0 0-1-15,0 0-12 16,0-12-18-16,18-12 6 16,7-10-19-16,7-8-7 15,3-5 1-15,0 1 3 16,-3-3-2-16,-4 6-2 15,-9 11-8-15,-5 13-2 16,-11 9 9-16,-1 10-7 16,-2 0 0-16,0 0-5 0,0 17 3 15,-7 7 8-15,2-1 2 16,2-3-3-16,3-6 3 16,0-6-1-16,0-7-1 15,6-1-1-15,12 0-4 16,6-20 7-16,10-11 2 15,5-10 14-15,-2-3-16 16,-3 1 0-16,-9 11 1 16,-11 11 2-16,-6 13 40 15,-7 7-2-15,-1 1-38 16,2 0-3-16,-1 22-19 16,-1 13 19-16,0 11 0 15,3 5 4-15,0-1-1 0,3-3-3 16,0-4-18-1,3-4-39-15,0-7-24 0,7-9-54 16,0-9-50-16,0-11-285 16</inkml:trace>
  <inkml:trace contextRef="#ctx0" brushRef="#br0" timeOffset="36992.4401">15865 1978 353 0,'0'0'376'16,"0"0"-348"-16,0 0-27 15,0 0 25-15,0 0 38 16,0 0-5-16,36-24-28 0,-4-3-16 16,3-2-4-16,3-2-5 15,-7 2-6-15,-6 2-11 16,-8 8 5-16,-10 4 0 16,-5 9 0-16,-2 1 1 15,0 2-5-15,0 3-5 16,-5 0-23-16,-8 0 22 15,1 9 15-15,1 4-3 16,0 3 8-16,5-3-8 16,3 3 3-16,3-2 0 15,0-1 1-15,0-3-3 16,3 0 3-16,9-3-1 16,4-3 1-16,3-3-1 15,-1-1 7-15,5 0-11 16,-4 0 6-16,-3-1-1 0,-1-6 6 15,-4 3-5-15,-2-2-1 16,-1 2 5-16,-5-1-9 16,0 4 4-16,-3 1-4 15,0 0-2-15,0 0 0 16,0 0-17-16,0 0 8 16,0 0-5-16,0 3 11 15,0 10 9-15,-3 1 0 16,-7 4 0-16,0 1 0 15,-1 3 9-15,0-2-1 16,3-5-6-16,3-3 2 16,4-6-4-16,1-2 7 0,0-1-15 15,0-3 7-15,0 2 1 16,0-2-2-16,0 0 3 16,3 0-2-16,6 0 2 15,4-6 11-15,-1-5 10 16,4-3-20-16,0-1 1 15,-2-3 6-15,0 0-9 16,-2-3-1-16,0-2 1 16,-2 1-4-16,-1 0 3 15,-2 6-14-15,0 4 9 16,-4 4-5-16,0 4 10 16,-2 3-3-16,2-1 2 15,0 2-1-15,2-2-10 0,2 1 5 16,2-3-7-1,0 4 14-15,1 0-4 0,-4 0 4 16,0 0-1-16,-1 0 2 16,-1 0-1-16,-1 7-7 15,3 8 8-15,-3 1 18 16,-2 2-13-16,1-2 2 16,0-2 2-16,-2 2-9 15,0-2 0-15,0-4-22 16,0-1-145-16</inkml:trace>
  <inkml:trace contextRef="#ctx0" brushRef="#br0" timeOffset="37419.5793">16215 1976 600 0,'0'0'70'15,"0"0"-70"-15,0 0-5 16,0 0 3-16,0 0 2 16,47-80 0-16,-26 61 2 15,3 0 5-15,-2 8 0 16,-2 4 3-16,-5 5-10 16,-1 2-1-16,-4 0-1 0,-1 4 1 15,-3 12 1 1,-1 3 0-16,-2-1 21 0,-1-3 2 15,-2 0 9-15,1-6 0 16,-1-1-23-16,0-3-5 16,2-2 2-16,-2-3-4 15,3 0-2-15,1 0 0 16,7 0 3-16,1-3-3 16,3 0 3-16,-2 3 23 15,-2 0-13-15,3 0-13 16,1 9 9-16,8 4 6 15,2-3 7-15,5-2-16 16,9-8-6-16,10-1-3 16,19-28-54-16,13-15-122 0</inkml:trace>
  <inkml:trace contextRef="#ctx0" brushRef="#br0" timeOffset="39182.0166">17226 780 829 0,'0'0'49'15,"0"0"-46"-15,0 0-3 16,0 0-13-16,0 0-8 16,70-103-12-16,-42 66-26 15,-1-2 21-15,-3-2 16 16,-5 0 8-16,-6-2 3 16,-9-3-51-16,-4 1-41 15,0 5 89-15,-9 15-19 16,3 13 33-16,3 10 58 0,1 2-56 15,1 4 2-15,-2 16-4 16,0 9 26-16,3 4 12 16,0 2-6-16,0 2 31 15,0-6-30-15,0 2 3 16,0-1-7-16,1-3-10 16,-1 0 11-16,0-4-18 15,0-2 9-15,0-5-2 16,0-8-17-16,0-5 4 15,0-3-3-15,0-2-2 16,0 0 1-16,0 0-2 16,15-14-10-16,9-7 9 0,5-2-26 15,-4 9 1-15,-9 6 18 16,-2 5 5-16,-4 3 3 16,-1 0-3-16,3 5-1 15,-3 10 3-15,0 2 1 16,3-1 0-16,0 1 3 15,3-3-3-15,0-1-2 16,2-7 2-16,2-3 1 16,0-3-1-16,2 0-9 15,-2 0 0-15,-3-2 5 16,-5-1-30-16,-6 1 27 16,-2 0 5-16,-3 2 1 15,0 0 0-15,0 0-4 0,0 3 5 16,0 6-1-1,0 0 1-15,0 2 0 0,0 1-6 16,5 0 6-16,10-3 0 16,8-1 5-16,2-5-3 15,2-3 2-15,-3 0-1 16,1 0-3-16,-1-6 1 16,0-3 0-16,-1-6-1 15,-1-2 3-15,-2 0-6 16,-4 0 3-16,-8 1 0 15,-3 2-1-15,-4 1 5 16,-1 3-8-16,0 5-3 0,-10 2 6 16,-8 3-2-16,-4 6 5 15,0 8-4-15,0 11 4 16,2 2-1-16,4 1 6 16,3-1 5-16,7-1-3 15,5-7-7-15,1-2-1 16,0-3 0-16,7-6 4 15,9-2-5-15,1-3-1 16,5-3 1-16,2 0 14 16,0-3-12-16,-4-7-1 15,-6 0-1-15,-3-1-1 16,-5 0-1-16,-5 0 2 16,-1-4-4-16,0 2-4 15,0 1-11-15,-7 2-27 16,-1 3 44-16,4 6 1 0,2 1-4 15,1 0 5-15,-3 0-19 16,2 5 16-16,2 6-10 16,0 6 13-16,0-3 0 15,2 3 0-15,12-5 0 16,0-5-1-16,4-4-11 16,2-3 12-16,2 0 0 15,6-10 0-15,3-10 0 16,-4-3 0-16,0-7 1 15,-6-4-2-15,-5-5 2 16,-1 3-1-16,-8-3 10 16,-2 7-10-16,-3 7 0 0,-2 8 5 15,0 7 0-15,0 6 20 16,0 4-7-16,0 0-18 16,0 0-11-16,0 14 7 15,0 10 4-15,-7 3 12 16,0 5 15-16,-2-2 0 15,2-1-7-15,1-3-11 16,0-8 5-16,3-6-13 16,1-5 4-16,2-4-2 15,0-3-3-15,0 0 4 16,0-2-2-16,15-19 0 16,6-4 3-16,0-2 0 15,-3 7-1-15,-2 11 0 0,1 4-4 16,5 3 0-1,3 2-4-15,5 2 3 0,4 15 0 16,1 5 1-16,1 3-50 16,-7 6-23-16,-6-1-62 15,-14 4-360-15</inkml:trace>
  <inkml:trace contextRef="#ctx0" brushRef="#br0" timeOffset="40586.6043">17475 2002 792 0,'0'0'9'0,"0"0"-9"16,0 0-20-16,85-52 2 15,-69 30-15-15,-2-3 12 16,1-4-8-16,-5-7 26 16,0 0-2-16,-4-1 4 15,-2 2-8-15,-4 5-51 16,0 9 35-16,0 10 25 15,0 6 4-15,0 5 12 16,-5 3-12-16,-5 21-4 16,-1 10 0-16,-1 7 35 0,2 2 35 15,5-3-39-15,2-2 3 16,2-4 3-16,1-4-7 16,0-7-9-16,0-3 4 15,0-6-12-15,0-4-5 16,0-7-5-16,0-1 5 15,0-2-7-15,0 0 9 16,0-2-10-16,4-15 0 16,13-1-2-16,-2 1-13 15,-1 5 6-15,-4 10 1 16,-3 2 4-16,2 0-13 16,1 0 10-16,-1 5 3 15,5 4-1-15,-2 3 5 0,1-3 5 16,5 0 0-1,3-4-5-15,0-3-5 0,4-2 5 16,4 0 0-16,0-8 8 16,0-8-8-16,-1-4-15 15,-3 1-21-15,-6-3-6 16,-6 5 0-16,-10 2 31 16,-3 5-5-16,0 6-7 15,-6 4 8-15,-6 0 15 16,0 0-2-16,1 12 2 15,1 5 17-15,3 3-2 16,4-1-2-16,3 0-7 16,0-4 10-16,0 1-8 15,4-3 6-15,9-4-14 0,4 0 5 16,7-1 13-16,2-3-14 16,7-2-3-16,2-3 0 15,-1 0 0-15,0 0 6 16,-2-8-6-16,-5-4-1 15,-5 0 2-15,-3 0 2 16,-7 1-3-16,-3-2-2 16,-3 1 2-16,0 4-7 15,-6 1 6-15,0 2-2 16,0 5-8-16,0 0 8 16,-3 0-10-16,-9 9 12 15,-3 14 3-15,0 6-3 16,2 5 0-16,-3-3-1 0,3-1 3 15,3-4 10-15,3-7-12 16,5-7 0-16,2-1 0 16,0-10-1-16,6-1 2 15,12 0-1-15,3-13 6 16,3-10 9-16,0-9-10 16,-2-2-4-16,-4-3 0 15,-2-4-1-15,-1-1-3 16,-4 3-12-16,-4 0 0 15,-2 5 7-15,2 5 1 16,-4 5 0-16,1 5 6 16,-1 10 2-16,-3 6 3 0,2 3 13 15,-1 0-17-15,-1 0-1 16,3 9-8-16,-1 13 9 16,-2 9 2-16,0 3 2 15,0 5 14-15,0-4 2 16,-3-1-4-16,-5-6-1 15,-2-3-9-15,0-2-1 16,-1-5-5-16,-2-2 2 16,-1-4-2-16,1-2 5 15,2-3-5-15,1-4-38 16,1-3-29-16,2 0-80 16,5-20-460-16</inkml:trace>
  <inkml:trace contextRef="#ctx0" brushRef="#br0" timeOffset="43294.9922">11506 1884 576 0,'0'0'27'16,"0"0"-10"-16,0 0 9 16,0 0-17-16,0 0 24 0,0 0 4 15,0 0-12-15,31-44 9 16,-22 42-14-16,6-3-19 15,3 0 7-15,16 3-8 16,6-3 3-16,14-3 9 16,12-2-1-16,8-5-3 15,10-2-5-15,5-1-2 16,1 0-1-16,-5 4 5 16,-6 0-5-16,-9 3 0 15,-15 3 0-15,-7 2 0 16,-15 4 0-16,-13 2-8 15,-10 0-27-15,-7 0-26 0,-3 0-1 16,0 0-33-16,-16 8-90 16,-9 9 25-16</inkml:trace>
  <inkml:trace contextRef="#ctx0" brushRef="#br0" timeOffset="43949.3712">12110 1889 414 0,'0'0'108'0,"0"0"-67"16,0 0-41-16,0 0-5 15,0 0-6-15,0 0 11 16,0 50 2-16,0-22 18 15,0 7 14-15,4 7 9 16,5 6-15-16,3 3 12 16,5 5-38-16,2 5 13 15,5 3-7-15,4 6 3 16,5 3 4-16,1 2 0 16,4-5-12-16,-1-12-1 0,6-12 4 15,0-12-1-15,5-10-5 16,-5-9 1-1,-4-6 6-15,-5-8-1 0,-8-1-2 16,-4 0-4-16,-4-11 0 16,-6-5-17-16,-3 1-19 15,-2 0-41-15,-4-3-46 16,-3 4-92-16</inkml:trace>
  <inkml:trace contextRef="#ctx0" brushRef="#br0" timeOffset="44285.9507">12536 2462 581 0,'0'0'35'15,"0"0"-35"-15,0 0 0 16,74 75 0-16,-49-41 8 15,2 1-8-15,-1 0 11 16,1-2-5-16,-3-3 2 16,0-2 3-16,-3-3 0 15,-5 2 2-15,-7-1-8 16,-9 2 10-16,0 4 10 0,-17 3 7 16,-19 6-7-1,-11 2-2-15,-3 2-14 0,1-5 1 16,5-4-10-16,8-7 0 15,8-3 0-15,6-3-68 16,7-9-63-16,3-9-263 16</inkml:trace>
  <inkml:trace contextRef="#ctx0" brushRef="#br0" timeOffset="48015.116">13561 3235 708 0,'0'0'117'0,"0"0"-71"16,0 0-29-16,0 0-14 15,0 0 6-15,0 0-4 16,30-35 8-16,4 3-7 16,7-6-2-16,-3-2 0 0,-1-3 2 15,-2-6-5-15,-7-1 6 16,-4 4-7-16,-8 10 0 15,-5 9-8-15,-5 15 6 16,-6 7-3-16,0 5-13 16,-3 1-14-16,-17 20-2 15,-3 16 12-15,-6 13 19 16,1 11 0-16,1 4 6 16,3 8 1-16,-1-4 4 15,4-2 3-15,6-5-1 16,6-9-9-16,9-12 3 15,0-14-4-15,16-9-1 0,1-10 1 16,2-5 4-16,2-3-3 16,0 0 6-16,0-19-4 15,-3-4 13-15,-6-7-16 16,-6-2-9-16,-6-1-30 16,0 4 5-16,-15 3-6 15,-6 6 1-15,2 8 17 16,7 4 18-16,3 6 4 15,4 2-1-15,5 0 1 16,0 0 0-16,0 7 0 16,0 0 2-16,11 1 4 15,5-6-1-15,11-2 6 16,6 0 13-16,7-10-13 0,5-11-3 16,1-6-5-16,-1-3-3 15,-8 1 0-15,-8 2 0 16,-9 3 3-16,-11 8-3 15,-6 2-3-15,-3 7-5 16,0 7 0-16,-9 0-18 16,-7 6 17-16,-4 12-9 15,3 5 18-15,3 2 1 16,5 0 2-16,0 0-1 16,5-5 16-16,4-1 4 15,0-4-19-15,0-3 3 16,7-3 4-16,10 0-7 15,3-6 1-15,3-3-4 16,2 0 8-16,4 0-4 0,2-13-4 16,0-7-1-16,4 0-4 15,0-1-5-15,-1 2 6 16,-2 5-6-16,-7 8 3 16,-5 3-2-16,-4 3 6 15,-5 3-1-15,-4 18-5 16,-7 8 0-16,0 6 9 15,-7 1 1-15,-14-4 18 16,3-10-17-16,3-6-2 16,4-8 0-16,5-4 1 15,6-2 7-15,-1-2-7 16,1 0 6-16,0 0-7 0,7-14-14 16,19-3-3-16,5-6-19 15,9 1-3-15,2 0 24 16,-3 0-39-16,-5-1 6 15,-4 4-29-15,-6 2 59 16,-9 1 9-16,-5 3 7 16,-8 3 4-16,-2 5-4 15,-2 5-2-15,-14 0-8 16,-6 8 6-16,-1 14 6 16,1 5 18-16,1 4 27 15,2-1 16-15,5 2-3 16,3-9-35-16,7-4-7 15,4-8-16-15,0-5 0 0,0-6-3 16,9 0 2-16,9 0-2 16,3-9 3-16,4-9 0 15,-1-1-1-15,-6-3 1 16,-2-1-1-16,-2-2-7 16,-1-4 13-16,-1-3-11 15,0-4 6-15,-2-7-13 16,1-3-9-16,1-2-15 15,-2 7 2-15,-2 8 35 16,-1 15 25-16,-4 10 33 16,0 8-27-16,-1 0-31 15,-2 25-12-15,0 13 12 16,0 11 0-16,0 2 37 16,0 2-12-16,-2-9-17 15,2-6 2-15,2-10-8 0,23-10-4 16,12-7-44-16,10-11-71 15,8 0-402-15</inkml:trace>
  <inkml:trace contextRef="#ctx0" brushRef="#br0" timeOffset="49556.6201">15727 3328 616 0,'0'0'232'16,"0"0"-155"-16,0 0-36 16,0 0-16-16,0 0-13 15,0 0 6-15,-17-77-18 16,26 45 3-16,12-2-1 15,2-5-2-15,4 2 1 0,-1-1-10 16,0 9 0-16,-8 7 9 16,-4 8-4-16,-7 11-5 15,-7 3-7-15,0 0 14 16,0 6-13-16,0 10 3 16,0 7 12-16,1-2 3 15,2-3 0-15,4-7-3 16,2-3 2-16,8-7-2 15,7-1 0-15,9-7 7 16,13-20-5-16,7-13 4 16,4-10-6-16,0 1-16 15,-8 4 12-15,-12 15 1 16,-11 10 3-16,-9 14-4 0,-8 6 3 16,-4 3-10-1,-5 20-4-15,0 18 11 0,0 7 4 16,-16 7 4-16,1-3 1 15,0-9-2-15,6-6 4 16,4-9 0-16,2-6-7 16,3-2-41-16,0-9-81 15,5-11-115-15</inkml:trace>
  <inkml:trace contextRef="#ctx0" brushRef="#br0" timeOffset="50027.6132">16528 3149 802 0,'0'0'25'0,"0"0"-23"15,0 0-2-15,0 0 9 16,0 0-8-16,-67 85-1 16,67-75-2-16,0-3 1 15,6-3 2-15,9-4-3 16,0 0-9-16,-2 0 3 15,-3-4-5-15,-5-6 12 16,-3-1 0-16,-2 2 2 16,0 4-2-16,-10 2-2 15,-5 3-10-15,-1 0 3 16,4 0 11-16,2 0-1 0,7 4 0 16,3 1-5-16,0 3 1 15,1 0-2-15,23 0 6 16,12-6 2-16,7-2-2 15,2 0-2-15,-2-16-21 16,-9 0 3-16,-5-2 6 16,-13-4 12-16,-4 2 2 15,-9-2 0-15,-3-2 2 16,-3 1 1-16,-19 0-3 16,-5 1-12-16,-3 1-8 15,3 4 18-15,2 8 2 16,4 6-8-16,-2 3 2 15,4 6 6-15,4 13-14 0,3 1-51 16,9-4-127-16</inkml:trace>
  <inkml:trace contextRef="#ctx0" brushRef="#br0" timeOffset="50300.999">16998 3038 585 0,'0'0'1'16,"0"0"0"-16,0 0 5 15,-81 17 5-15,56 2 38 16,-1 7-10-16,2 4-23 0,7 6 3 16,2 3 12-1,9-5-5-15,6-2-18 0,0-9-8 16,9-5 0-16,19-9-1 15,6-5 1-15,10-4 1 16,3 0-1-16,5-18-19 16,-1-5-59-16,-2-7-155 15</inkml:trace>
  <inkml:trace contextRef="#ctx0" brushRef="#br0" timeOffset="50819.349">17514 2808 603 0,'0'0'24'16,"-38"73"-13"-16,12-17 26 16,-4 2 2-16,-2 4-7 15,4-3 5-15,3-6-2 16,6-5-1-16,5-7 11 15,8-5-32-15,1-5-7 0,4-1-1 16,1-7-4-16,0-1-2 16,0-5-43-16,10-4-62 15,7-12-80-15,4-1-301 16</inkml:trace>
  <inkml:trace contextRef="#ctx0" brushRef="#br0" timeOffset="51296.8582">17585 3466 838 0,'0'0'75'0,"0"0"-39"16,0 0-33 0,0 0-2-16,0 0-2 15,0 0-3-15,33-71-7 0,-4 40 1 16,-1 1-6-16,-3 2 11 15,-4 8 4-15,-9 8 1 16,-4 4 0-16,-4 8-2 16,-4 0-8-16,0 0-5 15,0 0-8-15,0 9 20 16,1 0-1-16,1-2 6 16,-1-4-2-16,2-1 0 15,3-2 0-15,8 0 0 16,10-16 2-16,10-18 8 0,11-13-6 15,-3-3 0 1,-5 4-4-16,-7 10 1 16,-9 16 21-16,-11 10 30 0,-6 8-26 15,-2 2-26-15,-2 12-7 16,0 15 3-16,0 12 4 16,0 0 6-16,-2-3-5 15,1-5 7-15,1-11-2 16,0-4-3-16,0-5 0 15,1-2-1-15,4-2-4 16,2-1-22-16,2 0-56 16,2-1-20-16,-4 0-182 0</inkml:trace>
  <inkml:trace contextRef="#ctx0" brushRef="#br0" timeOffset="51748.4582">18075 3389 803 0,'0'0'66'16,"0"0"-63"-16,0 0 0 15,0 0-1-15,0 0 1 16,0 0-5-16,89-59 3 16,-70 42-1-16,-2-2 3 15,-2 0-1-15,-5-1 7 16,-1 0-3-16,-3 6-6 15,-3 5 3-15,-1 4 1 0,-2 5-7 16,0 0 3-16,0 0-11 16,0 2 0-16,0 10 9 15,-5 4 1-15,1 1 2 16,4-3-2-16,0-2 2 16,0-4-3-16,3-4 0 15,9-2 2-15,7-2 2 16,5 0 2-16,4-19 6 15,2-4-10-15,3-3-14 16,-4 0-8-16,-4 6 3 16,-8 9 18-16,-9 7 1 15,-5 4 9-15,-3 0-9 16,0 11-16-16,0 12 16 16,0 4 5-16,0-2-3 0,0-1-2 15,9 0-13-15,15-13-92 16,10-9-237-16</inkml:trace>
  <inkml:trace contextRef="#ctx0" brushRef="#br0" timeOffset="52331.8276">19357 3323 428 0,'0'0'443'0,"0"0"-435"16,0 0-8-16,0 0 0 16,0 0 2-16,115 0 0 15,-72-2 3-15,-2-10-5 16,-5-3-11-16,-6 1 0 16,-7 0 6-16,-10 0 4 15,-7 0 1-15,-6 0-10 16,0 0 6-16,-22 2-24 15,-9-1-19-15,-2 7-7 0,0-2 37 16,5 3 17-16,9 1 23 16,7 2-10-16,7 1-13 15,3 1-30-15,2 0-63 16,0 0-131-16,0 0 8 16</inkml:trace>
  <inkml:trace contextRef="#ctx0" brushRef="#br0" timeOffset="52833.9551">19404 3425 763 0,'0'0'39'0,"0"0"-39"0,0 0-16 16,0 0 16-16,0 0 23 15,0 0 13-15,65-27 10 16,-33-4-15-16,3-8-16 16,1-5-3-16,-2-2-12 15,-2-1 0-15,-4 2 4 16,-6 6-4-16,-7 9 0 16,-5 13-1-16,-5 12-6 15,-5 5 4-15,0 0-29 16,0 8-14-16,-9 13 37 0,-4 8 9 15,-3 2 2 1,5-4 1-16,3-2-3 0,5-4 0 16,3-4 3-16,0-3-2 15,0-2 1-15,2-3-2 16,10-3 0-16,7-1 5 16,11-5 5-16,8 0 14 15,3 0-8-15,1 0-6 16,-8 0-10-16,-10 0 2 15,-7 0-4-15,-4 12 2 16,-7 8 0-16,-2 6 0 16,-4 3 1-16,0-2 0 0,0-9-1 15,0-5-13 1,0-7-59-16,10-6-61 0,0-9-148 16</inkml:trace>
  <inkml:trace contextRef="#ctx0" brushRef="#br0" timeOffset="52954.1872">20000 3134 726 0,'0'0'0'0,"0"0"-331"16</inkml:trace>
  <inkml:trace contextRef="#ctx0" brushRef="#br0" timeOffset="53501.7617">20921 3199 851 0,'0'0'28'0,"0"0"8"0,0 0-31 16,0 0-3-16,0 0-2 15,0 0-9-15,-29-30 7 16,20 34 1-16,-3 14 2 15,-4 5 4-15,1 9 10 16,-1 2-3-16,2 5 11 16,4-3-15-16,8-7 1 15,2-1-9-15,0-10-3 16,9-6 3-16,8-7 2 16,6-5-1-16,6 0 1 15,2-17 0-15,5-8 7 16,-5-6-4-16,-4-2 0 15,-10-1-3-15,-12 2-1 16,-5 3-2-16,-8-1-9 0,-15 7-1 16,-5 8 3-16,-5 6 3 15,-1 8-7-15,3 1 7 16,5 0 5-16,3 3-1 16,9 9 1-16,6 7-30 15,5 3-30-15,3 3-20 16,15-5-44-16,22-9-183 15</inkml:trace>
  <inkml:trace contextRef="#ctx0" brushRef="#br0" timeOffset="53851.8099">21551 2995 736 0,'0'0'41'0,"0"0"-10"16,0 0-13-16,0 0-6 16,-91 14-2-16,66 11 30 15,0 3-13-15,5 3-11 16,2 4 0-16,9-1-6 15,6-1-3-15,3-2-5 0,0-1 2 16,12-1-1-16,11-2-1 16,5-1-2-16,5-6 2 15,4-3-6-15,4-8-5 16,2-4-34-16,0-5-62 16,-3-1-30-16,-9-20-241 15</inkml:trace>
  <inkml:trace contextRef="#ctx0" brushRef="#br0" timeOffset="54132.0799">21879 3059 521 0,'0'0'202'0,"0"0"-185"15,0 0 15-15,0 0 1 16,0 0 1-16,0 0-27 15,0-16-7-15,0 21-6 16,0 14 6-16,0 4 20 16,0 5 2-16,0 2 4 15,0 1-5-15,0 2 0 16,-7-3-11-16,-2 2 3 16,3-5-8-16,2-5-4 15,4-4-2-15,0-7-17 16,1-8-70-16,18-3-38 15,7-21-170-15</inkml:trace>
  <inkml:trace contextRef="#ctx0" brushRef="#br0" timeOffset="54433.1237">22217 2941 816 0,'0'0'34'0,"0"0"-34"16,0 0 0-16,0 0 7 16,0 0 0-16,0 0-2 15,88 51 29-15,-67-22-13 16,-5 3-4-16,-5 2-2 0,-3-3-5 16,-8 5-8-16,0-2-1 15,0 7 9-15,-7 4 7 16,-8 2-11-16,-9 2-2 15,-6 0-3-15,-6-4 5 16,-7 1-6-16,-8 3-10 16,-5 4-45-16,-10-2-125 15,-7-10-292-15</inkml:trace>
  <inkml:trace contextRef="#ctx0" brushRef="#br0" timeOffset="56260.9015">19608 718 596 0,'0'0'133'0,"0"0"-66"0,0 0-15 16,0 0-9-16,0 0-9 15,0 0 0-15,0 0-15 16,-6 0-19-16,7 0-3 16,18 0-3-16,10 0 6 15,11 0 0-15,5 9 2 16,4 5 1-16,2 3-2 15,7 2-1-15,2 4 5 16,4-4-5-16,5 1 0 16,-1-3 0-16,0-6 6 15,-3-1-6-15,-7-3-2 0,-7-1-7 16,-12-2 1 0,-12 2-5-16,-10 0 4 0,-9 2-21 15,-8 1-19-15,0 8-7 16,-16 3 6-16,-20 8-39 15,-11 2-165-15</inkml:trace>
  <inkml:trace contextRef="#ctx0" brushRef="#br0" timeOffset="56605.6984">19451 1930 529 0,'0'0'13'16,"0"0"0"-16,0 0 64 15,0 0-17-15,0 0 1 16,94 18-2-16,-53-19 3 16,9-16-9-16,14-8-23 15,7-8-14-15,8-4-15 16,4-6 3-16,1-5 1 15,5-6 5-15,-1 2-5 16,-1-2-5-16,-10 7 0 16,-7 2-1-16,-10 6-3 0,-7 0 2 15,-6 6-21-15,-10 4-19 16,-10 7-12-16,-15 5-24 16,-12 6 0-16,-2 0-70 15,-18 0-384-15</inkml:trace>
  <inkml:trace contextRef="#ctx0" brushRef="#br0" timeOffset="57010.8494">20437 684 724 0,'0'0'24'0,"0"0"7"16,0 0-4-16,0 0 1 15,0 0 3-15,0 0 0 16,-62-8-28-16,69 8-3 16,22 0 0-16,17 0 2 15,15 9 9-15,3 10-7 16,5 4-4-16,-8 9-4 15,-9 4-2-15,-10 8-3 16,-15 4 4-16,-13 5-1 16,-14 5 1-16,0 0 4 15,-25 5 1-15,-12 5 3 16,-11 4 2-16,-5 1 7 16,1 1 4-16,6-3-8 0,9-10-8 15,10-6-3-15,14-6 0 16,11-3-49-16,2-12-90 15,27-18-267-15</inkml:trace>
  <inkml:trace contextRef="#ctx0" brushRef="#br0" timeOffset="57903.9762">21528 1281 935 0,'0'0'38'0,"0"0"-38"16,0 0-4-16,0 0 4 15,0 0-6-15,0 0 3 16,1-2-3-16,18-10 6 16,4-3 6-16,1-7 3 15,-2-4 0-15,-1-4-9 16,-6-4 0-16,-5-4-15 16,-5 0-16-16,-2 1 11 0,-3 3 9 15,0 5 1 1,0 3 10-16,0 7 5 0,0 6-5 15,3 3-3-15,4 6-8 16,8-1 4-16,6 2-7 16,11 3-1-16,8 0 7 15,1 0-11-15,1 2 4 16,-3 9 0-16,-9 5 7 16,-5 1 6-16,-8 3-5 15,-11 3-4-15,-6 5 11 16,0 3 2-16,-8 2 0 15,-9-3 28-15,3-4-5 16,5-4-6-16,4-8-14 16,5-4-3-16,0-2-2 15,12-3-1-15,21-5 1 16,15 0-1-16,6 0-3 16,-1-12-28-16,-10 2-12 0,-13 5 20 15,-15 0 20-15,-12 5 4 16,-3 0-27-16,-12 12 4 15,-16 16 23-15,-5 5 24 16,-1 6 7-16,8-1-9 16,9-4-10-16,9-3-8 15,8-5-2-15,0-4 0 16,12-9-2-16,16-6 0 16,5-7 3-16,7 0 4 15,-1-22-7-15,-3-7-14 0,-6-5-10 16,-9-2-24-1,-14 5-42-15,-7-2-39 0,-7 1 41 16,-20 5-77-16</inkml:trace>
  <inkml:trace contextRef="#ctx0" brushRef="#br0" timeOffset="58578.6822">22187 1135 53 0,'0'0'241'0,"0"0"-150"16,0 0-59-16,0 0-1 16,0 0 2-16,0 0-14 15,-57 28-18-15,68-17 22 16,14 0 8-16,13-5-6 15,12-5-18-15,8-1 9 16,3-1-5-16,-1-13-7 16,-8 1-1-16,-10 2 1 15,-9-1-1-15,-11 5-2 16,-11 4 4-16,-10 3 36 0,-1 0-6 16,-1 0-30-16,-25 4 6 15,-5 12-8-15,-5 7-1 16,5 2 13-16,6 6 15 15,8 2-11-15,7 0-11 16,8-2 1-16,2-3-9 16,6-7-2-16,14 0 2 15,5-10 4-15,5-5-4 16,1-6 2-16,2 0-4 16,1-17 1-16,-1-9-11 15,-5-6-20-15,-5 1-3 16,-13 2-18-16,-10 2-5 0,0 5-16 15,-12 6-49-15,-10 10 91 16,1 4 32-16,0 2 7 16,6 0 28-16,5 13-5 15,4 1-1-15,6 3-28 16,0-1 28-16,1-3-5 16,21-4-3-16,11-4 13 15,8-5 10-15,11-7-18 16,6-15-15-16,0-9 0 15,-5-3-6-15,-7-2 0 16,-9-6 25-16,-6-1 6 16,-5-4-15-16,-13 4-16 15,-6 0 2-15,-7 9-7 0,0 10 0 16,0 9 1-16,-5 9 21 16,-1 6 20-16,-3 6-42 15,-6 25-17-15,-3 17 17 16,0 13 29-16,4 5 2 15,10-4-19-15,4-5-8 16,0-13-3-16,12-11 4 16,12-11-5-16,7-10-6 15,8-12-6-15,5-6-53 16,0-27-79-16,-10-15-492 16</inkml:trace>
  <inkml:trace contextRef="#ctx0" brushRef="#br0" timeOffset="58721.0672">23122 1013 638 0,'0'0'103'0,"0"0"-103"16,125 31-62-16,-68-29-241 15</inkml:trace>
  <inkml:trace contextRef="#ctx0" brushRef="#br0" timeOffset="66151.3786">17323 3757 13 0,'0'0'262'0,"0"0"-254"16,0 0-8-16,0 0 4 16,0 0 3-16,0 0-7 15,0 0 46-15,-9 0 20 16,8 0 11-16,-1 0-6 16,2 0-19-16,-2 0-7 15,1 0-6-15,-1 0-17 16,1 0 6-16,-1 0-16 15,1 0-6-15,-2 3-6 16,-5 8-4-16,-5 9 4 16,-4 6 3-16,-3 7 0 0,-1 6-3 15,4 2 0 1,3 2 2-16,5 1-1 0,1 1 0 16,3 0 16-16,1 6-17 15,4 7 10-15,0 8 13 16,0 7 0-16,2 3-8 15,8 0 2-15,-1 1-8 16,0-2-6-16,1-7-1 16,1-6 9-16,0-13 0 15,2-12-11-15,-3-10 0 16,2-7 6-16,0-3 7 16,-3-5-9-16,1 1 0 15,-2-4-1-15,-4-3-2 16,1-1-1-16,-2-3-5 0,0 0-46 15,-1-2-38-15,-2 0-39 16,0-4-113-16</inkml:trace>
  <inkml:trace contextRef="#ctx0" brushRef="#br0" timeOffset="66529.3061">16858 4703 559 0,'0'0'42'0,"0"0"-37"16,0 0-5-16,20 86 2 16,-6-51 8-16,-1 1 10 15,1 2 13-15,0 1-2 16,3 2-4-16,2 1 8 15,4 2-11-15,2-1-6 16,1-2-2-16,3-5-13 16,7-9-2-16,6-5 3 15,8-8 2-15,6-11-4 16,2-3 6-16,-4-8-7 16,-5-14 2-16,-9-7 4 15,-7-5-3-15,-8-2 1 0,-6-1-5 16,-8 3-10-16,-5 4-42 15,-3 1-35-15,-3 2-50 16,0 0-215-16</inkml:trace>
  <inkml:trace contextRef="#ctx0" brushRef="#br0" timeOffset="68245.2727">17816 4216 498 0,'0'0'164'0,"0"0"-162"15,0 0-2-15,0 0 0 16,0 0 10-16,0 0-4 16,8-14 1-16,-8 14 2 15,2 5-1-15,-1 12 13 16,2 14 12-16,-3 2 12 16,0 7 4-16,0-1-30 15,0-1-2-15,3-6 2 16,6-6-14-16,0-5-5 15,3-7 4-15,6-5 0 16,5-7 0-16,6-2-3 16,5 0 2-16,5-21-2 15,4-6 3-15,-4-7-1 0,-5 1 7 16,-10 0-9-16,-9 8-2 16,-9 7 0-16,-6 8-4 15,0 4 5-15,0 5-5 16,0 1-4-16,0 0 4 15,0 0-24-15,0 1 12 16,0 13 3-16,0 5 14 16,0 2 2-16,-3-3 0 15,3 0-1-15,0 1-1 16,0-1 0-16,0-1 2 0,6 0 0 16,3-5-3-1,5 0 1-15,0-3-1 0,6-5-1 16,4-4-3-16,2 0 5 15,1 0 1-15,-1-14 2 16,-3-4 3-16,-6-1 0 16,-1-2-2-16,-7-2-3 15,-1-3-1-15,-4 3-1 16,-2-1-2-16,-2 5-4 16,0-2 7-16,0 6 1 15,0 0-1-15,-2 0-2 16,-2 3 0-16,-1 4-4 15,2 2 4-15,0 2-5 16,2 3 1-16,-1 1-12 16,2 0-51-16,0 0-54 0,0 1 54 15,0 6 35-15,0 2 2 16,0-1 0-16,3-2 25 16,0 0 3-16,-1-4 1 15,-2 1 2-15,0 1-2 16,0-3-4-16,0-1 7 15,0 0 17-15,0 0 50 16,0 0-8-16,0 0-17 16,0 0-6-16,0 0-7 15,0-1-8-15,0-8 1 16,0-1-7-16,0-1-5 16,0 0-9-16,-5-1 6 15,-1 2-6-15,-1 0 0 0,1 3 3 16,1 3-4-16,4 3-2 15,-2 1 0-15,0 0 1 16,0 0-10-16,0 0 10 16,1 12-2-16,1 3-1 15,1 2 3-15,0 3 1 16,3 2-2-16,12 0 1 16,3 2 2-16,1 2 1 15,2 0 0-15,0 1 2 16,-1-1 1-16,-4 2-4 15,-4-2 3-15,-5 2-3 16,-7-1-1-16,0-4 6 16,0-2-5-16,-9-2-1 0,2-5 8 15,2-3-8-15,5-4 2 16,0-2-2-16,0-5-13 16,14 0 5-16,16-12 4 15,13-15 4-15,3-4 2 16,3-5 6-16,-8 3-8 15,-7 7 1-15,-9 5 2 16,-9 9 3-16,-5 4-3 16,-8 5-3-16,-3 3 10 15,0 0-2-15,0-2-6 16,0 2-1-16,2-1 5 0,-1-2 5 16,2 0 1-16,3-4-10 15,-2-3 2-15,-1-1 1 16,0-2-3-16,-3-4 3 15,0 2-5-15,0-1 0 16,0 2 2-16,-1 3-1 16,-4 2 4-16,4 4-4 15,1 3-1-15,-2 2 0 16,2 0 0-16,-1 0-8 16,-5 10-9-16,-1 16 17 15,-6 5 3-15,2 4 26 16,3-4-19-16,4-7-6 15,4-6 5-15,0-2-9 16,0-4 1-16,0-2-1 16,12-1 2-16,5-3 0 0,4-3 3 15,0-3-3-15,3 0 5 16,0 0-4-16,0 0-1 16,-3-6-2-16,0-2-10 15,-1 0-49-15,0-1-41 16,1-2-160-16</inkml:trace>
  <inkml:trace contextRef="#ctx0" brushRef="#br0" timeOffset="69084.5707">19505 4543 257 0,'0'0'393'0,"0"0"-362"15,0 0-16-15,0 0 8 16,0 0-3-16,0 0 3 16,0-57 7-16,4 46-18 15,2-3 8-15,2-1 6 16,5 0-15-16,2-4 0 15,4-2-1-15,1-3-9 16,2-1 9-16,-2 1-10 16,-7 5 4-16,-5 5 0 0,-3 9-4 15,-3 0 5-15,-2 5-11 16,0 0-4-16,0 0 0 16,0 5-34-16,0 11 42 15,-7 4 2-15,-1 3 2 16,2-2-2-16,-1-2 14 15,-3 0 1-15,2-3 10 16,0 1-7-16,2-3 2 16,2-1 0-16,0-4-14 15,4-1-4-15,0 1-2 16,0 2-3-16,14-8-89 16,7-3-110-16</inkml:trace>
  <inkml:trace contextRef="#ctx0" brushRef="#br0" timeOffset="69730.4214">19514 4526 538 0,'0'0'0'0,"0"0"-92"15,0 0 36-15,0 0 50 16,0 0 6-16,0 0 52 16,-27-48 48-16,41 31-48 0,2-1-3 15,-1 3-9-15,3 1-21 16,-5 3-12-16,1 0-3 16,-2 5 3-16,-4-1-5 15,-3 2-1-15,-4 2 0 16,-1 0 18-16,0-1 1 15,0 0 3-15,0 0-11 16,0 3 1-16,0 1-1 16,0 0 17-16,0 0-29 15,-3 8-11-15,0 12 11 16,2 5 1-16,1 1 0 0,0 1 10 16,6-5-8-16,11-7 1 15,5-4-3-15,5-9 4 16,7-2-3-16,8-7 24 15,8-17 0-15,4-10 1 16,0-5-16-16,-5-7-3 16,-4 1-5-16,-10-3 0 15,-6 4-3-15,-7 0 5 16,-8 5-5-16,-7 8 0 16,-2 9 11-16,-5 10-21 15,0 7 17-15,0 4-8 16,0 1 1-16,0 0-9 15,-2 12-3-15,-5 13 11 16,-2 6-4-16,3 6 5 16,1-2-1-16,5-1 2 0,0-4 4 15,0-5-5-15,0-6 0 16,3-4-11-16,2-6-58 16,-1-5-21-16,-4-4-68 15,0-8-236-15</inkml:trace>
  <inkml:trace contextRef="#ctx0" brushRef="#br0" timeOffset="69856.4795">19994 4246 758 0,'0'0'17'16,"0"0"-17"-16,94 28-38 15,-50-16-95-15,-3-2-260 0</inkml:trace>
  <inkml:trace contextRef="#ctx0" brushRef="#br0" timeOffset="70621.7946">20985 4596 304 0,'0'0'156'0,"0"0"-100"16,0 0 24-16,0 0 12 0,0 0 3 16,0 0-15-1,19-16-27-15,12-8-32 0,8-8-10 16,4-6-11-16,-4-2 6 15,-3-1-6-15,-6 2 4 16,-3-2-8-16,-7 4 4 16,-3 2-27-16,-7 6 3 15,-7 7 3-15,-3 11 11 16,0 7 8-16,0 4-6 16,0 4-14-16,-7 20-9 15,-8 13 18-15,-3 3 13 16,5 3 7-16,2-5-5 15,5-6-2-15,6-9 1 16,0-5 7-16,0-5-5 0,15-5 4 16,3-4 5-16,8-4-2 15,5 0 4-15,3 0-5 16,3-10-9-16,-5-1 0 16,-13 4 0-16,-6 3 4 15,-10 4-4-15,-3 0-3 16,0 0-2-16,0 0 5 15,-7 3-6-15,-12 9 6 16,-4 5 6-16,4 4 7 16,1-1 0-16,6 1-10 15,2-4 4-15,7 0-5 16,3-2-2-16,0-1-2 16,7-3 0-16,9-1-5 0,2-4-26 15,-3-5-25-15,-4-1-39 16,-7-7-127-16</inkml:trace>
  <inkml:trace contextRef="#ctx0" brushRef="#br0" timeOffset="70766.3066">21180 4361 522 0,'0'0'0'15,"81"18"-82"-15,-43-9-85 16</inkml:trace>
  <inkml:trace contextRef="#ctx0" brushRef="#br0" timeOffset="71216.314">22033 4146 589 0,'0'0'49'0,"0"0"-22"16,-121 24-13-16,78 3 13 15,7 6-2-15,11 3-9 16,15-1-9-16,10 0-6 16,0-3 2-16,25-2 1 15,14-3-4-15,11-4 0 16,2-4 5-16,-4-5 0 16,-10 0 0-16,-14-6-6 15,-11 1 1-15,-10 3 0 16,-3 0 0-16,-7 5 10 15,-19 4 44-15,-11 1-1 16,1-5-16-16,9-2-4 16,14-10-28-16,8-1-5 0,5-1-2 15,5-3-53 1,28 0-4-16,19 0 20 0,13-20-71 16,7-10-310-16</inkml:trace>
  <inkml:trace contextRef="#ctx0" brushRef="#br0" timeOffset="72048.2919">22449 4498 714 0,'0'0'43'0,"0"0"-31"16,-95 25 22-16,69-9 8 16,6 5-8-16,9 5-32 0,8 1-2 15,3 2 10-15,12-3-4 16,15-3-10-16,4-7 8 15,5-7-1-15,2-8 0 16,-4-1-3-16,-6-4 3 16,-4-13-1-16,-6-3-4 15,-8-2-1-15,-4-2 1 16,-6 1 0-16,0 3-7 16,-3 3 11-16,-9 4-3 15,1 6 2-15,4 5 1 16,4 0 6-16,3 2-8 15,0 0-9-15,0 2 5 16,0 10-2-16,0 2 2 0,0 1 3 16,5-3 0-16,6-3-1 15,2-3 4-15,-1-5-1 16,3-1 0-16,0 0 1 16,2-7 8-16,0-7-7 15,-1-5 3-15,-1 1-6 16,2-3 1-16,-2 0 3 15,-1 1-4-15,2 1-12 16,-3 4 12-16,-1 2 0 16,-1 6-1-16,0 3-10 15,-2 1 9-15,1 3-8 16,-1 0 2-16,-1 0-8 0,0 3 14 16,-1 6-2-1,-3 4 1-15,-1 1 3 0,-1 3 0 16,-1 0 1-16,1-1 13 15,1 0-5-15,3-1-4 16,2 1-5-16,3-1 1 16,1-3 4-16,4-1-5 15,2-8 6-15,-1-3 6 16,2 0-10-16,1-4 6 16,3-16 11-16,1-6-12 15,1-6-5-15,-1-3 4 16,-3-5-7-16,-3-2 2 15,-4-1-2-15,-3 0 0 16,-5 3-2-16,-2 7 3 0,-3 11 0 16,-1 10 2-16,0 9 25 15,0 3-27-15,0 9-11 16,-1 19 4-16,-12 13 6 16,-1 5 2-16,3 1-1 15,0-2 12-15,6-6-10 16,2-9-2-16,3-12-5 15,0-6 4-15,0-10-14 16,18-2-47-16,8 0 6 16,10-4-88-16,2-18-366 15</inkml:trace>
  <inkml:trace contextRef="#ctx0" brushRef="#br0" timeOffset="72162.5541">23277 4428 494 0,'0'0'221'15,"0"0"-173"-15,0 0-7 16,0 0 11-16,0 0-24 15,0 0-28-15,11-1-37 16,-11 13-23-16,0-2-118 16</inkml:trace>
  <inkml:trace contextRef="#ctx0" brushRef="#br0" timeOffset="74432.7299">17217 6331 488 0,'0'0'184'0,"0"0"-161"16,0 0-19-16,0 0 6 16,0 0 41-16,0 0 25 0,52-1-12 15,-24-19-28-15,5-5-12 16,3-5-14-16,-2-3-9 15,-1-1 7-15,-4-6-7 16,-4-1 0-16,-7-1-2 16,-9-2-4-16,-6 1-16 15,-3-3 15-15,0 6-36 16,0 8 26-16,-3 10 14 16,0 9 2-16,3 13 1 15,0 0-1-15,0 10-23 16,0 21 5-16,0 10 14 15,-2 11 4-15,-1-2 1 0,-4 0 1 16,-2-3 14-16,-2-4-2 16,-5-1 5-16,-1 1 6 15,-2-2-4-15,0-3-4 16,2-7-1-16,4-8-9 16,4-6-2-16,3-7 2 15,6-7 0-15,0-3-7 16,0 0 2-16,9-10 2 15,24-20 1-15,16-16-5 16,8-6-35-16,-5 8-27 16,-12 12 35-16,-15 15 20 15,-11 12 4-15,-6 5-4 16,-1 1 5-16,-4 19-6 0,-2 11 3 16,-1 5-6-1,0 4 11-15,0-3 14 0,0-6-7 16,6-7 1-1,3-6-8-15,6-6 6 0,0-9-6 16,11-3 8-16,6 0-5 16,11-12 5-16,4-13-7 15,-1-5-1-15,-4-6-7 16,-5 3-18-16,-5 4 16 16,-7 1 6-16,-7 10-5 15,-9 8 7-15,-8 5 0 16,-1 5-6-16,0 0-5 15,0 0-11-15,-9 16 22 16,-6 4 1-16,3 5 3 0,2 0 15 16,1-2-9-16,6-3 2 15,2-3 0-15,1-3-6 16,0-2-5-16,6-5 2 16,11 3 7-16,7-6-3 15,10-4-1-15,8 0 5 16,4-2-2-16,4-13-7 15,-3-3-1-15,-6-2 1 16,-8 1-2-16,-10 1-2 16,-9 4 1-16,-10 5 4 15,-4 4-6-15,0 3 2 16,-7 2-8-16,-17 2-2 16,-6 20 11-16,-7 5 1 0,4 4 0 15,9-2 0-15,3 0 3 16,11-3 2-16,1-2 0 15,9-6-3-15,0-2-4 16,6-6 1-16,13-3-1 16,5-2 4-16,0-5-1 15,0 0 10-15,0 0-10 16,-3-12 4-16,-5-5-3 16,0 0 3-16,-8-3-5 15,-2-2-7-15,-6 2 6 16,0 1-17-16,-9 2 8 15,-12 4-13-15,2 6 4 16,-2 2-4-16,4 5 23 0,4 0 0 16,4 0-1-16,6 14 1 15,3 3 1-15,0 5 0 16,0 0 9-16,14-5-10 16,8-3 0-16,6-4 0 15,3-9 2-15,1-1 8 16,2-3-4-16,-3-15 0 15,-1-6-6-15,-1-5 11 16,-6-4-8-16,-4-3 4 16,-3-2-5-16,-9-2 3 15,-4 3-5-15,-3-1 6 16,0 6-10-16,0 3 9 0,0 6-9 16,0 7 11-1,0 9-5-15,0 3-1 0,0 1-1 16,0 3 0-16,0 0-3 15,0 0-2-15,0 0-4 16,2 0 9-16,-1 0 0 16,1 0-9-16,-2 7 8 15,0 3-6-15,0 5 4 16,0 3 3-16,0 7 4 16,0 6 19-16,-8 6-3 15,1-1-10-15,1 1 1 16,0-3-7-16,0-3 4 0,3-8-7 15,1-6 3 1,2-6-4-16,0-5 0 16,-1-5 2-16,1-1 3 0,-2 0 1 15,2 0 1-15,0 0 14 16,-1 0-2-16,-1-8 11 16,2-16-21-16,0-7-9 15,0-13-6-15,0-7-14 16,13-5-23-16,7-3-30 15,4 3-1-15,1 4 11 16,1 12 38-16,-4 13 18 16,1 10 7-16,-7 10 0 15,-3 5-1-15,-4 2-1 16,-1 2-1-16,-4 15 3 16,-1 5 0-16,-3 7 4 0,0 0 22 15,0 6-2-15,-6 0 8 16,-9-1-5-16,-4 0-18 15,-4 2 6-15,-5-1-1 16,-5 0-11-16,-8 2-3 16,-7 2 0-16,-6 1-87 15,4-3-153-15</inkml:trace>
  <inkml:trace contextRef="#ctx0" brushRef="#br0" timeOffset="76486.558">19220 6394 646 0,'0'0'117'0,"0"0"-87"16,0 0-26-16,0 0-3 16,0 0 9-16,0 0-1 15,93-70 0-15,-57 34-7 16,2-6 7-16,-4 0 5 16,-7-1-14-16,-7 0 2 15,-10 1-1-15,-9 4-1 16,-1 4-1-16,0 5-1 15,-1 10-1-15,-5 7 2 16,2 4 0-16,1 6-5 16,0 2-10-16,1 0-23 15,-1 0 17-15,-1 0 22 16,2 0 1-16,-2 0-1 16,2 0 0-16,1 0-3 0,-5 3 5 15,0 4-2-15,1-4 0 16,-2 0-3-16,2-2 1 15,4 1 1-15,-2-2 2 16,3 0 2-16,0 0-2 16,0 0 0-16,0 0-1 15,0 0 0-15,-3 5 0 16,-3 3 0-16,0 4 0 16,0 7-2-16,3 4-1 15,3 0 2-15,0 4 1 16,5-1 0-16,11 3 4 15,6-2-3-15,5 0-1 16,3-2 10-16,4-2-7 0,1-4-3 16,-2-4 2-16,-3-1 1 15,-8-1-3-15,-9-2 5 16,-6 1-11-16,-7 3 6 16,0 3-7-16,-14 5 6 15,-11 4 2-15,0-5 0 16,5-4 11-16,9-7-12 15,7-4 0-15,4-6-5 16,0-1-7-16,19-3 12 16,12-19 0-16,10-6 3 15,5-5-3-15,0-3-14 16,-1 4 2-16,-3 2 5 16,-5 7 7-16,-10 2-2 15,-6 9 0-15,-11 3 2 0,-3 5 6 16,-4 3-5-16,-3 1-1 15,0 0 0-15,0-1-1 16,0 1 1-16,0 0 6 16,-11 0-6-16,-4 0-6 15,-5 10 6-15,-1 9 17 16,1 3-2-16,3 1-11 16,7 0 3-16,5-2-6 15,5-3 0-15,0-5-1 16,21-5 0-16,6-5 1 15,9-3-1-15,2-1 6 16,1-15-6-16,-6-4-7 0,-7-4-6 16,-10 1-19-16,-12 0 31 15,-4 1 0-15,-6 6-7 16,-16 5-4-16,-5 5 0 16,0 6 2-16,2 0 7 15,5 0 0-15,4 3 5 16,6 5-2-16,5 1 2 15,5-1-1-15,0 2-1 16,3 2-1-16,14 0 1 16,7-1 2-16,1 2 8 15,2-4-9-15,-5-1-1 16,-1-3 0-16,-2-2 0 16,-2-3 1-16,-2 0 10 0,-2 0-11 15,-1-3 2 1,-2-6-1-16,0-4 6 0,-2-3-2 15,-2-1-5-15,-1-3 6 16,-1 3-8-16,1 0 2 16,-1 0 0-16,4 2 3 15,-1 1-3-15,2 2-3 16,6 0 3-16,3 0-6 16,3 2 13-16,3 0-10 15,1-1 3-15,-2 2-6 16,2 1-9-16,-3 3 2 15,-4 2 8-15,-5 3 0 0,-5 0 3 16,-5 0-4-16,-1 5-4 16,-2 6 7-16,0 3 1 15,0-2 2-15,0 2 4 16,0-4 2-16,0-2 0 16,3-1-1-16,7 0-5 15,-3 0 6-15,4 0-1 16,-1 0-3-16,1 3 20 15,-1 0-10-15,2 3-9 16,0 0-1-16,0-3 2 16,0 2-1-16,1-5-3 15,4-2 0-15,-1-5 5 16,2 0-2-16,3 0 3 0,-2-11-1 16,4-7 7-1,-4-4-9-15,1-7-1 0,-4-4 6 16,-3-4-5-16,-1 0-3 15,-3-2-1-15,0 5-18 16,-2 7 6-16,-2 9-10 16,-4 11 17-16,-1 5 1 15,0 2 2-15,0 0-20 16,-1 10-9-16,-11 9 28 16,0 7 4-16,0 1 5 15,2 1-2-15,2 0 14 16,4-2 6-16,2-1 2 15,2-3-5-15,0-2-5 16,0-4 2-16,3-2-1 16,8-4-5-16,5-3-4 0,2-2 5 15,4-5-7-15,4 0-1 16,0 0-4-16,0-15-4 16,-3-3-45-16,-7-2-28 15,-9-4-52-15,-7-3-246 16</inkml:trace>
  <inkml:trace contextRef="#ctx0" brushRef="#br0" timeOffset="76616.4859">20814 6017 443 0,'0'0'75'0,"0"0"-75"16,0 0 4-16,0 0-2 0,0 0-2 15,81 4-38-15,-74 3-121 16</inkml:trace>
  <inkml:trace contextRef="#ctx0" brushRef="#br0" timeOffset="77535.9091">19593 6782 740 0,'0'0'53'15,"0"0"-40"-15,0 0-13 16,0 0-6-16,0 0 1 15,0 0 10-15,21 88-10 16,-8-49 10-16,1 5 0 16,2 3 34-16,-1 1-14 15,3 3-10-15,0-1 3 16,3 0 1-16,2-1-9 16,3-3-5-16,-4-5-4 15,2-7 4-15,-6-9-5 16,-3-6 0-16,-6-8-12 15,-2-6-52-15,-4-5-17 16,-3 0-32-16,0-16-138 16</inkml:trace>
  <inkml:trace contextRef="#ctx0" brushRef="#br0" timeOffset="77784.3157">19493 7246 655 0,'0'0'86'0,"0"0"-82"16,0 0-4-16,31 79 2 15,-16-40 15-15,-3 3 5 16,3-3-8-16,-3-3 2 0,3-6 1 16,3-5-12-1,3-8 3-15,4-10-4 0,5-7 3 16,7 0 6-16,10-11-4 15,8-14-9-15,7-9-24 16,1-4-89-16,-2-11-187 16</inkml:trace>
  <inkml:trace contextRef="#ctx0" brushRef="#br0" timeOffset="78435.5686">21191 7495 494 0,'0'0'159'0,"0"0"-116"15,0 0 18-15,0 0-24 16,0 0-17-16,0 0 1 16,-65-34-17-16,32 34 16 15,-2 14 12-15,-1 11-14 16,-1 7 8-16,5 8-11 16,7 3-3-16,7 6-3 15,6 0-3-15,9-4-6 16,3-6 3-16,7-7-3 15,18-11 0-15,12-7 3 0,6-11 1 16,11-3-2-16,4-17-2 16,-2-16-2-16,-3-5-5 15,-9-6-6-15,-11-3 4 16,-12-1 1-16,-15-2-17 16,-6 3 20-16,-16 4-5 15,-17 7-1-15,-9 5 1 16,-2 12 10-16,2 11 1 15,3 8 6-15,3 0-7 16,11 16-5-16,5 11-42 16,14 7-48-16,6 2-14 15,15-6-116-15,20-3-153 16</inkml:trace>
  <inkml:trace contextRef="#ctx0" brushRef="#br0" timeOffset="78783.1688">21677 7318 655 0,'0'0'30'0,"0"0"-14"16,0 0-16-16,0 0 0 0,-74 72 29 16,52-33-1-16,0 2-2 15,5 5 17-15,0 0-14 16,3 5 7-16,4 0-13 16,8 0-17-16,2-5-1 15,5 0-3-15,19-9 2 16,6-6-4-16,5-9 0 15,7-5-10-15,4-11-56 16,5-6-64-16,-5-9-236 16</inkml:trace>
  <inkml:trace contextRef="#ctx0" brushRef="#br0" timeOffset="79592.5781">22085 7836 745 0,'0'0'34'16,"0"0"-19"-16,0 0-15 15,0 0 1-15,80-58 5 16,-66 48-5-16,-2 0 0 16,-1 1 0-16,1-3 4 15,0-1-8-15,1-3 3 16,-3-1 0-16,0-3 4 0,-4 3 3 16,-1-3-7-1,-3 0 0-15,2 2-8 0,-1 1 7 16,2 1-5-16,-2 2 6 15,0 4 2-15,-3-1 18 16,0 5 38-16,0 3-24 16,0-2 3-16,0 1-15 15,0 4-17-15,-11 0-1 16,-5 0-5-16,-5 11 2 16,-7 8 0-16,-1 8 3 15,3 5-3-15,0 0 14 16,6 1-3-16,6-1-3 15,8-1-5-15,6-1-4 16,0-1-1-16,18-2 1 0,12-7 1 16,8-3 0-16,6-7 2 15,2-10 0-15,-1 0-3 16,-5-11-18-16,-6-11 11 16,-10-5 2-16,-8-2 4 15,-9-5-9-15,-7-3-7 16,0-2 4-16,-10-4-11 15,-9 2-26-15,-3 6 22 16,2 10 9-16,1 9 9 16,5 12 10-16,-3 4 0 15,0 9-5-15,-2 17 5 16,1 12-1-16,6 7-36 16,6 5-60-16,6-4-165 0</inkml:trace>
  <inkml:trace contextRef="#ctx0" brushRef="#br0" timeOffset="80605.1482">22193 7925 421 0,'0'0'168'16,"0"0"-85"-16,0 0-2 15,0 0-20-15,0 0 14 16,0 0-4-16,0-2-7 15,0-6-15-15,6-5-11 16,12-10-23-16,8-6-11 16,10-8-4-16,8-5 0 15,6-5 5-15,1-6-4 16,-2-2 5-16,-3-2-4 16,-7-3-2-16,-9-2 0 0,-8 5-13 15,-11 5-9-15,-8 12 9 16,-3 10-1-16,0 12 12 15,-1 8-11-15,-10 7 7 16,-4 3-25-16,-6 11-9 16,-10 21 0-16,-2 9 35 15,-1 6 5-15,11 2 4 16,4-4-3-16,8-7-1 16,7-1 1-16,4-8-2 15,0-3 0-15,10-4 1 16,13-2 3-16,7-4 2 15,5-5-5-15,7-2 1 0,7-5 12 16,3-4-10-16,3 0 1 16,-2-3-4-16,-2-9-11 15,-11-1-5-15,-10 1 7 16,-9 2 2-16,-12 2-23 16,-6-2-28-16,-3-4-51 15,-5-6-348-15</inkml:trace>
  <inkml:trace contextRef="#ctx0" brushRef="#br0" timeOffset="81115.5018">22314 7718 706 0,'0'0'9'0,"0"0"5"16,0 0 4-16,0 0 21 15,0 0-6-15,0 0-25 16,-3-33-8-16,7 31-3 16,15 0 3-16,13-5 6 15,5-1 1-15,7-4-2 16,-1-4-3-16,-9-1-2 0,-9 0-7 15,-14 2-16 1,-11 3 14-16,0 7-10 0,-25 5-6 16,-17 0 22-16,-16 20-6 15,-11 9 7-15,-3 7 2 16,17 2 0-16,16-5 0 16,29-3-8-16,10-7 6 15,31-11-8-15,29-12-5 16,19 0 10-16,10-24 4 15,0-10-1-15,-9-3-9 16,-16-4-24-16,-15 2 22 16,-19 3 6-16,-19 7 14 15,-11 8-14-15,-26 13 5 16,-22 8-98-16,-17 12 20 16,-11 17 67-16,-1 13 12 0,9 5 1 15,14 3-45-15,19 1-105 16</inkml:trace>
  <inkml:trace contextRef="#ctx0" brushRef="#br0" timeOffset="81804.6037">23016 8073 776 0,'0'0'34'0,"0"0"45"16,0 0-31-16,0 0-39 15,-18-87-2-15,21 53 0 16,11-7-7-16,3-3 4 0,3-4-4 16,5-3 0-1,2 1-4-15,6 3 4 0,1 7 1 16,-1 8-1-16,-1 12-2 15,-9 8 2-15,0 8-6 16,-8 4-6-16,1 0-1 16,-2 2 6-16,-1 15 1 15,-4 0 2-15,-3 5 1 16,-6 3-2-16,0 3 4 16,0 1 1-16,-8 0 0 15,-7-4 4-15,4-3 5 16,0-2-6-16,8-8-1 15,1-2-1-15,2-7-1 0,0-3 0 16,0 0-4-16,10-13 4 16,16-13 4-16,9-5-4 15,1-1-12-15,-10 10 12 16,-8 10 0-16,-12 6 17 16,-4 6 2-16,-1 0-19 15,1 0-7-15,1 0 7 16,1 13-2-16,5 2 2 15,0 2 4-15,6 0 1 16,7 0-4-16,8-6-1 16,6-2-45-16,6-8-62 15,1-1-124-15</inkml:trace>
  <inkml:trace contextRef="#ctx0" brushRef="#br0" timeOffset="82869.8643">23887 7737 700 0,'0'0'67'16,"0"0"-32"-16,0 0-18 15,0 0 34-15,0 0 27 16,0 0-47-16,42-48-30 16,-6 20 5-16,6-6-2 15,3-4-4-15,-1-3-10 16,-5-4-18-16,-5 3 13 15,-8 6-24-15,-10 14 24 0,-7 10 12 16,-8 11 3-16,-1 1-10 16,0 8-12-16,-13 16 18 15,-5 7 0-15,-1 3 4 16,4-2 0-16,5-5 11 16,5-6 6-16,5-6-14 15,0-1-2-15,9-2-1 16,12-4 7-16,12-1-6 15,8-6 9-15,6-1-4 16,0 0-6-16,-6 0-14 16,-15 0 1-16,-12 0 10 15,-11 0 3-15,-3 0-15 16,-11 3 2-16,-15 10 13 16,-7 9 19-16,0 4-7 15,5 4 1-15,8 1 16 0,5-2-19 16,11 0-9-16,4-5-1 15,0-2 4-15,10-5-3 16,11-5 4-16,1-5 0 16,4-6-5-16,-2-1 4 15,0-1 1-15,-2-14-1 16,-6-6-4-16,-2-5-4 16,-7-5-4-16,-7-1-6 15,0 0-7-15,-3 2-4 16,-10 2-22-16,-1 11 7 15,4 8 16-15,4 6 10 16,2 3 13-16,1 0-2 0,-2 12 0 16,5 5 3-16,0 2 1 15,0-2 2-15,6-5-3 16,13-2 2-16,8-4 3 16,6-6 11-16,7 0-6 15,2 0-1-15,0-13-8 16,-5-2 1-16,-4-5 3 15,-6 1-5-15,-9 5 8 16,-11 3-5-16,-4 8 2 16,-3 0 19-16,0 3-18 15,0 0-6-15,-4 6 0 16,-7 12 1-16,-1 1-1 16,3 2 1-16,3 0-1 15,3-4 0-15,3-1 3 0,0-5-3 16,0-5-1-16,9-3-1 15,3-3 2-15,3 0 9 16,-1-4-4-16,-1-12-1 16,-1-4 0-16,-3 0-3 15,0 2 1-15,-5 6 2 16,-4 5 1-16,0 5 6 16,0 2-2-16,0 0-9 15,0 10-9-15,-14 12 6 16,-5 9 3-16,0 5 2 15,-3 3 11-15,2-3-9 0,1-3 3 16,2-4-1-16,1-9-3 16,6-10-1-16,3-2 2 15,3-7-4-15,4-1 7 16,0 0 1-16,0 0-7 16,4-9-1-16,19-16-14 15,9-10-71-15,8-4-56 16,-2 0-318-16</inkml:trace>
  <inkml:trace contextRef="#ctx0" brushRef="#br0" timeOffset="83307.305">24949 7878 28 0,'0'0'693'15,"0"0"-653"-15,0 0-39 16,0 0 31-16,0 0 31 16,0 0 0-16,0 1-17 15,0-1-4-15,0 0-17 16,5-7-10-16,4-12 1 16,6-7-15-16,3-5-2 15,1 4-6-15,-1 4 3 16,-6 9 4-16,-5 7-6 0,-5 4 2 15,-2 3 2 1,0 0-6-16,0 0 4 0,0 0-13 16,0 13 17-16,0 4 0 15,0 0 0-15,0-3 0 16,0-1 0-16,8-5 0 16,3-2-2-16,1-3 5 15,3 0-3-15,0-3 7 16,-2 0-5-16,-4 0 3 15,-4 1-5-15,-2 3-6 16,-3 8-3-16,0 1-18 16,0 4-27-16,0-2-75 15,0-10-193-15</inkml:trace>
  <inkml:trace contextRef="#ctx0" brushRef="#br0" timeOffset="83517.3474">25325 7602 355 0,'0'0'330'0,"0"0"-299"16,0 0-31-16,0 0-2 15,0 0 2-15,0 0 2 16,61 50 11-16,-53-19 15 16,-7 7 7-16,-1 12-10 15,-9 9-17-15,-19 8-8 16,-8 5-8-16,-7 1-47 15,-9-5-59-15,-9-13-106 16</inkml:trace>
  <inkml:trace contextRef="#ctx0" brushRef="#br0" timeOffset="84829.8987">11201 1550 454 0,'0'0'115'0,"0"0"-74"15,0 0-31-15,0 0-1 16,-40 77 11-16,30-52 15 0,2 2 10 16,-5 6-14-16,-5 6 13 15,-7 11 0-15,-5 6-1 16,-3 1-1-16,3 0-32 15,3-6-5-15,12-8-1 16,4-7-4-16,6-8 1 16,5-6-2-16,0-11-15 15,0-4-45-15,5-7-31 16,-4-2-61-16,-1-23-183 16</inkml:trace>
  <inkml:trace contextRef="#ctx0" brushRef="#br0" timeOffset="85115.2175">10687 1910 487 0,'0'0'297'16,"0"0"-289"-16,0 0-8 16,0 0-29-16,3 75 29 15,-3-34 18-15,-3 9 26 16,-6 2-9-16,3 1 2 15,2-2 3-15,2-5-25 16,2-5-8-16,6-8-3 16,15-10-4-16,12-12 0 15,11-11 3-15,17-2 4 16,14-26 2-16,10-11-9 0,6-7-42 16,-9 0-42-16,-10 6-43 15,-22 12-114-15,-23 14-175 16</inkml:trace>
  <inkml:trace contextRef="#ctx0" brushRef="#br0" timeOffset="86157.4045">8291 3040 597 0,'0'0'87'0,"0"0"-24"16,0 0-56-16,0 0-1 15,0 0 9-15,0 0 26 16,-6 0 12-16,6 0 0 15,0 0-15-15,0 0 5 16,0 0-2-16,0 0-21 16,0 0-1-16,0-1 1 0,3-15 5 15,15-10-21 1,5-8 2-16,4-3-6 0,-2-1 0 16,-3-8-15-16,-2 0 12 15,-1-3-16-15,-4 9 15 16,-6 13-6-16,-5 14 5 15,-1 13 4-15,3 1-15 16,6 27-39-16,3 14 46 16,1 6 9-16,1 1 5 15,2-11-5-15,2-9 0 16,2-10-3-16,-1-9 1 16,3-7-3-16,2-3 5 15,4-8 6-15,5-21-4 16,5-9 2-16,-3-5-4 15,-8-2-13-15,-10 7 13 0,-9 7 1 16,-5 11 0-16,-3 11 0 16,-1 6-2-16,-2 3-3 15,0 0-15-15,1 12 8 16,2 12 9-16,-1 8 2 16,4 1-2-16,0 2 6 15,0-2-4-15,-3-1 4 16,0-1-4-16,0 1 0 15,0 1-40-15,4 1-59 16,8-2-43-16,4-9-123 16</inkml:trace>
  <inkml:trace contextRef="#ctx0" brushRef="#br0" timeOffset="87108.2662">9191 3037 726 0,'0'0'69'0,"0"0"-5"15,0 0-29-15,0 0-21 16,0 0-7-16,0 0 3 16,-81 10 1-16,72 7-5 15,6 3 8-15,3-4-14 16,0-3-2-16,5-2 2 16,7-5 2-16,2-1-2 15,0-5 2-15,1 0 2 16,-3 0 0-16,-3 0-4 15,3-11 11-15,-9-4-3 16,-3-4-8-16,0 0-7 0,0 3-3 16,-5 4-4-16,-5 6 9 15,7 3-7-15,0 2-1 16,3 1 10-16,0 0-13 16,0 9 0-16,0 6 15 15,13 1-9-15,8-2 10 16,11-8 1-16,6-6 0 15,1 0 8-15,-5-4-5 16,-5-11 0-16,-7-3 5 16,-10-1-4-16,-4-5-4 0,-7-2-1 15,-1-2-1 1,-1 0-11-16,-19-1-7 0,-5 2-7 16,-1 4-10-16,3 3 14 15,7 6 22-15,8 6 7 16,5 6-6-16,3 2-2 15,0 0-18-15,11 0-13 16,11 0 29-16,6 2 1 16,0 7 2-16,2 4 7 15,-2 1-4-15,-1 3-6 16,0 5-1-16,-3 4 4 16,-5 1 17-16,-1 5-4 15,-6 2-2-15,-5 2 9 16,-4 1-1-16,-3-4-4 15,0-5-13-15,0-7-2 0,0-5 3 16,0-8-2-16,0-6-1 16,0-2 8-16,0-3-1 15,6-20-3-15,14-13-4 16,4-11-40-16,3 1 21 16,-2 1 5-16,0 10 1 15,-1 6 13-15,1 5 3 16,1 2-2-16,2-1 0 15,2 1-1-15,0 0 2 16,-3-5 0-16,-2 5 9 16,-4-2-3-16,-6-1 10 15,-3 3-2-15,-6 1-1 0,-5 5 4 16,-1-1-16 0,0 4 8-16,0 6-11 0,0 2-3 15,0 5 2-15,0 0-14 16,0 20-13-16,-3 14 28 15,-1 13 0-15,-2 5 3 16,6-4 6-16,0-2 3 16,6-10-3-16,10-7-3 15,5-11-4-15,7-9-2 16,2-6 0-16,3-3 0 16,-3 0-7-16,-2-13-79 15,-10-13-60-15,-11-6-380 16</inkml:trace>
  <inkml:trace contextRef="#ctx0" brushRef="#br0" timeOffset="87254.6705">10039 2726 623 0,'0'0'0'0,"114"-35"-41"16,-59 28-107-16,-10 5-85 15</inkml:trace>
  <inkml:trace contextRef="#ctx0" brushRef="#br0" timeOffset="88415.0064">10566 2888 609 0,'0'0'37'0,"0"0"-10"0,-96 112 9 16,73-73 19-16,9-9-24 15,14-8-29-15,0-7 3 16,12-8-7-16,15-3 4 15,9-4 1-15,10-7 10 16,0-16-11-16,0-4-2 16,-8-3-17-16,-11-2-11 15,-12 2-20-15,-12 4-5 16,-3 3-47-16,-3 9-45 16,-17 6 65-16,4 8 59 15,-1 0 21-15,4 1 16 16,4 10 25-16,3 4-2 15,6-1-3-15,0-2 0 16,4 0-5-16,13-2-6 0,5-7-7 16,4-3 7-16,3 0 2 15,4-5 6-15,3-12-3 16,3-7-20-16,1-5-9 16,-7-2 6-16,-5-6-4 15,-7-2-1-15,-7 1-2 16,-10 4-2-16,-4 7-11 15,0 10-9-15,0 7 4 16,-1 10 18-16,-4 0-3 16,-1 13-6-16,-4 16 7 15,-2 11 4-15,-3 7 10 16,1 1 10-16,-2 3 2 0,0-2 15 16,-2-5-20-16,3-2-11 15,2-8 13-15,3-4-12 16,4-6 0-16,5-5-9 15,1-4 4-15,0-2-4 16,0-2-2-16,6-2 2 16,9-1 3-16,-2-3-3 15,1-4 0-15,2-1 8 16,-1 0-6-16,4-8 7 16,1-10-6-16,-2-3 8 15,-5-3-5-15,1-1-2 16,-8-1 7-16,-2 2 1 15,-4 2-8-15,0 3-4 0,0 2 0 16,-13 6-6-16,2 5 2 16,1 5-9-16,4 1-7 15,3 0-10-15,3 8 4 16,0 5 0-16,0 2-2 16,14-5 19-16,0 0 2 15,2-5 4-15,1-4 3 16,2-1 0-16,2 0 2 15,5 0-2-15,0-4 0 16,3-8-17-16,-2-2-135 16,-4-8-296-16</inkml:trace>
  <inkml:trace contextRef="#ctx0" brushRef="#br0" timeOffset="89785.6886">8271 4103 73 0,'0'0'753'0,"0"0"-688"0,0 0-64 15,0 0 3-15,0 0 0 16,0 0 13-16,43-68-2 16,-6 31-10-16,2-3-3 15,5-2 10-15,-6-4-10 16,-4-2 7-16,-10 2-8 15,-6 5 2-15,-11 8 0 16,-7 15-2-16,0 10-1 16,0 6-3-16,-1 2-17 15,-7 5-2-15,-5 15-10 0,1 8 4 16,-3 9 27-16,5 4-3 16,5-5 3-16,5-5 1 15,0-7 0-15,9-6-7 16,10-4 5-16,3-7 3 15,1-4-1-15,6-3 0 16,2-1 1-16,2-16 8 16,0-3-8-16,-8 0 6 15,-3 6-5-15,-11 4-1 16,-5 6-2-16,-6 4-4 16,0 0-15-16,0 14-21 15,-8 9 16-15,-4 9 25 16,-1-3 1-16,10-1 2 15,3-8-3-15,0-5 0 16,0-3 0-16,18-5 0 0,5-5-1 16,7-2 1-16,8 0 15 15,2-16-10-15,-1-3 1 16,4-5-6-16,-6-3 4 16,-7-1 0-16,-3-3-3 15,-8 2 1-15,-5 0-2 16,-5 3-8-16,-6 5-28 15,-3 8 1-15,0 9 15 16,0 4 16-16,-8 0-9 16,-2 14 6-16,-5 7 5 0,3 7 2 15,4 0 0 1,1 0 1-16,7-2-1 0,0-4 4 16,0-3-2-16,9-5 13 15,9-2-13-15,4-4 6 16,5-7-5-16,6-1 8 15,6-1-10-15,7-16 2 16,-3-3 4-16,0 1-5 16,-7 2-2-16,-4 3 2 15,-7 6 21-15,-5 2-9 16,-4 6-9-16,-3 0-5 16,1 3-1-16,1 11-2 15,1 4 2-15,2 0 2 16,0 2 1-16,-3-4-2 15,6-7 7-15,-1-5-7 0,4-4-31 16,-3-7-10-16,-4-21-143 16</inkml:trace>
  <inkml:trace contextRef="#ctx0" brushRef="#br0" timeOffset="89924.6845">9198 3682 637 0,'0'0'0'0,"85"14"-237"15</inkml:trace>
  <inkml:trace contextRef="#ctx0" brushRef="#br0" timeOffset="90852.7839">9327 4032 483 0,'0'0'147'0,"0"0"-98"15,0 0-24-15,0 0 4 16,0 0 11-16,0 0-17 16,28-34-23-16,3 8 0 15,4-1 1-15,-1 6 5 0,4 3-6 16,-3 8 0-16,-5 6-2 16,-4 4 2-16,-6 0-8 15,-5 20-2-15,-6 6 6 16,-8 8 4-16,-1 3 0 15,0-1 10-15,-3-7-2 16,0-8 5-16,3-9-13 16,0-6-2-16,0-2-3 15,9-4 5-15,14 0 3 16,11-3 4-16,9-12-7 16,8-2-26-16,3 2-84 15,-4 0-170-15</inkml:trace>
  <inkml:trace contextRef="#ctx0" brushRef="#br0" timeOffset="91721.5314">9440 4782 715 0,'0'0'96'0,"0"0"-82"16,0 0-3-16,0 0 27 15,0 0-3-15,75-91-18 16,-46 57-8-16,0-2-9 16,-4 4 3-16,-3 5-4 15,-5 6 9-15,-7 8-16 0,-7 8 3 16,-3 5-1-16,0 0-9 16,0 1-16-16,-1 13-2 15,-11 4 26-15,6 0 7 16,3-2 0-16,3-2 0 15,0-5-2-15,6 2 1 16,12-4 2-16,4-3 0 16,6-2-1-16,2-2 3 15,3 0 3-15,-2-5 2 16,-4-9-5-16,-6-1 2 16,-3-4-3-16,-9-5 6 15,-1 0-7-15,-7-3 2 16,-1 2 0-16,0 8-3 0,0 9 2 15,0 5 1 1,0 3 4-16,0 0-7 0,0 3-10 16,0 16 6-16,0 4-2 15,0 4 6-15,0-2 1 16,6-4-1-16,6-2-55 16,-2-16-101-16,-4-3-432 15</inkml:trace>
  <inkml:trace contextRef="#ctx0" brushRef="#br0" timeOffset="91848.2142">9826 4291 658 0,'0'0'0'16,"0"0"-400"-16</inkml:trace>
  <inkml:trace contextRef="#ctx0" brushRef="#br0" timeOffset="92417.701">10517 4266 694 0,'0'0'48'15,"0"0"-48"-15,0 0-43 16,0 0 43-16,-23 86 12 15,7-38 40-15,4 6-9 16,-1 3-4-16,2-6-16 16,4-7-10-16,-2-12 2 15,6-7-3-15,3-10-5 0,-2-8 0 16,2-6-2-16,0-1 4 16,0 0-3-16,0-11 4 15,0-21 4-15,20-15-14 16,6-8-64-16,7 1 18 15,-1 10 14-15,-4 13 5 16,-1 13 25-16,-6 8 2 16,-2 7-2-16,-3 3 1 15,-4 0-8-15,-1 19 3 16,-4 3 6-16,-7 7 3 16,0 3 33-16,-8 0-13 15,-11-1-3-15,-1-3 1 16,-3-3-3-16,4-4-13 15,1-4-5-15,7-3-2 16,10-5-33-16,1-4-83 0,20-5-108 16,14-8-277-16</inkml:trace>
  <inkml:trace contextRef="#ctx0" brushRef="#br0" timeOffset="94362.4969">10864 4533 753 0,'0'0'75'0,"0"0"-61"16,0 0-14-16,-83 22 2 16,53-1 0-16,9 3 25 0,8 3-2 15,7 3-18 1,6 1 4-16,0-1 0 0,10-2-11 16,9-5 3-16,4-7-1 15,-2-10 2-15,1-6 0 16,-3 0 1-16,-2-11 3 15,2-11-1-15,-5-9 1 16,-3-1-8-16,-6-4-16 16,-5 5-11-16,0 6-5 15,0 6-10-15,-9 11 4 16,5 5 22-16,-1 3 0 16,1 0 10-16,1 6-12 15,-2 8 14-15,5 0-1 16,0 3 5-16,0-1 4 0,2-2-2 15,7-5 6-15,5-1-7 16,0-4 13-16,4-4-5 16,-3 0 19-16,3 0-5 15,0-15 14-15,3-5-4 16,2-7-14-16,0-6-6 16,-2-4-7-16,-2-3-6 15,-2-5 2-15,-3-5-2 16,0 3-25-16,-2 4-16 15,-5 11 17-15,-2 13 23 16,-2 9-5-16,-3 6 6 16,0 4 0-16,0 0-3 15,0 0-7-15,0 10-13 0,0 9 13 16,0 10 8 0,-8 5 2-16,-2 2 2 0,-2 0 10 15,3 0 6-15,1-3-5 16,4-4 4-16,1-1-3 15,3-1-9-15,0-5 1 16,0-4 3-16,6-3-8 16,4-3 1-16,1-7-2 15,2-1 1-15,1-4 2 16,2 0-2-16,1 0 8 16,0-4-8-16,0-5 4 15,1 4-5-15,-2 0 0 16,-4-1 3-16,0 2-3 15,-2 0 1-15,-2-1 5 16,-4 1-5-16,1-3-1 0,-2 3 0 16,0-3 1-16,3 1 1 15,-5 0 0-15,2 3-1 16,-3-1-1-16,0 4-5 16,0 0 0-16,0 0-3 15,0 0-4-15,-1 0-4 16,-13 10 16-16,-2 9 1 15,-2 5-1-15,4 2-2 16,1 3 2-16,6 2 3 16,4-1-3-16,3 1 4 15,0-7-1-15,0-5-3 16,3-4-2-16,7-9 2 0,3-2 1 16,1-4 0-16,1 0 7 15,0-14 8-15,3-7-16 16,-5-6 2-16,0-3 8 15,-5-1-6-15,-3 1-4 16,-5 1-8-16,0 5-1 16,-2 5-5-16,-9 6-5 15,3 6 14-15,2 5-11 16,1 2 11-16,1 0 5 16,1 0-10-16,0 9-8 15,3 7 17-15,0 3-2 16,0-1-1-16,0 1 4 15,7-5-2-15,2-5 2 0,4-2-5 16,-2-4 10-16,1-2-5 16,0-1 0-16,0 0 8 15,3-8-4-15,0-8 9 16,1-5 1-16,2-5-2 16,3-2-12-16,1-2 1 15,2 2-2-15,-3 6-11 16,-2 5 11-16,-4 9 1 15,-3 2-1-15,-4 6-9 16,-1 0 2-16,-1 8 0 16,0 9-1-16,-5 7 9 15,-1 3 4-15,0 1 17 0,0 3-10 16,0 2-4-16,-10-2-5 16,1 2 1-16,0-5-3 15,3-8 5-15,2-7-5 16,4-7-5-16,0-6-28 15,0-16 5-15,18-17 23 16,1-6-1-16,-1 4-15 16,-5 12 13-16,-2 9 8 15,-4 7 3-15,2 4-1 16,-1 1-2-16,-1-1 2 16,1 1 2-16,0 0 3 15,1-3 4-15,2 0-4 16,2-2-1-16,-1-1 2 15,-3 1-6-15,-3 3 3 16,-3 1-3-16,-3 3 2 0,0 0-4 16,0 0-2-16,-3 3-6 15,-12 14 8-15,0 6 0 16,-1 6 5-16,8-3-5 16,2 2 3-16,6-7 7 15,0-4-6-15,0-8-2 16,11-1-1-16,8-8-1 15,2 0 5-15,6-8 5 16,8-10-6-16,0-7 2 16,4 1-5-16,-6 2-1 0,-8 5 1 15,-8 5 4 1,-7 7-7-16,-7 3 2 0,-3 2-2 16,0 0-3-16,0 0-2 15,-13 10 3-15,-4 8 4 16,-1 7 0-16,5-1 4 15,1 1-5-15,7-2 1 16,2 2-1-16,2-4-1 16,1-3 2-16,0-4 2 15,3-4 1-15,15-7-6 16,4-3-3-16,14 0 3 16,6-4-11-16,3-9-18 15,-2-2-54-15,-9 2-2 16,-12 6 21-16,-11 2 39 15,-5 5 23-15,-6 0 10 0,0 1-5 16,0 16 31 0,0 4 21-16,0-1-17 0,3-6-7 15,10 0 1-15,7-11-11 16,7-3-7-16,11 0-6 16,9-24-5-16,6-12-26 15,-1-8-83-15,-8-11-290 16</inkml:trace>
  <inkml:trace contextRef="#ctx0" brushRef="#br0" timeOffset="98507.7026">10517 3953 120 0,'0'0'34'15,"0"0"-21"-15,0 0-1 0,0 0 53 16,0 0 47-16,0 0-6 16,0 0-1-16,-17 3-66 15,17-3-8-15,0 2 4 16,-1-1-1-16,-2-1 9 16,-6 2-3-16,-3-2-21 15,-2 3-11-15,-6 3-8 16,-3 0 0-16,0 5-2 15,-2-2 5-15,3 1-3 16,3 0 4-16,4-1-7 16,3 0 3-16,0 2-6 15,6-2 0-15,-2 2 5 16,0 0-3-16,-1 5 4 16,-2 1-4-16,1 4 4 0,-1 2 0 15,4 2-4 1,-2 2 2-16,2 2-2 0,-1 3 4 15,0 1 0-15,-2 0 2 16,0 5-4-16,1 0 3 16,0 2-2-16,4-1 2 15,4-2-2-15,1 1 3 16,0 0-2-16,0 5 0 16,0 5 0-16,0 0 0 15,0 2 3-15,9-1-3 16,4-3-4-16,-1-2 4 15,3 1 0-15,3-1-1 16,3 2 1-16,0 0-2 0,-2 0 4 16,2 2-4-16,1-2 1 15,-2-2 1-15,7-2-1 16,0-2 1-16,4-3-5 16,3-1 5-16,8-3 3 15,4-3-1-15,6-3-2 16,6 0 0-16,5-1-4 15,0 0 1-15,4-2 3 16,6-5 0-16,5-4 1 16,2-3 5-16,-2-7-6 0,-1-2 0 15,-5-3 2-15,4 0 2 16,-3 0-4 0,-2 0 0-16,0 0 0 0,-4-4 0 15,0-5 3-15,4 1 0 16,-2-3-1-16,-2 1-2 15,-4-3-2-15,-5-4 2 16,0-3 2-16,-3-2 6 16,0-7 0-16,1-5-1 15,-4-2 3-15,2-5-3 16,-1 0-6-16,-3 2-1 16,-4-2-3-16,-6 7 3 15,-4 2-1-15,-6 2 4 16,-3 2-3-16,-7-1 0 15,0 0 2-15,-5 0-2 0,-5-1 0 16,1 1 4 0,-5-4-4-16,-2-9 4 0,-1-5 1 15,-1-10-10-15,-2-5 2 16,0-1-15-16,0 3-2 16,-2 7 19-16,-10 12 0 15,-3 5-2-15,-1 4-1 16,-2 3 4-16,0 0 8 15,-6 2-4-15,0 0 0 16,-2 3 5-16,-1-4 2 16,-2 3-9-16,-3-2 0 15,-4-1 0-15,-5-2-1 16,-3 1-1-16,5-3 3 16,3 3 9-16,8 3 27 0,5-2-16 15,1 4-5-15,2 1-16 16,-2-2 3-16,-3 3-4 15,0-1-1-15,-4 1-5 16,-5 0 5-16,-8 2-1 16,-7 1-6-16,-5-4 4 15,0 3 3-15,8-2 0 16,6 2-7-16,7 4 15 16,2 2-16-16,1 2 5 15,-3 4 2-15,-1 1 1 16,-6 3 0-16,-4 1-4 15,-6 2 4-15,-4 1-3 16,-1 0 6-16,-4 0 1 0,3 0-3 16,1 0-1-1,3 4-8-15,5-1 8 0,1 0 1 16,7-1 1-16,3 1 4 16,2 0-6-16,7 0 0 15,-1 4-1-15,0 3-4 16,1 4 5-16,-2 3-1 15,0 6-2-15,-3 2-2 16,-2 2 5-16,1-1-3 16,0-2-3-16,0-7 8 15,2 0-4-15,7-5 0 16,4-2 1-16,6-2-1 0,2-4 4 16,3 1-2-16,0-3 0 15,-1 1 1-15,1 0 0 16,-2 0-1-16,0 2-5 15,0 1-2-15,2 0-8 16,0 0 14-16,3-1-4 16,3-2-8-16,2-1-6 15,1-1 19-15,0 1 0 16,0-2-1-16,0 0 1 16,0 0 1-16,0 0-1 15,0 0-11-15,0 0-43 16,0 1-24-16,0-1-94 15,0 0-153-15</inkml:trace>
  <inkml:trace contextRef="#ctx0" brushRef="#br0" timeOffset="99804.3034">12607 5249 248 0,'0'0'33'15,"0"0"29"-15,0 0-16 0,0 0-1 16,0 0 40 0,0 0-8-16,-11 14-44 0,11-8-23 15,0 1-10-15,0 5 0 16,0 0-3-16,21 4 5 16,3-1-2-16,11 0 13 15,7-2-11-15,9-2 17 16,3-1-18-16,6-1 35 15,5-3-21-15,5 1-6 16,9-3-2-16,11-1-2 16,8-3 3-16,7 0-8 15,5 0 1-15,2 0 0 16,1 0-1-16,-4 0 1 0,-6 2 3 16,-9 3-4-16,-3 2 1 15,-8 4-1-15,-4 1 3 16,-2 4-3-16,-2 3 0 15,0 0 8-15,3-1-5 16,1-1-3-16,1-2 1 16,2-3 0-16,-1 2-1 15,-5-2 1-15,-3 2 7 16,-4 1 2-16,-2 0-10 16,-2 2 30-16,1 4-20 15,-3 1-3-15,1 3 1 16,-3 4-4-16,0 0 2 15,2 4-3-15,-3 0 1 16,-2-3-4-16,-3-3 1 0,-2-3 9 16,-2-5-1-16,0-4 2 15,-2-3-1-15,-4-5-6 16,-8-2-2-16,-8-5 7 16,-10 0-8-16,-10 0-1 15,-3 0 3-15,-4 0 7 16,-2 0-3-16,1 0-5 15,-1 0 5-15,0-2-3 16,0-8-4-16,3-5-2 16,-3-9-84-16,0-5-88 15,0-7-201-15</inkml:trace>
  <inkml:trace contextRef="#ctx0" brushRef="#br0" timeOffset="100209.3461">15634 5462 671 0,'0'0'0'16,"0"0"-8"-16,0 0 4 15,0 0-4-15,0 0 8 0,0 0 0 16,66 10 8-1,-35 18-5-15,2 6 19 0,6 6-9 16,3 3 6-16,5 3 25 16,9 4-17-16,3 3-9 15,4 0-3-15,-2 2-7 16,-3-2 0-16,-7-5-7 16,-11 1 5-16,-10 2-4 15,-11 1 1-15,-13 6 4 16,-6 6-6-16,-7 6 0 15,-26 3 12-15,-15-1-12 16,-13-5 3-16,-10-6-1 16,-8-4-2-16,-8-7 4 15,-8 0 1-15,-11 0-5 0,-14 6-1 16,-17 6-114 0,-25 0-279-16</inkml:trace>
  <inkml:trace contextRef="#ctx0" brushRef="#br0" timeOffset="102701.6334">23347 8345 193 0,'0'0'25'0,"0"0"-7"15,0 0-6-15,0 0 63 16,0 0 10-16,0 0-8 16,0 0 10-16,-31-34-46 15,28 26-22-15,1 6 22 16,2 1-18-16,0 1-3 0,0 0-18 15,0 0 7-15,0 0-9 16,11 0-12-16,17 3 12 16,15 7 9-16,13-2 4 15,9-1-3-15,5-3-8 16,4-1-2-16,2-3 0 16,0 0 4-16,4 0-1 15,4 0-1-15,1-2-2 16,-3-4 5-16,-2-1-5 15,-5 0 5-15,-2 1-5 16,-1 2-1-16,-8 1-10 16,-7 2-8-16,-13 1-12 15,-18 0-6-15,-15 0-42 0,-11 0-95 16,-10 0-32-16</inkml:trace>
  <inkml:trace contextRef="#ctx0" brushRef="#br0" timeOffset="103143.3047">23194 8483 456 0,'0'0'23'0,"0"0"-17"16,0 0 0-16,111 12 8 15,-67-10 41-15,2 1-7 16,5 1 18-16,9-1-29 15,11-2-17-15,10 2-2 16,10-3-15-16,4 0-3 16,2 0 0-16,-3 0 4 15,-8 0-2-15,-8-7-2 16,-9 0 2-16,-13 2 0 0,-5-4 5 16,-12 3-9-16,-8-1 2 15,-12 1-5-15,-11 3-4 16,-8 1-5-16,0 1-40 15,-22 0-162-15,-8-3-158 16</inkml:trace>
  <inkml:trace contextRef="#ctx0" brushRef="#br0" timeOffset="112812.3093">10639 858 286 0,'0'0'77'15,"0"0"-19"-15,0 0-31 16,0 0-3-16,0 0 5 15,0 0-5-15,0 0-22 16,-34-24 20-16,31 20 14 16,1-1-18-16,2 2-3 15,0 3-5-15,0-1 4 0,0 1-14 16,0 0-3-16,0 0-7 16,0 0 8-16,0 0-21 15,0 0 14-15,0 0 6 16,0 0-10-16,0 0 13 15,5 0-16-15,2 0 16 16,4 0-1-16,-1 0 5 16,3-2 10-16,-5-3-8 15,-2-1-4-15,-6 0 16 16,0 1-8-16,0 2 5 16,-3 0 7-16,-5 2-9 15,-6-1-9-15,2 2 5 16,1 0-8-16,4 0 6 15,4 0-7-15,1 0 0 0,2 0-67 16,0 9 20-16,0 4 15 16,0 2-44-16,12-2-7 15,6-5-77-15</inkml:trace>
  <inkml:trace contextRef="#ctx0" brushRef="#br0" timeOffset="113567.8695">10615 734 511 0,'0'0'28'0,"0"0"-20"16,0 0-7-16,0 0-2 15,0 0-7-15,0 0-32 16,-55-3 16-16,43 11 15 15,3-1 9-15,5 2 2 16,-4 0-1-16,5 1 21 16,0 1-6-16,3-6 2 0,0-1-8 15,0-1-10 1,0-2-9-16,0 1 4 0,0-2 0 16,6 0-2-16,0 0 14 15,2 0 18-15,-1 0 19 16,-1-5-34-16,-3 0 5 15,-3 0-14-15,0 1 17 16,0 1-11-16,0 3 23 16,0 0-15-16,0 0 12 15,0 0-24-15,0 0-2 16,0 0-2-16,0 0-11 16,0 10 1-16,9-5-5 15,10 0 6-15,2-1 3 16,3-4 0-16,1 0 7 0,2 0-34 15,-3-2-18-15,-3-7-29 16,-6 1-16-16,-9 3 22 16,-6 4 36-16,0 1 33 15,0 0-29-15,-12 11-99 16</inkml:trace>
  <inkml:trace contextRef="#ctx0" brushRef="#br0" timeOffset="114819.0255">15585 1170 406 0,'0'0'0'0,"0"0"0"16,0 0-2-16,0 0 4 16,0 0 2-16,0 0 5 15,90-27 4-15,-69 27 11 16,4-2 8-16,6 1 2 15,5-1-14-15,3 1-13 16,5 1-4-16,3 0-3 16,3-3 0-16,3 3-18 0,-5-3-58 15,-5-2-5 1,-11-2-135-16</inkml:trace>
  <inkml:trace contextRef="#ctx0" brushRef="#br0" timeOffset="115415.189">15725 2455 582 0,'0'0'49'0,"0"0"-49"16,0 0-7-16,0 0-24 15,0 0 31-15,0 0 4 16,87-2-2-16,-47-4 1 15,3-2-3-15,4 2-7 16,0-1-20-16,0 4-95 0,-6-6-79 16</inkml:trace>
  <inkml:trace contextRef="#ctx0" brushRef="#br0" timeOffset="117954.1852">22211 1736 439 0,'0'0'33'0,"0"0"-12"16,0 0 14-16,0 0 7 15,0 0-15-15,0 0-2 16,0 0 24-16,-14-12-13 16,14 10-1-16,-1 2 0 15,1 0-4-15,-2-1-1 16,2 1-20-16,0 0-10 15,0 0 0-15,0 0-2 16,3 0-8-16,18 0 5 16,12 0 1-16,10 0 4 0,10 0 2 15,2 0 0 1,-2 0-2-16,-3-2 7 0,-4-4-9 16,-6 0 3-16,-5 1-1 15,-12-1 0 1,-7 3 3-16,-11 2-7 0,-3 1 4 15,-2 0 0-15,0 0-7 16,0 0 2-16,0 0-22 16,0 0 3-16,-8 0-27 15,-5 8-29-15,-2 6-46 16,-1 2 17-16,5 0-94 16</inkml:trace>
  <inkml:trace contextRef="#ctx0" brushRef="#br0" timeOffset="118867.4566">21352 3783 387 0,'0'0'56'0,"0"0"-46"0,0 0-1 16,0 0 20-16,86-9 4 15,-54 6 5-15,0 0-10 16,7 2 0-16,-2-2-11 16,-1 3 1-16,0-1 0 15,-2 1-14-15,3 0 2 16,5 0 7-16,3 0-12 16,4 0 13-16,2 0-5 15,-5-1-6-15,-1-2 5 16,-6-1 1-16,-3-1 6 0,-7 1-5 15,-5-3-4-15,-9 3 0 16,-6-1-1-16,-5 5 2 16,-4 0 10-16,0 0 10 15,0 0-7-15,0 0-11 16,0 0-9-16,0 0-3 16,0 0-44-16,0 0-15 15,-1 0-26-15,-4 0-150 16,-5 0-49-16</inkml:trace>
  <inkml:trace contextRef="#ctx0" brushRef="#br0" timeOffset="120877.3736">4668 4920 551 0,'0'0'10'0,"0"0"-6"16,0 0-4-16,-86 20 5 16,59-4-1-16,3 2 18 15,3 1-10-15,5 1 16 0,5 3-2 16,1 7-15-16,4 6 0 15,3 7 0-15,3 3 0 16,0 0 0-16,19-7-6 16,4-7 3-16,11-9-8 15,3-10 0-15,-1-11-1 16,3-2 4-16,1-12-2 16,-3-17 24-16,-5-10-7 15,-4-7-3-15,-8-7-8 16,-6 0 1-16,-11 0-5 15,-3 5 5-15,-3 5-6 16,-17 5-2-16,-7 6-2 16,-6 9 2-16,0 7-3 15,-3 10 5-15,3 6-4 16,2 0-2-16,10 9 4 0,6 11-1 16,5 9-31-16,10 0-23 15,0 7-18-15,7-1-27 16,16-5-67-16,8-7-129 15</inkml:trace>
  <inkml:trace contextRef="#ctx0" brushRef="#br0" timeOffset="121366.8943">5226 5266 672 0,'0'0'53'0,"0"0"2"15,0 0-26-15,0 0-10 16,-12-82 10-16,26 41-12 15,3-7 1-15,0-4-4 16,2-2-12-16,-1-2 2 16,-1-2-3-16,-4 4-1 15,-6 10-3-15,-4 13-4 16,-3 15-13-16,0 10 11 16,0 6-43-16,0 13-90 15,-9 22-131-15,-5 14 113 0,0 1 22 16</inkml:trace>
  <inkml:trace contextRef="#ctx0" brushRef="#br0" timeOffset="121635.2182">5295 4761 288 0,'0'0'110'0,"0"0"-20"16,0 0 5-16,0 0-57 15,0 0-24-15,0 0-14 16,-72 43 0-16,57 0 32 16,3 9-2-16,5 3-2 0,4 0 0 15,3 3-4 1,0-1-5-16,7-4-14 0,11-2-2 16,9-8-3-16,0-7 0 15,7-8-4-15,3-4-33 16,10-5-38-16,5-12-94 15,0-7-253-15</inkml:trace>
  <inkml:trace contextRef="#ctx0" brushRef="#br0" timeOffset="122573.4469">5736 5344 704 0,'0'0'30'0,"0"0"-30"15,0 0-57-15,0 0 46 16,0 0 11-16,0 0 21 16,99-68-15-16,-50 20 4 15,-3-6 6-15,-3-2-16 16,-8-3-8-16,-10 5 8 16,-8 8 7-16,-9 6-7 15,-5 13 0-15,-3 12-1 16,0 8-2-16,-1 7-9 15,-14 0 10-15,0 16-12 16,-6 12 5-16,2 3 7 16,5 2 2-16,4-2 2 15,4-3 5-15,6-2 3 0,0-5-9 16,9-4-1-16,9-4 0 16,10-8 0-16,2-5 1 15,3 0 2-15,7-10-6 16,0-9-1-16,-2-3-9 15,-10 5-17-15,-6 6-10 16,-13 5 30-16,-6 6 10 16,-3 0 0-16,0 0-6 15,0 16-2-15,-4 9 6 16,-1 9 2-16,5-2 3 16,0-3 7-16,3-3-6 15,11-1 0-15,10-6 3 16,4-5 0-16,3-4-5 0,4-5-1 15,2-5 0-15,-6 0 6 16,0-10-7-16,-11-3-1 16,-7-3-11-16,-13 2 12 15,0-6 15-15,-3-1 7 16,-19 3-22-16,-3 4-45 16,-5 5-9-16,0 1-42 15,8 6 48-15,5 2 20 16,2 0 28-16,9 0-7 15,2 7 8-15,4 3-1 16,0 2 8-16,0 0-5 16,12 0 0-16,7-2 20 15,3-1-10-15,5-4 7 16,3-5 13-16,1 0-12 0,2-2 8 16,0-15-9-16,-5-3-6 15,-1-1-1-15,-7-2-4 16,-1 1 13-16,-2 1 6 15,-3 4 8-15,-6 1-21 16,1 2-14-16,-5 1 14 16,-2 3-9-16,-1 1-6 15,1 2 3-15,-2 2-6 16,0 0 6-16,0 1-5 16,0 0 4-16,0 0-3 15,1 1 7-15,-1-2-6 16,0 2 1-16,0-3-1 0,0 1 0 15,0-3 0-15,0 1 1 16,-1 0 0-16,-1 1-1 16,1 3-13-16,1 2-19 15,0 1-25-15,0 0-117 16,0 0-187-16</inkml:trace>
  <inkml:trace contextRef="#ctx0" brushRef="#br0" timeOffset="123300.6438">6770 4848 501 0,'0'0'26'16,"0"0"7"-16,0 0-33 16,0 0-19-16,0 0 19 15,0 0 44-15,-91 103-4 16,76-66-10-16,3-5 2 15,8-9-15-15,4-6-12 16,0-7 0-16,0-5-3 16,6-5 0-16,10 0 6 15,2 0 4-15,9-17 0 16,0-5 3-16,-2-2-7 0,-3 1-6 16,-8 7-1-16,-5 4 3 15,-5 10 1-15,-4 2-5 16,0 0-14-16,0 14-3 15,0 16 17-15,0 13 1 16,-6 6 13-16,-1-3 8 16,-1-3-3-16,4-6-13 15,-1-11 5-15,1-4-10 16,4-11 10-16,0-5-11 16,0-4 0-16,0-2 6 15,0 0 4-15,0 0-4 16,0-4 17-16,10-14 5 0,8-7-22 15,6-3-6-15,1-1-18 16,1 2-34-16,2 4-33 16,0-2-82-16,-1-2-344 15</inkml:trace>
  <inkml:trace contextRef="#ctx0" brushRef="#br0" timeOffset="123683.1896">7393 5179 313 0,'0'0'85'0,"0"0"-82"16,0 0 15 0,0 0 112-16,0 0 0 0,0 0-65 15,-13-34-59-15,13 3-3 16,3-5-2-16,10 1 6 15,1 2 9-15,-5 9-16 16,1 7 1-16,-2 7 4 16,-4 7-5-16,-2 3-4 15,2 0-3-15,2 3-4 16,0 11 8-16,3 4 3 16,2 0 4-16,0-2 14 15,1-4 0-15,0-3 0 0,2-5-17 16,2-3 12-16,2-1 7 15,7 0-19 1,5-11 10-16,1-9-11 0,-2-4-24 16,-4 3-52-16,-8-1-92 15,-4-1-273-15</inkml:trace>
  <inkml:trace contextRef="#ctx0" brushRef="#br0" timeOffset="123909.0944">7804 4674 673 0,'0'0'46'0,"0"0"-46"0,0 0-8 15,0 0 8 1,0 0 0-16,64 77 10 0,-53-37 0 16,0 3 13-16,-5 7-13 15,-1 3 4-15,-4 2-8 16,1 4-5-16,-2 6-1 15,0 3-58-15,-2 2-32 16,-19-4-86-16,-12-4-119 16</inkml:trace>
  <inkml:trace contextRef="#ctx0" brushRef="#br0" timeOffset="124345.176">6473 5729 702 0,'0'0'52'0,"0"0"-42"16,0 0-2-16,0 0-8 16,0 0 7-16,0 0-14 15,18-8 4-15,-9 8 3 16,6 22 4-16,1 12 11 15,5 10 27-15,0 7-2 16,-3 4-27-16,6-7-5 16,-2-7-3-16,1-14-4 15,-4-5 2-15,3-11-3 16,-4-8-39-16,0-3-35 16,-4-12-68-16,-10-22-406 15</inkml:trace>
  <inkml:trace contextRef="#ctx0" brushRef="#br0" timeOffset="124578.1517">6428 5910 649 0,'0'0'22'15,"0"0"-19"-15,0 0-3 16,64 76 8-16,-44-50-3 0,-1-2 47 15,5 0-28 1,1-5-10-16,5-5 6 16,6-8-3-16,6-6-5 0,12-4-7 15,7-19-5 1,3-13-66-16,-9-10-117 0</inkml:trace>
  <inkml:trace contextRef="#ctx0" brushRef="#br0" timeOffset="126397.7121">7029 6587 746 0,'0'0'106'16,"0"0"-96"-16,0 0-10 15,0 0 6-15,0 0-4 0,0 0 9 16,26-19 4-16,-7-6-4 16,5-5-3-16,-2-7-5 15,-2-2 14-15,-2-4-13 16,-5-7 3-16,-1-1 5 15,-8 0-12-15,-2 4-1 16,-2 0-5-16,0 5-24 16,0 6 10-16,0 5-1 15,-5 10 12-15,2 10 8 16,3 7 0-16,-1 4-2 16,1 0-1-16,0 1-13 15,0 20-9-15,0 10 20 0,0 12 6 16,1 6 16-1,-1 6 7-15,0 1 4 0,0 1-8 16,0-3-4-16,0-10 3 16,0-8 1-16,0-12-13 15,0-10 4-15,0-9-9 16,0-3 3-16,0-2 2 16,0 0-3-16,5 0-1 15,4-20 13-15,5-10-15 16,5-6 0-16,2 4-10 15,-5 8-7-15,-3 12 5 16,-5 7 10-16,3 5-5 16,-1 0-5-16,2 8 6 15,1 11 1-15,4 2 3 16,-3-2 2-16,0-3 1 0,5-7 0 16,-2-1 0-16,4-7 2 15,2-1-3-15,4 0 5 16,-1-12-4-16,4-9 1 15,-5-2 5-15,0-5-5 16,-7 2 1-16,-3 3 5 16,-7 7-7-16,-5 2-2 15,-3 3 1-15,0 7-2 16,0 2-5-16,0 2-14 16,-6 0 19-16,-5 9-2 15,-1 8-13-15,-1 4 15 16,5 2 1-16,5 0 1 0,2-1-2 15,1-3 3-15,0-2-2 16,6-6-3-16,6-2 4 16,4-3-3-16,1-1 7 15,2-4-8-15,6-1 8 16,2 0-1-16,3-1 0 16,0-13-1-16,-2 0 5 15,-4 0-3-15,-6 3-4 16,-6 3 0-16,-5 2 11 15,-5 4-11-15,-2 2 13 16,0 0-10-16,0 0-1 16,0 0-2-16,0 0-9 15,-12 14 9-15,1 4 2 0,2 5-2 16,1-1 4 0,6 0-3-16,2-5-1 0,0 0-5 15,0-5 4-15,5-4 1 16,6-2-1-16,3-3-2 15,1-3 3-15,1 0 4 16,2 0-4-16,-3 0 0 16,-5-1 5-16,-4-5 1 15,-3-4-5-15,-3 1 10 16,0-4-11-16,0-4-1 16,0 0-4-16,-3-2-6 15,-4 4-6-15,2 7 16 0,5 5 0 16,-2 3-3-1,2 0-5-15,0 0-19 0,0 2 0 16,0 7 27-16,2 2-3 16,7-5 4-16,2-3 0 15,4-3-6-15,1 0 2 16,2-6 4-16,2-13 0 16,-3-6 5-16,-2-7-2 15,-4-5 0-15,-5-6 3 16,-2-3-4-16,-4-3-2 15,0 4 0-15,0 8-19 16,0 10 19-16,0 13 2 16,0 12 6-16,0 2-8 15,0 7-13-15,0 19 3 16,0 9 10-16,0 5 0 0,0 6 20 16,0-2 1-16,0-3-6 15,0-7 7-15,0-3-16 16,0-3 3-16,0-9-1 15,0-3-7-15,0-9 1 16,0-2-2-16,0-5 0 16,0 0 0-16,0 0 2 15,0-14 3-15,0-17 10 16,5-16-15-16,5-8-20 16,-4-8-14-16,6-6-32 0,-2-1 8 15,1 2-10 1,1 7 19-16,3 14 18 0,-6 21 25 15,-2 10 6-15,-1 13-1 16,-2 3 1-16,1 5-4 16,1 18-11-16,-1 9 15 15,-1 4 14-15,-2 3 21 16,-2-4 14-16,0-1 0 16,0-6-14-16,0 0-1 15,0-1-20-15,-11 0-5 16,-1 3-4-16,-6 3-5 15,0 3-28-15,8-5-96 16,4-9-217-16</inkml:trace>
  <inkml:trace contextRef="#ctx0" brushRef="#br0" timeOffset="128035.2844">8245 6561 601 0,'0'0'85'0,"0"0"-83"15,0 0 19-15,0 0 3 16,0 0 10-16,0 0-17 16,40-30-13-16,-16 8 5 15,-1-1-2-15,-1-4-3 16,-4 1-4-16,-5 1-2 16,-8 2 0-16,-5 5-1 15,0 4-23-15,-6 7-9 16,-5 7 3-16,-2 0 20 0,1 15 12 15,4 10-2-15,0 2 2 16,6-1 0-16,2-6 1 16,0-4-1-16,12-3 1 15,6-5 0-15,4-1 18 16,7-7-5-16,-1 0 0 16,6-12-5-16,2-10 1 15,1-8-10-15,-1-7 8 16,-3-5-4-16,-6-5-4 15,-6 2 0-15,-3-1-2 16,-8 7 2-16,-1 7-16 16,-6 10-5-16,-2 11 21 15,-1 9-4-15,0 2-1 0,0 9-8 16,-6 20 6-16,-11 16 7 16,-7 10 34-16,-1 7-4 15,0 6-8-15,0-2 3 16,1-4-4-16,5-3-1 15,2-9 17-15,7-1-9 16,4-6-7-16,6-7-5 16,0-8-11-16,0-6-3 15,15-8 0-15,3-7-3 16,6-7 2-16,3 0 6 16,4-17 5-16,-1-12 0 15,-8-5-12-15,-4-2 0 16,-11-1-21-16,-7 2-11 0,0 4-4 15,-10 4-7-15,-5 4 0 16,2 9-3-16,1 6 24 16,4 5 8-16,3 3 2 15,3 0 10-15,2 0-1 16,0 0 0-16,0 0-7 16,4 0 6-16,13 2 4 15,5-2 7-15,8 0 7 16,3 0 8-16,0-11-14 15,-4 0 0-15,-2-3-6 16,-3 0 2-16,-9 3 4 16,-4 1 7-16,-6 6 7 15,-5 1 3-15,0 3 0 0,0 0-25 16,0 0-8-16,-11 12 8 16,-3 5 0-16,2 4 1 15,3-1 0-15,6-1 7 16,2-2 4-16,1-5 5 15,0-5-8-15,0-1-1 16,13-5 0-16,7 1-5 16,6-2 6-16,6 0-2 15,4-9-5-15,-2-7 1 16,-1-6 4-16,-6 0-2 16,-8 0-1-16,-7 3 0 15,-6 1 3-15,-6 2 6 16,0 4 1-16,0 6-5 0,0 3 8 15,0 1-16-15,0 2-1 16,0 0-7-16,0 8 7 16,-3 14-11-16,0 12 11 15,0 5 2-15,3 4 0 16,-2 1 0-16,-1-2-2 16,-1 0 5-16,-2-1-5 15,-4-3 3-15,-4-1-3 16,3-8 3-16,-2-6-3 15,4-7 2-15,5-8-2 16,1-5-2-16,3-3 1 16,0 0 1-16,0 0-7 15,4 0-2-15,16-11 9 16,11-8 1-16,9-5-1 0,4-3 4 16,0 4-3-16,-5 1-1 15,-8 8 6-15,-8 5-2 16,-11 4-8-16,-9 3-3 15,-3 2-30-15,-3 0-39 16,-26 3-48-16,-14 14-137 16</inkml:trace>
  <inkml:trace contextRef="#ctx0" brushRef="#br0" timeOffset="128342.24">7531 7461 682 0,'0'0'56'0,"0"0"-56"16,0 0 0-16,0 0 4 15,98 0 6-15,-30 0 22 16,18-15 19-16,15-9-23 15,13-4-2-15,5-6-13 16,9-2-10-16,-1-3 0 16,-8 6-1-16,-8 5-2 0,-17 8-8 15,-18 9-23 1,-17 8-13-16,-14 3-12 0,-18 5-45 16,-18 16-149-16</inkml:trace>
  <inkml:trace contextRef="#ctx0" brushRef="#br0" timeOffset="130582.9888">17338 13508 684 0,'0'0'13'0,"0"0"19"16,0 0 19-16,0 0-42 15,0 0-9-15,0 0-4 16,0 0-1-16,-8-29-2 16,8 50 2-16,-1 8 5 15,-5 13 11-15,-3 11 22 16,-3 3-29-16,0-1 5 16,-1-4 1-16,2-10-9 15,3-12 10-15,4-9-11 0,1-10 0 16,3-7 0-1,0-3 1-15,0 0 22 16,-3 0 25-16,0-23 1 0,0-18-45 16,0-16-4-16,3-10-5 15,0-8-6-15,0 0-3 16,0 8 12-16,0 5-1 16,2 10 3-16,8 11-4 15,4 9 2-15,-1 13-3 16,6 7 1-16,1 4-10 15,4 7 6-15,4 1 0 16,2 3-15-16,-3 14 8 16,-7 6-3-16,-9 1 7 15,-8 2 2-15,-3 3-7 16,-12 0 14-16,-18 1-2 0,-7-1 4 16,-6-3-2-16,2-4-4 15,9-5 6-15,11-7 8 16,12-6 3-16,9-2-11 15,0-2-14-15,15 0-12 16,22 0 26-16,17 0 0 16,7-4 6-16,-4 4-6 15,-7 0 0-15,-12 1 5 16,-13 13-5-16,-10 5 0 16,-8 3-1-16,-7 7-10 15,-4 4 11-15,-17 6 0 16,-9 4 1-16,-6 1 21 0,-4-2-22 15,1-3 31-15,0-4-24 16,1-8 14-16,5-3-21 16,6-7 14-16,11-5-27 15,6-9 13-15,10-3-76 16,7 0-58-16,25-29-258 16</inkml:trace>
  <inkml:trace contextRef="#ctx0" brushRef="#br0" timeOffset="131002.2794">18052 13274 357 0,'0'0'31'16,"0"0"18"-16,-106 79 6 16,88-52-19-16,8-5-12 15,10-2-20-15,0-2 2 16,15 1-6-16,12-2 19 16,7-3 3-16,3-1 5 15,1-1-18-15,-5-1 12 0,-7 4-21 16,-6 0 0-16,-11 2 0 15,-8 2 6-15,-1 1 0 16,-6 5 19-16,-16 0-7 16,-8 2 5-16,-4 2 1 15,-2-1 6-15,3-5-2 16,8-7-1-16,13-8-15 16,6-5-12-16,6-1-5 15,2-2-57-15,27 0-44 16,25-12 26-16,19-24-220 15</inkml:trace>
  <inkml:trace contextRef="#ctx0" brushRef="#br0" timeOffset="131227.4197">18787 13352 763 0,'0'0'17'15,"0"0"-17"-15,0 0-3 16,0 0-53-16,0 0 42 16,0 0 14-16,47-6 25 15,-9 3-10-15,1 1-15 16,2 0-7-16,-4 2-16 16,-10 0-102-16,-8-3-101 15,-11-3-102-15</inkml:trace>
  <inkml:trace contextRef="#ctx0" brushRef="#br0" timeOffset="131436.9981">19037 13312 573 0,'0'0'129'0,"0"0"-116"16,0 0-11-16,0 0 12 16,-20 106 17-16,14-68 0 15,-1 3 7-15,1-1-8 16,-2-1-21-16,0-3 13 15,3-2-21-15,1-3 11 16,0-4-18-16,3-2 16 16,-1-4-20-16,2-2-41 15,0-3-51-15,-1-8-117 0</inkml:trace>
  <inkml:trace contextRef="#ctx0" brushRef="#br0" timeOffset="131856.856">17440 14338 383 0,'0'0'47'0,"0"0"-15"0,0 0-27 15,0 0-5-15,0 0 77 16,97 33 8-16,-14-33-15 16,24 0-11-16,21-14-20 15,22-2-12-15,11-1-13 16,13-2-14-16,7 4 5 16,-4-3-9-16,-3 4 8 15,-11-1 3-15,-14 6-6 16,-14 0-1-16,-19 3 10 15,-22 1-10-15,-20 0 0 16,-24 1 1-16,-20 0 2 16,-14 3 5-16,-10-2-3 15,-6 1-4-15,0 2 16 16,0-2-14-16,-5-1-3 0,-11-2-30 16,-2 2-84-16,0-3-42 15,9-5-210-15</inkml:trace>
  <inkml:trace contextRef="#ctx0" brushRef="#br0" timeOffset="132952.2698">19414 14493 687 0,'0'0'34'0,"0"0"-34"16,0 0-2-16,0 0 2 16,48 85 2-16,-15-54 17 15,10-3 13-15,5-1-8 16,8-3 2-16,4-5-3 15,1-6-5-15,-4-4-13 16,-11-4-1-16,-9-2 2 16,-16-3-12-16,-9 0 2 15,-12 0-54-15,0 0 23 0,-12-15-60 16,-13-14-461-16</inkml:trace>
  <inkml:trace contextRef="#ctx0" brushRef="#br0" timeOffset="133220.1766">19748 14509 706 0,'0'0'20'16,"0"0"18"-16,0 0-29 15,0 0-9-15,128 17 3 16,-71 2 7-16,0 6-9 16,-6 1-1-16,-8 6 0 15,-11 2 1-15,-10 0-1 16,-12 3 0-16,-10 0 3 0,-3 2-2 15,-29 1 3-15,-14-1 25 16,-12-1 7-16,-3-3 5 16,0-8-24-16,7-6-12 15,15-3-10-15,13-8 4 16,17-3-71-16,9-6-35 16,20-1-189-16,27-14-87 15</inkml:trace>
  <inkml:trace contextRef="#ctx0" brushRef="#br0" timeOffset="136133.6294">21340 14988 734 0,'0'0'41'0,"0"0"-31"0,0 0-6 16,0 0 29-16,0 0 26 16,55-79-1-16,-19 45-5 15,6-4-12-15,2 1-15 16,4 3-3-16,0 0-15 15,-1-5-7-15,-3 1 9 16,-7-2-9-16,-10 1 3 16,-8 4 2-16,-11 8-12 15,-8 10-11-15,0 10 0 16,0 7-27-16,-20 10 9 16,-12 22 25-16,-10 14 10 15,-6 9 0-15,6 1 2 0,9-4 7 16,14-7-5-1,11-12-4-15,8-9-11 0,0-6 2 16,18-7 9-16,13-8 3 16,11-3 5-16,14-3 5 15,3-17-13-15,-4-3-28 16,-8 3-22-16,-14 5 10 16,-14 8 2-16,-13 3 20 15,-6 4-2-15,0 0-15 16,-22 17 24-16,-8 7 11 15,-3 6 15-15,6 0-12 16,6-2 21-16,8-7 1 16,7-9-25-16,6-2 0 0,0-4-2 15,1-5 8-15,22-1-6 16,9 0 6-16,7 0-3 16,4-15-3-16,-1 1-11 15,-7-7-20-15,-10 5 15 16,-13-3-6-16,-12 0 16 15,0 2 0-15,-15-2-3 16,-9 5 6-16,3 6 3 16,6 3 11-16,6 5 19 15,5 0-22-15,4 0-8 16,0 0-14-16,10 7-1 16,18 7 15-16,10-3 0 15,7-2 18-15,10-4 0 16,-1-5-12-16,2 0-6 0,-1 0-4 15,-5-12 1 1,-9-1 3-16,-12 2-2 0,-17 3 2 16,-9 6 0-16,-3 2-12 15,-15 0 5-15,-19 9-1 16,-10 12 8-16,4 4-2 16,7 2 2-16,14-2 11 15,8-4-9-15,10-3-2 16,1-7-4-16,3-5-10 15,19-6 14-15,12-2 4 16,7-21-2-16,4-8 4 16,2-7-6-16,-8 1 0 0,-9 5 2 15,-11 13 2 1,-10 9 26-16,-6 8-5 16,-3 2-25-16,0 19-13 0,-10 23 13 15,-14 13 12-15,-7 6 23 16,-2-2-18-16,3-8-7 15,5-4-3-15,2-8-5 16,5-10 0-16,5-12-1 16,7-8 1-16,3-8 0 15,3-1 3-15,0-3-2 16,10-25-3-16,24-14-3 16,16-10-52-16,11-2 6 15,6 7 24-15,5 13 2 16,-1 10-31-16,8 11-67 15,-2 1-125-15</inkml:trace>
  <inkml:trace contextRef="#ctx0" brushRef="#br0" timeOffset="137100.1136">23003 14688 213 0,'0'0'338'16,"0"0"-269"-16,0 0-43 16,0 0-19-16,0 0-7 15,0 0 41-15,-51 53 20 16,34-14-4-16,0 11-9 0,-4 6-7 15,4-1-13 1,3-6 2-16,6-8-11 0,8-7-19 16,0-11 0-16,9-3 7 15,13-5-6-15,8-9-1 16,8-6-15-16,9 0-63 16,7-17-99-1,-2-17-390-15</inkml:trace>
  <inkml:trace contextRef="#ctx0" brushRef="#br0" timeOffset="137467.5026">23277 15027 461 0,'0'0'368'16,"0"0"-350"-16,0 0-18 15,0 0-42-15,0 0 42 0,0 0 4 16,3-58 5-16,18 28-8 15,3 0 22-15,6 4-22 16,1 5 8-16,-1 8-9 16,-3 10-1-16,-5 3-6 15,-4 3 5-15,-3 17 0 16,-4 8 4-16,-4 3-2 16,-6 3 6-16,-1-5 5 15,0-3 2-15,0-6-2 16,0-6-1-16,0-6-2 15,0-4-4-15,0-4-3 16,0 0 0-16,0 0 12 16,15-4-3-16,8-8-10 15,3-1-23-15,1 4-32 0,-9 6-5 16,-1 3-47-16,-7 0-67 16,0 0-41-16</inkml:trace>
  <inkml:trace contextRef="#ctx0" brushRef="#br0" timeOffset="137719.3754">23840 14722 722 0,'0'0'10'16,"0"0"30"-16,0 0-40 15,0 0-3-15,0 0 2 0,92 41 1 16,-65-11 1-16,-2 3 15 15,-2 3 2-15,-8 2 0 16,-7 1-13-16,-8 1-1 16,0 1 6-16,-20 2-6 15,-16 1-4-15,-10 0 1 16,-8-1-1-16,-2 1-80 16,1-7-51-16,11-12-144 15</inkml:trace>
  <inkml:trace contextRef="#ctx0" brushRef="#br0" timeOffset="138410.132">24673 15132 649 0,'0'0'127'0,"0"0"-64"16,0 0-21-16,0 0-26 15,0 0-15-15,0 0 10 16,105-54 5-16,-68 27-16 16,5-4 2-16,-5-2-4 15,-1-7 2-15,-9 0-3 16,-6 3-12-16,-9 10 7 15,-8 11-1-15,-4 15-3 16,0 1-1-16,0 3-16 16,-18 20-18-16,-13 8 46 0,-11 9 2 15,-3 6-1 1,1 2 6-16,8-3 25 0,9-3-17 16,12-5 2-16,7-3-11 15,8-5-4-15,0-4 0 16,0-7-1-16,17-3 0 15,5-7 0-15,5-3 7 16,6-4-3-16,-2-1-1 16,-1 0 0-16,-6 0-3 15,-11 0-7-15,-5-4-5 16,-6-2 7-16,-2 2-1 16,0-6 3-16,0-1-13 15,0 0-6-15,-6 2 17 16,-2 1-5-16,3 7-32 0,1-2-44 15,2 3-21-15,1 0-36 16,-5 0-5-16,-1 0-28 16</inkml:trace>
  <inkml:trace contextRef="#ctx0" brushRef="#br0" timeOffset="139613.5809">24554 13977 682 0,'0'0'28'0,"0"0"-2"0,0 0-26 15,0 0-2-15,0 0 2 16,-46 76 27-16,15-36 42 15,-5 7-28-15,-3 3-11 16,0 1-11-16,-1-3-2 16,3-4 5-16,1-1-20 15,1-6 5-15,4-6-7 16,4-5-2-16,3-6-31 16,5-5-35-16,3-11-64 15,2-4-26-15,4-9-159 16</inkml:trace>
  <inkml:trace contextRef="#ctx0" brushRef="#br0" timeOffset="139818.0444">24102 14300 593 0,'0'0'35'16,"0"0"-35"-16,-11 79 15 15,0-47-12-15,-1-1 11 16,3 0 23-16,3-4-1 15,6-4 4-15,0-6-32 16,7-4-8-16,19-9-4 16,14-4 4-16,11-7-2 15,9-23-21-15,5-14-155 16</inkml:trace>
  <inkml:trace contextRef="#ctx0" brushRef="#br0" timeOffset="140390.2548">24866 13115 12 0,'0'0'598'16,"0"0"-588"-16,0 0-9 15,-88 47 3 1,64-21 2-16,6 3 25 0,3 0 10 16,8 2-13-16,4 0-9 15,3-1 10-15,0-4-16 16,4-1-10-16,12-5 0 15,3-4-3-15,3-5 0 16,3-4 0-16,3-7 12 16,2 0-12-16,2-3 7 15,-3-14-7-15,-3-4 4 16,-8 0-4-16,-2-2-2 16,-8 3 0-16,-4 3 2 15,-4 1-4-15,0 5-9 16,0 2 8-16,0 4-3 0,0 0 6 15,0 1-2-15,0 1 3 16,0-4 1-16,0 0-3 16,0-1-7-16,0-4-5 15,0 0-6-15,0-3-15 16,2-1 10-16,-2-1 10 16,0 2-8-16,0 2 23 15,0 1-10-15,0 4 11 16,0 3 4-16,0 2-4 15,0 1-70-15,3 1-290 16</inkml:trace>
  <inkml:trace contextRef="#ctx0" brushRef="#br0" timeOffset="140946.2763">24888 12693 630 0,'0'0'6'15,"0"0"-4"-15,0 0 4 0,-55 91 0 16,33-38 2-16,1 3 40 15,-2 5-15-15,-2 2 14 16,-2 1-15-16,-3-5 9 16,1-6-8-16,3-6-27 15,7-9 12-15,2-9-4 16,8-8-14-16,5-8 0 16,2-5 5-16,2-7-5 15,0-1 7-15,0 0 9 16,0-6 21-16,9-17-37 15,18-11-2-15,9-6-21 16,7 0-9-16,7 7-20 16,-1 9 22-16,-3 11 9 0,-3 11 10 15,-9 2 0-15,-7 5 4 16,-12 14 6-16,-9 10-3 16,-6 4-2-16,-10 4 6 15,-25 2 6-15,-9 0 12 16,-6-3 3-16,3-6-2 15,8-6 4-15,9-8-6 16,12-6-13-16,11-4-4 16,4-6-2-16,3 0-28 15,3 0-43-15,22-11-30 16,11-11-171-16</inkml:trace>
  <inkml:trace contextRef="#ctx0" brushRef="#br0" timeOffset="141710.3425">24916 13369 286 0,'0'0'102'15,"0"0"-62"-15,0 0 70 16,0 0-33-16,0 0-17 16,0 0-4-16,5 32-33 15,3-29-4-15,9-3 24 16,10 0-13-16,7 0 5 16,4-12-33-16,-2-5-2 15,-3-5 0-15,-5-3-1 16,-6-3-13-16,-8 1-24 15,-9 5 9-15,-5 5-12 16,0 9 2-16,-4 8 11 16,-9 1-31-16,-5 23 31 0,-2 5 23 15,-1 3 10-15,6 0 3 16,7-1 7-16,8-6 4 16,0-6-19-16,3-3 1 15,13-6 0-15,6-8-1 16,6-2 13-16,5-4 5 15,2-16-18-15,-1-2 8 16,-4-4-5-16,-5 4-5 16,-8 5 2-16,-6 6-1 15,-4 5 1-15,-4 4 20 16,-3 2-20-16,0 0-10 16,0 13 4-16,0 9 6 15,-8 3 34-15,-8 3-11 0,-2 0 2 16,0-2-5-1,3-6-7-15,2-3-13 0,3-5 0 16,4-8 9-16,2-1-9 16,3-3 0-16,1 0 12 15,0 0-12-15,7-14-8 16,16-10-18-16,12-6 11 16,4-1-3-16,3-1 13 15,-1 6 3-15,-6 4 4 16,-2 0-1-16,-7 5 2 15,-3-2-1-15,-4 2 0 16,-4 0 20-16,-1-2-20 16,-4-2 18-16,2-1-2 0,-1-1-12 15,-1 2-4-15,0 4-2 16,-5 2 2-16,-1 8 3 16,-2 6-5-16,-2 1-6 15,0 10-12-15,0 17 0 16,-2 14 18-16,-8 5 3 15,0 3 30-15,4-1-29 16,6-3 0-16,0-7 0 16,0-7-4-16,10-12-11 15,6-9-47-15,4-10-14 16,-1 0-24-16,0-23-99 16,-1-8-160-16</inkml:trace>
  <inkml:trace contextRef="#ctx0" brushRef="#br0" timeOffset="141801.169">25776 13308 187 0,'0'0'185'0,"0"0"-115"15,0 0-70-15,0 0-3 16,0 0-3-16,0 0 3 16,22 75-8-16,-34-44-93 15</inkml:trace>
  <inkml:trace contextRef="#ctx0" brushRef="#br0" timeOffset="142685.9991">25173 13889 513 0,'0'0'123'15,"0"0"-13"-15,0 0-45 16,0 0-22-16,0 0-9 16,0 0-5-16,-92-4-11 15,62 24-5-15,3 2-3 16,6 6-10-16,6-2 15 16,6 2-15-16,9-4-1 15,0-1-1-15,6-3 1 16,16-5 1-16,5-5 8 15,3-6-7-15,1-4 4 0,1 0-1 16,-7 0-1-16,-7-5-6 16,-9 1 7-16,-5 1-8 15,-4 3 4-15,0 0-18 16,0 0-8-16,-13 3-5 16,-4 11 26-16,-2 2 4 15,7 1 1-15,4-1-3 16,8 0 1-16,0-3 1 15,0-1-1-15,11-3 1 16,6-3-4-16,2-3 5 0,3-3 11 16,-2 0-9-1,1-2 11-15,-6-9-12 0,-4 1 2 16,-3-3 2-16,-5 1-5 16,-3 2 0-16,0 4-11 15,0 1 4-15,0 3 5 16,0 2 2-16,0 0-13 15,-4 7 1-15,-3 5 11 16,6 2-5-16,1 1 0 16,0-5 5-16,8 0-5 15,8-4 5-15,3-5 0 16,5-1 2-16,6-3-1 16,3-16 5-16,1-8-5 15,2-7-1-15,-3-5-2 16,1-2 2-16,-7 8-1 0,-8 11 2 15,-8 12 0-15,-7 10 4 16,-4 0-4-16,0 15-17 16,-4 18 14-16,-11 9 3 15,-4 8 30-15,0 1-19 16,9-2-3-16,7-4-8 16,3-4-1-16,10-6-7 15,16-10-40-15,11-9 14 16,7-15-45-16,8-1-40 15,3-17-47-15,-1-8 52 16,-8 3-115-16,-16 5 144 16,-17 9 85-16,-13 8 76 0,-7 8-76 15,-32 18-81-15</inkml:trace>
  <inkml:trace contextRef="#ctx0" brushRef="#br0" timeOffset="143527.5653">19911 15701 532 0,'0'0'96'15,"0"0"-3"-15,0 0-61 16,0 0-32-16,0 0 9 16,0 0-7-16,49 51 63 0,-1-19-14 15,13 5-7-15,5 3-36 16,-1-2 5-16,1-1-1 16,-11-4-12-16,-7-7 0 15,-14-9 5-15,-13-6-5 16,-12-7-27-16,-9-4-20 15,0-2 14-15,0-21-8 16,-14-13-262-16</inkml:trace>
  <inkml:trace contextRef="#ctx0" brushRef="#br0" timeOffset="143728.5412">20343 15805 601 0,'0'0'115'0,"0"0"-113"0,0 0-1 16,0 0 3-16,72 86 26 15,-51-57-27-15,0 5 8 16,-6 2-10-16,-4 3 0 16,-8 0-2-16,-3 0-2 15,-3 2-13-15,-22 1-4 16,-12 1-2-16,-6 1-47 16,2-4-17-16,7-1-62 15,12-10-90-15</inkml:trace>
  <inkml:trace contextRef="#ctx0" brushRef="#br0" timeOffset="144282.3341">21316 16199 701 0,'0'0'1'0,"0"0"31"16,0 0-26-16,-87-11 3 15,59 34 9-15,-3 9 19 16,5 8 5-16,5 9-2 16,10 1-13-16,11-3-12 15,0-6-7-15,19-8-7 16,12-9 4-16,8-11-2 15,7-9-2-15,6-4 1 16,1-14 9-16,-1-15-1 16,-8-7-10-16,-11-8 0 0,-13-8-7 15,-13-2-2-15,-7 2-6 16,-10 9-1-16,-17 11-32 16,-6 12 47-16,0 17-15 15,0 3 5-15,2 9 2 16,7 18-3-16,8 5-9 15,7 6-20-15,9 3-32 16,0-6-48-16,24-12-260 16</inkml:trace>
  <inkml:trace contextRef="#ctx0" brushRef="#br0" timeOffset="144535.7442">21994 16167 771 0,'0'0'16'0,"0"0"-14"16,0 0 4-16,0 0-3 15,-105 48 2-15,69-11 42 16,4 6-26-16,4 7 21 16,6 0-24-16,10 0 3 15,9-4-19-15,3-6 0 16,7-1-2-16,23-11-11 15,10-3-64-15,16-10-40 16,5-12-66-16,0-3-308 0</inkml:trace>
  <inkml:trace contextRef="#ctx0" brushRef="#br0" timeOffset="144928.403">22127 16636 745 0,'0'0'77'0,"0"0"-13"15,0 0-21-15,0 0-20 16,0 0-14-16,-25-104-9 16,49 69 3-16,9 0-10 15,2 6-3-15,4 5-31 16,-3 12 31-16,-3 7 0 16,-4 5 4-16,-6 0 4 0,-5 3 2 15,-9 16-8 1,-9 3 1-16,0 7 3 0,-12 3 4 15,-13-2 1-15,-2-3 8 16,3-7 15-16,9-7-21 16,6-5 4-16,7-8-7 15,2 0-1-15,2 0 1 16,23-12 3-16,14-3 0 16,1 1-1-16,-7 5-2 15,-8 9-5-15,-9 0 2 16,-2 0 1-16,-2 11-1 15,0 3-2-15,-4-1 4 16,-2-1 1-16,3 0-8 16,4-4-63-16,4-8-48 0,3 0-182 15</inkml:trace>
  <inkml:trace contextRef="#ctx0" brushRef="#br0" timeOffset="145287.5845">22772 16270 714 0,'0'0'8'15,"0"0"-8"-15,0 0-25 16,0 0 12-16,0 0 13 16,0 0 23-16,33-45-18 15,-11 43-1-15,2 2-2 0,-1 0 18 16,-5 0-19-16,-1 3-1 15,-5 8 0-15,-5-1 0 16,-4 4-1-16,-3 1-4 16,0 0 5-16,0-1-2 15,-7 1 4-15,-2 0 2 16,3-4 7-16,1-1 13 16,5-1-11-16,0-2 6 15,0-2-7-15,6 1 7 16,9-2 3-16,5-1-8 15,3-2 5-15,3-1-19 16,1 0-61-16,-2 0-53 0,-3-14-192 16</inkml:trace>
  <inkml:trace contextRef="#ctx0" brushRef="#br0" timeOffset="145557.6378">23311 16208 685 0,'0'0'0'0,"0"0"-14"15,0 0 1-15,0 0 10 16,0 0 3-16,60 72 22 16,-52-36 17-16,-1 6-13 0,-3 2-1 15,-4 2 5 1,0-3-8-16,0-3-1 0,-13 2-5 15,-6 0 0-15,-4 1-16 16,-7 1 0-16,-9 3-3 16,-10 3-101-16,-6-7-94 15,2-7-331-15</inkml:trace>
  <inkml:trace contextRef="#ctx0" brushRef="#br0" timeOffset="146165.617">23486 17142 116 0,'0'0'655'0,"0"0"-576"0,0 0-78 16,0 0 8-16,0 0-9 15,86 0 20-15,-44 0 7 16,2 0-18-16,-3-7-1 16,-5-3-7-16,-8-2 0 15,-9 2 9-15,-6-3-10 16,-9-4-8-16,-4-4-5 16,0-3-13-16,-13-2-17 15,-11 4-26-15,-3 0 34 16,2 5 2-16,6 6 33 15,10 5 0-15,7 4 39 16,2 2-39-16,0 0-9 0,12 0-4 16,12 5 13-16,3 7 4 15,2 2 15-15,-2 3-11 16,-3 3-4-16,-9 1 7 16,-3 1-8-16,-9-1 0 15,-3 6-3-15,0 1-2 16,-22 5 2-16,-10 1 8 15,-2-2 6-15,0 1-14 16,8-1-11-16,9-6-59 16,12-6-179-16</inkml:trace>
  <inkml:trace contextRef="#ctx0" brushRef="#br0" timeOffset="146682.8625">24091 17238 376 0,'0'0'56'0,"0"0"37"16,0 0 11-16,0 0 6 15,0 0-10-15,0 0-36 16,94-51-50-16,-58 20 8 15,0-5-20-15,-1-3 6 16,-6 0-8-16,0 3 2 16,-7 0-2-16,-5 10-4 0,-7 11 2 15,-7 6 0-15,-3 9-2 16,0 0-8-16,0 2-8 16,-5 13 5-16,-11 9 9 15,2-1 11-15,1 0-5 16,6 1 2-16,4-5-2 15,3-2 0-15,0-3-1 16,0 0 2-16,0-3-2 16,6-4 1-16,7 0 0 15,2-4 0-15,1-3 2 16,1 0 3-16,2 0 3 16,-2-14-7-16,0-1 12 15,3-2-13-15,-4-3 0 16,2 0 1-16,-7 5-1 0,-2 4 0 15,-6 6 2-15,-2 3-2 16,2 2 0-16,-3 0-7 16,0 0-70-16,0 2-133 15,-16-2-266-15</inkml:trace>
  <inkml:trace contextRef="#ctx0" brushRef="#br0" timeOffset="147164.7226">24415 16907 724 0,'0'0'5'0,"0"0"-5"16,0 0-12-16,0 0 11 16,0 0 1-16,0 0 44 15,20 47 33-15,-29-14-11 16,-12 3-2-16,-1 6-17 15,-2 5-22-15,4-7 18 16,2-6-26-16,9-8-3 16,6-9-11-16,3-5-3 15,0-5 0-15,0-7 6 16,3 0-6-16,18 0 11 16,13-14-6-16,8-15-5 0,6-7-27 15,-5-5-20 1,-7 8 16-16,-15 11 1 0,-9 11 24 15,-6 11 5-15,-6 0-13 16,0 12-5-16,0 17 8 16,-6 0 11-16,-6 4 12 15,4-5 5-15,4-9 10 16,1-4-10-16,3-8-12 16,0-3-1-16,10-4 7 15,14 0 10-15,11-11 1 16,5-11-15-16,3-4-4 15,3-8-6-15,2-5-34 16,0 3-47-16,-2 8-104 16,-9 10-211-16</inkml:trace>
  <inkml:trace contextRef="#ctx0" brushRef="#br0" timeOffset="148206.4124">25003 17183 582 0,'0'0'107'16,"0"0"-4"-16,0 0-43 16,0 0-20-16,0 0 5 15,-107 39-7-15,78-10-10 16,4 0-6-16,7 2-12 16,6-4-2-16,8-7-8 15,2-8-2-15,2-5 1 0,0-5 2 16,5-2-1-16,14 0 4 15,6 0 4-15,4-13 6 16,-3-1-13-16,-4 0-1 16,-8 1-7-16,-5 4 7 15,-6 3-6-15,-1 3-5 16,-2 3 0-16,0 0 0 16,0 0-9-16,0 0 11 15,-3 0-5-15,-8 6 13 16,0 2 0-16,5-1 1 15,6 1-10-15,0-1 3 16,0-1 1-16,11 0 6 16,9-1 0-16,5-4 4 15,3-1-4-15,4 0-6 0,-2-4-10 16,-4-9-4-16,-3 0 7 16,-5-2 6-16,-4 1 5 15,-3 9-6-15,-5-1-1 16,-4 5 5-16,-1 1-3 15,1 0 6-15,2 0-10 16,-1 3 3-16,3 6 6 16,0 2 0-16,0-3 2 15,4-2 0-15,1-5-2 16,2-1 2-16,4 0 0 16,3 0 5-16,0-14-2 15,1-6-3-15,-1-4 7 16,0-2-1-16,1-3-6 0,0-2 0 15,-5 1-11-15,-1 8 3 16,-6 3-4-16,-6 10 12 16,-3 8-2-16,0 1-6 15,0 0 1-15,0 0-10 16,0 9 15-16,-4 11 1 16,-3 0 1-16,4 4 0 15,2-1 0-15,1 2 5 16,0 5 23-16,0-4-2 15,0 1 4-15,0-1-4 16,1-2-12-16,-1-4 1 16,0-3-10-16,0-5-2 0,0-2-3 15,0-3 3-15,-5-2 6 16,0 0-18-16,4-5 4 16,1 0-52-16,0 0 7 15,0-14 17-15,11-11-73 16,9-14 59-16,5-9 46 15,1-4 1-15,-1-5 14 16,2 4 23-16,-3 4 25 16,1 9-8-16,1 7-27 15,-3 9 5-15,-2 3-14 16,-1 4 0-16,-1 3-9 16,-4 4-4-16,-3 4 5 15,-8 5-9-15,-2 1-2 0,-2 0-9 16,1 7-3-1,-1 14 8-15,0 4 5 0,0 4 1 16,-7 1 4-16,-2 0-5 16,5-3 3-16,1-1-3 15,3-5 0-15,0-5-57 16,0-10-54-16,0-6-102 16</inkml:trace>
  <inkml:trace contextRef="#ctx0" brushRef="#br0" timeOffset="148326.517">25734 16990 575 0,'0'0'97'0,"0"0"-97"15,0 0-58-15,92 8-104 16,-53-14-215-16</inkml:trace>
  <inkml:trace contextRef="#ctx0" brushRef="#br0" timeOffset="149708.2569">19062 12804 252 0,'0'0'386'0,"0"0"-337"15,0 0 21-15,0 0-34 16,0 0-26-16,0 0 9 16,0 0 6-16,100-61 1 15,-42 25 8-15,8-3-3 16,4-4-13-16,4-6-12 15,-2 1 7-15,0-3-13 16,-11 3 0-16,-13 8 0 16,-11 10 0-16,-18 10-9 15,-10 7-16-15,-9 4-22 0,-9 7-71 16,-25-1-79-16,-18 1-332 16</inkml:trace>
  <inkml:trace contextRef="#ctx0" brushRef="#br0" timeOffset="149994.6801">19301 12151 527 0,'0'0'47'0,"0"0"-47"16,0 0-2-16,86 4 2 15,-47-4 10-15,6 0-5 16,7-3 64-16,-3 1-37 15,-2 2-23-15,-5 2 9 16,-9 19-15-16,-7 12 4 0,-11 7 8 16,-12 5-13-16,-3 3 27 15,-12 5-11-15,-14 3-1 16,-2 2-7-16,1 0-9 16,5-7 6-16,7-7-7 15,7-7-55-15,5-11-71 16,3-15-253-16</inkml:trace>
  <inkml:trace contextRef="#ctx0" brushRef="#br0">20725 11489 203 0,'0'0'144'0,"18"-72"9"15,-16 48-47-15,-2 7-15 16,0 2-27-16,0 4 10 16,-6 0-15-16,-5 2-18 15,-2 4-7-15,-4 5-22 16,-2 0-12-16,-2 3 13 16,-3 16-13-16,5 6 0 15,8 8 0-15,11 1-5 16,0 2 3-16,21-1 2 15,13-2-3-15,5-4 2 0,2-3 1 16,-2-2-1-16,-7-3 0 16,-12 0-5-16,-10-1 4 15,-10 0-14-15,0-1-1 16,-26 4 12-16,-5-1 5 16,0 0 2-16,7-8-1 15,12-7-1-15,8-4 0 16,4-3-68-16,4 0 35 15,25-17 14-15,14-9 2 16,6-8-11-16,2 1-9 16,-12 5 32-16,-8 4 5 15,-4 7 6-15,-3 0 15 0,2 3-21 16,1-1 2-16,1-3 3 16,-1 4-3-16,2-4 4 15,-1-2 0-15,-2-2-4 16,-4-3 5-16,-4-2-7 15,-8-4 1-15,-4-3-1 16,-6 5-3-16,0 6 1 16,0 8-9-16,0 9 6 15,-3 6-6-15,-1 0-2 16,-2 4-17-16,-2 15 25 16,-1 7 10-16,3 4-2 15,2 1-1-15,1 0 2 16,1-4 12-16,2-2-11 0,0-2-3 15,0-6 15-15,0 0-12 16,0-5-5-16,0-5 5 16,2-4-3-16,2-2-2 15,4-1-2-15,8 0 2 16,9 0 14-16,10-9-7 16,5-8-7-16,4 0-11 15,2-3 0-15,-1 0-11 16,-2-2 2-16,-6 1 2 15,-6 1 16-15,-4 4-4 16,-8 3 3-16,-2 1 4 16,-2 4-1-16,-6 3 0 15,-2 3-1-15,-4-1 1 16,-1 1 0-16</inkml:trace>
  <inkml:trace contextRef="#ctx0" brushRef="#br0" timeOffset="154066.6061">21186 11936 616 0,'0'0'110'0,"0"0"-110"16,0 0-1-16,0 0 1 15,96 1 17-15,-13-5 5 16,30-11-10-16,23-2-11 16,25-4 2-16,21-4 4 15,15-2-7-15,9-4-2 16,-11 2-8-16,-11 0 10 16,-23 2 8-16,-21 4-4 15,-22 3 14-15,-24 5 11 16,-27 3-21-16,-24 3 2 15,-28 4-8-15,-15 2-2 0,-1 3-15 16,-29 0 14 0,-11 0-28-16,-8 4-8 0,3 4-20 15,1 1-52-15,13-5-109 16</inkml:trace>
  <inkml:trace contextRef="#ctx0" brushRef="#br0" timeOffset="156962.1268">21777 11315 483 0,'0'0'70'16,"0"0"-67"-16,0 0-3 16,0 0 0-16,0 0 9 15,-105 20 43-15,74-4-6 16,3 6-8-16,1 5-10 16,5 0-9-16,8 0-2 15,5-5-9-15,9-1 0 16,0-4-4-16,0-5-3 0,4-1 11 15,5-2 2 1,2-7-10-16,2-2 0 0,2 0 24 16,2-9-3-16,1-16-4 15,1-6-14-15,-1-8-1 16,-3 0-3-16,-4 6-6 16,-3 5 3-16,-5 12-5 15,-3 7 0-15,0 8-1 16,0 1-16-16,0 9 14 15,-1 15 4-15,-9 6-2 16,3 6 6-16,7-5 0 16,0-3 0-16,0-7-3 0,17-9 3 15,6-7 0 1,6-5 11-16,2-4-9 0,0-19 5 16,-2-4-1-16,-8-6-6 15,-5 0-5-15,-5 3-16 16,-5 1 9-16,-3 4 0 15,1 4 12-15,-1 4-6 16,1 7 4-16,4 0-6 16,5 1 5-16,8 2 1 15,6 1-18-15,4 2-15 16,-2 4 5-16,-6 0 11 16,-6 0-9-16,-4 4 17 15,-8 9 10-15,-5 4-14 16,0 0 15-16,0 4 12 15,0 0 12-15,0-1 2 0,0-4-16 16,0-2-3-16,12-5-6 16,12-7-1-16,7-2 20 15,0 0-16-15,1-8 1 16,-5-6-2-16,-5-2 2 16,-6-1-2-16,-2 0-3 15,-7 1 5-15,2-1-6 16,0-3 4-16,3-2 1 15,6-1-4-15,3-5-2 16,7-3 2-16,5 1-5 16,0-1-23-16,1 5 7 15,-4 1-27-15,-6 8 13 0,-8 6 24 16,-8 6 0 0,-8 5 3-16,0 0-18 0,-23 8 6 15,-9 11 20-15,-7 5 8 16,1 4 30-16,8-1-10 15,10 0-13-15,8-2-4 16,6-2-7-16,6-3-2 16,0-5-4-16,7-4 1 15,17-4 1-15,7-1 7 16,10-6-2-16,2 0 5 16,6-8-1-16,-1-9-7 15,-3-4 8-15,-1-5-10 16,-6-4-3-16,-7-2-1 0,-7-4 4 15,-8-1-3 1,-7-4 6-16,-3 3-6 0,-3 6 6 16,-3 12 4-16,0 9 32 15,2 7-9-15,-1 4-30 16,2 1-3-16,0 19-12 16,0 6 13-16,-3 6 2 15,0 1 7-15,0 1 14 16,0-3-4-16,-4-3-3 15,-7-5 0-15,2-8 1 16,3-7-5-16,5-4-2 16,1-4-7-16,0 0-1 15,0 0 6-15,6-1-6 16,15-14-4-16,7-2-18 0,0 2-3 16,-6 5 17-16,-8 8 5 15,-3 2 0-15,2 0 3 16,-1 5 0-16,3 5 3 15,-2-1 7-15,2 1 12 16,0-1-1-16,1-4-11 16,-1-1 17-16,-1-2-21 15,-1-2 0-15,-1 0-6 16,1 0-25-16,1-6-64 16,-5-9-101-16</inkml:trace>
  <inkml:trace contextRef="#ctx0" brushRef="#br0" timeOffset="157352.6181">23147 11115 593 0,'0'0'67'16,"0"0"13"-16,0 0-79 15,0 0 7-15,0 0-2 16,0 0 1-16,84-48 10 16,-57 35-10-16,-5 1-2 15,-5-3-4-15,-3-4 0 0,-3 3 1 16,-8-1 6-16,-3 7-3 16,0 3-5-16,0 6-2 15,0 1-11-15,-3 0-13 16,-8 8 20-16,-1 9 6 15,2 2 2-15,3 1 8 16,7-4 3-16,0-2 2 16,0-1-10-16,7-6-3 15,9-2 6-15,8-5-6 16,3 0 6-16,7 0-8 16,2-12-33-16,0-9-63 15,-3-5-251-15</inkml:trace>
  <inkml:trace contextRef="#ctx0" brushRef="#br0" timeOffset="159986.6309">16464 13221 397 0,'0'0'23'0,"0"0"-22"0,0 0 1 16,0 0 16-16,0 0 22 15,0 0 7-15,-53 47-12 16,53-13-2-16,0 7 22 15,0 5-22-15,5 4-18 16,1 4-4-16,-3 4-6 16,-2 9-5-16,-1 8 2 15,0 4-1-15,2 1 2 16,11-1-1-16,10-9-4 16,18-1-23-16,16-7-32 15,16-6-64-15,18-8-78 16</inkml:trace>
  <inkml:trace contextRef="#ctx0" brushRef="#br0" timeOffset="160575.5453">19057 13204 600 0,'0'0'8'0,"0"0"-16"15,0 0 11 1,0 0-4-16,0 0 2 0,0 0 71 16,94-36 2-16,-70 36-26 15,-1 0-19-15,-1 13-26 16,-1 13-2-16,0 6 5 16,-3 6-4-16,-5 7 0 15,1 5 1-15,-2 4 0 16,-4 6 4-16,-3 0-6 15,-5 3 5-15,0 3-6 16,-21-1 1-16,-6 0-2 16,-7-1-3-16,-8-2-36 15,-10-1-14-15,-8-6-35 16,-5-6-70-16,-10-11-221 0</inkml:trace>
  <inkml:trace contextRef="#ctx0" brushRef="#br0" timeOffset="178906.3035">10779 5397 371 0,'0'0'14'0,"0"0"-2"15,0 0 51-15,0 0-5 16,0 0-3-16,-34-72-34 16,32 55-8-16,2 0 4 15,0 0 14-15,0 0-4 16,0 3 15-16,0 4-24 15,0 4 4-15,0 3 20 0,0 2-42 16,8 1 4 0,11 0-11-16,14 0 9 0,19 0-2 15,14 0 3-15,12 0-3 16,11 0 2-16,8 0-2 16,0 0 0-16,-5 0-5 15,-9-5 5-15,-14 0 9 16,-9 2-9-16,-10 1-22 15,-9 2 7-15,-4 0-45 16,-8 0-63-16,-14 8-132 16</inkml:trace>
  <inkml:trace contextRef="#ctx0" brushRef="#br0" timeOffset="215933.4793">16527 12639 675 0,'0'0'18'15,"0"0"-12"-15,0 0-6 16,0 0-11-16,0 0 11 16,0 0 13-16,-96 82 19 15,57-31 23-15,-1 7-23 0,0 10-7 16,1 10-9 0,3 7 2-16,1 8-5 0,6 4 3 15,8 2 2-15,12 1-18 16,9 1 6-16,15-2-6 15,26-6-2-15,19-9 2 16,16-6-21-16,23-12-22 16,19-9-36-16,22-9-38 15,12-12-155-15</inkml:trace>
  <inkml:trace contextRef="#ctx0" brushRef="#br0" timeOffset="216591.5597">19339 12916 609 0,'0'0'1'15,"0"0"4"-15,0 0-5 16,23 108 15-16,4-67 13 16,2 3 0-16,0 2-12 15,-1 3 1-15,-5 1-5 16,-3 1-9-16,-3 7 2 15,-10 5 12-15,-7 5-10 16,-6-1 7-16,-25 1-4 16,-14-4-9-16,-4-3 16 15,0-5-14-15,3-8 2 16,10-6-5-16,11-12-9 16,14-7-95-16,11-18-57 0</inkml:trace>
  <inkml:trace contextRef="#ctx0" brushRef="#br0" timeOffset="217296.2206">20108 13229 618 0,'0'0'38'16,"0"0"-38"-16,0 0-1 16,0 0 1-16,0 0 55 15,80-6 3-15,-31-16-12 16,12-10-9-16,11-8-19 0,12-8-3 15,11-4 0 1,8-8-1-16,4-4 0 0,5-4-10 16,-4-7-2-16,-4 3 0 15,-4 4 4-15,-8 10-6 16,-7 6 2-16,-10 5 3 16,-5 5-3-16,-10 2-2 15,-11 8 0-15,-13 7 3 16,-14 7-2-16,-10 6 3 15,-6 2-4-15,-6 4-17 16,0 4-36-16,-22 2-83 16,-16 0-40-16,-11 4-142 15</inkml:trace>
  <inkml:trace contextRef="#ctx0" brushRef="#br0" timeOffset="217625.2988">21319 12293 767 0,'0'0'6'0,"0"0"4"15,0 0-9-15,0 0-1 16,98-56 5-16,-58 47 1 16,1 4-1-16,-1 3 20 15,-3 2-23-15,-1 0 16 16,-2 14-16-16,-2 9 3 15,-5 8 6-15,-4 5-9 0,-4 5 1 16,-8 5 2-16,-6 0-4 16,-5 4 6-16,0 2 13 15,-15 3-12-15,-8-2-6 16,-3-3 25-16,-1-8-26 16,3-5 5-16,3-6-6 15,6-1-6-15,11-7-77 16,4-8-102-16,3-15-366 15</inkml:trace>
  <inkml:trace contextRef="#ctx0" brushRef="#br0" timeOffset="219276.7856">24275 10917 768 0,'0'0'69'16,"0"0"6"-16,0 0-31 15,0 0-19-15,0 0 28 0,0 0-1 16,21-31-33 0,11 0-19-16,6-2 6 0,1 0-6 15,-5 2 1-15,-2 1 5 16,-7 1-6-16,-6 2 0 15,-5 3-2-15,-8 8 1 16,-3 8-3-16,-3 5-3 16,0 3 7-16,0 0-19 15,0 7-21-15,-12 17 29 16,-8 8 11-16,5 5 5 16,8-2-5-16,3-5-2 15,4-4-3-15,1-6 4 0,15-5-6 16,4-4 4-1,9-6 3-15,9-5 3 0,10-7-2 16,11-20 5-16,7-13-6 16,-2-6 0-16,-5-3-4 15,-6 2-1-15,-11 6 1 16,-10 8-9-16,-12 11 11 16,-8 10 2-16,-9 9 0 15,-3 3-13-15,0 9-10 16,-11 21-12-16,-16 13 35 15,-7 11 10-15,-4 9 1 16,0-1-2-16,2-1 10 16,6-8-16-16,7-7 20 15,8-11-8-15,4-12-3 16,10-6-1-16,1-7-2 0,0-5-18 16,0-5 6-1,0 0 3-15,10 0 3 0,11-14 11 16,9-11-14-16,4-11-6 15,-1-10-61-15,-12-7-59 16,-15-6-148-16</inkml:trace>
  <inkml:trace contextRef="#ctx0" brushRef="#br0" timeOffset="219422.0122">24587 10360 907 0,'0'0'0'16,"0"0"-21"-16,0 0-193 16,95 6 31-16</inkml:trace>
  <inkml:trace contextRef="#ctx0" brushRef="#br0" timeOffset="221082.6216">25789 10425 520 0,'0'0'26'0,"0"0"22"16,0 0-4 0,0 0-32-16,0 0 2 0,0 0-13 15,0 0-1-15,0 67 74 16,-3-17-3-16,-3 12-9 16,-4 6-50-16,-1 4 10 15,-2-3 1-15,-1-4-17 16,1-8 5-16,4-13-9 15,-2-8 10-15,1-11-12 16,4-8 7-16,2-7-6 16,2-6 0-16,2-4 8 15,0 0 28-15,0-3-9 16,0-25-17-16,2-13-8 16,13-12-3-16,2-10-16 0,3-3 10 15,-2 1-19-15,-3 2 0 16,1 5 9-16,-1 5 8 15,-1 3-5-15,3 6 12 16,0 4-11-16,-1 10 4 16,2 9 6-16,2 9 2 15,0 8-20-15,0 4 20 16,-1 0-9-16,-1 20-3 16,-8 10 10-16,-3 7 1 15,-7 4 0-15,0 7 1 16,-5 3 14-16,-19 2-2 15,-3 4-11-15,-5-2 5 16,-4-5 1-16,3-2-1 0,3-10 4 16,11-8-10-1,8-7-8-15,11-6-39 0,0-10-54 16,19-7-14-16,17-10-187 16</inkml:trace>
  <inkml:trace contextRef="#ctx0" brushRef="#br0" timeOffset="222043.8313">25640 10615 729 0,'0'0'72'0,"0"0"10"16,0 0-54-16,85-42-22 15,-20 20 13-15,10 0 6 16,-2 3-25-16,3 2 0 15,-5 7-1-15,-10 3-21 16,-15 4-62-16,-18 3-61 16,-22 0-79-16</inkml:trace>
  <inkml:trace contextRef="#ctx0" brushRef="#br0" timeOffset="222283.1564">25931 10514 511 0,'0'0'285'0,"0"0"-218"16,0 0-67-16,0 0 0 0,0 0 0 15,0 0 20-15,10 66 23 16,-9-18 8-16,-1 10-25 16,0 7-3-16,-8 1-12 15,-9-3-2-15,1-4-3 16,2-6-4-16,3-2-4 15,5-7-23-15,4-6-53 16,2-10-90-16,3-16-74 16</inkml:trace>
  <inkml:trace contextRef="#ctx0" brushRef="#br0" timeOffset="223280.5052">26072 11090 864 0,'0'0'78'0,"0"0"-78"15,0 0-14-15,0 0 14 16,0 0 0-16,0 0 0 16,52 10 21-16,-23-10 3 15,5-3-2-15,2-14-16 16,-3-3 1-16,-5-4-7 16,-10-4-6-16,-6-2-7 15,-6-1 2-15,-4-2-8 16,-2 2 6-16,0 4 2 15,0 7 3-15,0 6 6 16,6 4-2-16,7 3-1 0,8 4 4 16,7 1-11-16,8 2 11 15,-3 0-4-15,-5 2-3 16,-7 12 1-16,-6 3-4 16,-9 1 9-16,-6 8-12 15,0 2 14-15,-12 2 10 16,-9 0 23-16,3-6 2 15,9-5-12-15,6-6-8 16,3-5-15-16,0-2-4 16,17-5 4-16,14-1 20 15,18 0-2-15,8-9-6 16,1-12-7-16,-3 1-3 0,-11 1-4 16,-12 0-8-1,-9 4 3-15,-13 5-3 0,-8 5 10 16,-2 1-2-16,0 4-13 15,-14 0 1-15,-5 0 14 16,-2 11 3-16,0 4 2 16,5 5-5-16,8 1-4 15,7-1-3-15,1 1 2 16,0-3 5-16,16-4-3 16,7-3 3-16,5-3 0 15,6-7 3-15,6-1 1 16,1 0 8-16,-1-14-5 15,-3-2-6-15,-7 1-1 16,-12 1-1-16,-6 4 1 16,-8 4 0-16,-4 5 2 0,0 1-2 15,0 0-14-15,-14 0-7 16,-6 14 20-16,-4 4 2 16,2 3 2-16,4 2-1 15,6-1-4-15,6-3-7 16,6-3 2-16,0-5 2 15,4-2-3-15,16-6 3 16,1 2 5-16,7-5 4 16,2 0 2-16,0 0-2 15,1-15 7-15,1-2-6 0,-1-3-3 16,-1-3 2 0,0-1-1-16,-5 1 1 15,-4 3-4-15,-6 0-7 0,-4 2 7 16,-5 3-10-16,-3 1-5 15,-3 2-5-15,0 2-5 16,0 4 12-16,0 2-4 16,0 3-8-16,-3 1 12 15,-1 0 0-15,-5 5 5 16,0 12 4-16,0 4 4 16,1 3-3-16,3-2 3 15,5 1 6-15,0-2-4 16,0-4-4-16,18-1 4 15,13-6-7-15,16-2 5 16,16-5-61-16,6-3-174 0</inkml:trace>
  <inkml:trace contextRef="#ctx0" brushRef="#br0" timeOffset="223909.615">27897 11164 682 0,'0'0'57'16,"0"0"-42"-16,0 0-15 15,0 0 0-15,0 0 14 16,0 0 29-16,103-66-27 16,-68 35-9-16,-2-1 4 0,-6-2-5 15,-7 5-3-15,-7 1-3 16,-9 12 0-16,-4 6-2 16,0 6 0-16,0 4-20 15,-17 5-2-15,-7 15 23 16,-1 5 1-16,5 3 5 15,7-3-5-15,8-2 2 16,5-4-6-16,0-5 3 16,12-4 1-16,9-6 0 15,10-4 6-15,9 0 7 0,2-4-6 16,3-6 5 0,-9 2-9-16,-10 7-5 0,-6 1 2 15,-5 0-6-15,-3 12 6 16,-5 9-7-16,-3 1 6 15,-4 2-24-15,0-2-41 16,-5-5-29-16,-6-14-191 16</inkml:trace>
  <inkml:trace contextRef="#ctx0" brushRef="#br0" timeOffset="224038.864">28355 10737 512 0,'0'0'0'16</inkml:trace>
  <inkml:trace contextRef="#ctx0" brushRef="#br0" timeOffset="225148.1455">29120 10768 480 0,'0'0'99'16,"0"0"-99"-16,0 0 4 16,0 75 16-16,-5-30 39 15,-10 6 9-15,-1 4-11 16,-1 2-13-16,0-1-5 15,-1-1-6-15,6-7-27 0,1-9 11 16,1-8-12-16,4-10 4 16,1-8-7-16,4-8-2 15,-1-5 5-15,2 0-2 16,0 0 8-16,0-11 24 16,0-17-22-16,5-14-13 15,11-9-29-15,4-2 10 16,2 0 6-16,-3 2-6 15,0 5 8-15,-2 4 8 16,0 5 0-16,1 7-2 16,-2 8 1-16,0 8 3 15,4 7 1-15,-1 2 0 16,2 4-8-16,0 1-3 16,-1 0 11-16,0 4-1 15,3 10-1-15,-5 3 1 0,-1 2-5 16,-3 2 2-16,-4 0-1 15,-7 1-14-15,-3 2 9 16,0 5 4-16,-8 1 6 16,-11 2-1-16,-3 2 1 15,-6 0 1-15,-2 1 32 16,-3-4-23-16,-4-2 0 16,-6-1 9-16,-4-3-5 15,1-3-8-15,9-6-3 16,10-5-3-16,12-5-6 15,9-6-50-15,6 0-64 16,0-15-37-16</inkml:trace>
  <inkml:trace contextRef="#ctx0" brushRef="#br0" timeOffset="225465.2546">29109 10415 391 0,'0'0'7'15,"0"0"100"-15,-33 88-23 16,16-46-44-16,2 7-12 16,-2 5-19-16,5 1-4 15,5 0-4-15,3-3-1 16,4-1-22-16,0-9-139 16,11-7-224-16</inkml:trace>
  <inkml:trace contextRef="#ctx0" brushRef="#br0" timeOffset="227036.1264">29599 11185 319 0,'0'0'284'16,"0"0"-228"-16,0 0-56 16,0 0 0-16,0 0 0 15,0 0 23-15,-55 72 14 16,29-37-8-16,2-2 19 0,3 0-30 16,7-5 12-16,6-3-26 15,5-8-4-15,3-3-1 16,0-8 1-16,15-6 0 15,14 0 10-15,9-15-3 16,5-13-7-16,-1-4-24 16,-12 0-13-16,-11 1-9 15,-9 4-5-15,-7 7-9 16,-3 9 16-16,0 8 18 16,-3 3-61-16,-14 4 27 15,-4 12 60-15,1 2 34 16,4-1 17-16,7 0 11 15,4-3-31-15,5-7-17 16,0-2-7-16,13-2 9 0,16-3 34 16,10-3 1-16,9-16-31 15,5-8-9-15,-2-5-2 16,-1-4-8-16,-10-5 4 16,-4-5-3-16,-6-3-2 15,-5-1 4-15,-6 2-4 16,-7 9-3-16,-5 12 3 15,-5 12 3-15,-2 8 18 16,0 7-17-16,0 0-4 16,-9 15-11-16,-13 14 11 15,-12 14 7-15,1 6 8 0,6-3 4 16,9 0 1 0,10-5 0-16,8-4-9 0,0-8-2 15,8-9-8-15,13-3 5 16,6-7 4-16,8-6-2 15,6-3 1-15,4-1-5 16,1 0 4-16,-4-4-5 16,-5-4-3-16,-15 4-5 15,-9 1-4-15,-8 1 1 16,-5 2-7-16,0 0-7 16,-15 9-3-16,-7 10 25 15,-5 6 12-15,0 0-7 16,6 1 9-16,9-2-9 15,8 1-1-15,4-4-4 16,0 0-7-16,6-4 5 0,12-3 2 16,6-3 1-16,-1-5 9 15,1-3-7-15,-4-3 0 16,-3 0 0-16,-3-14-3 16,-2-10-1-16,-5-6 1 15,-2 0-24-15,-4-2-18 16,-1 7 12-16,0 4-22 15,0 9 44-15,0 4-5 16,0 8-12-16,-3 0-14 16,-3 0 9-16,-1 8 28 15,-3 4-1-15,5 0 3 16,4 1 0-16,1-4-8 0,0-1 7 16,0-1 1-16,13-3 8 15,3-3 18-15,5-1-1 16,3 0 10-16,0 0-8 15,-2 0-14-15,1 0 1 16,-3 0-8-16,-1 0-2 16,-3 13-6-16,-4 6 6 15,-6 2-4-15,-3 1 3 16,-3-1-3-16,0-4 0 16,0-8 3-16,0-6-3 15,0 0 14-15,0-3-14 16,0 0-1-16,10 0 1 15,15-12 5-15,10-8 11 16,8-6-16-16,5 2-23 0,-2 2 2 16,3 5 8-16,-8 5-7 15,-7 2 4-15,-10 3 16 16,-11 4 1-16,-7 0 2 16,-6 2-3-16,0 1-3 15,-5 0 3-15,-18 0 0 16,-10 13 10-16,-3 5 2 15,2 4 0-15,8 4-1 16,6 1-10-16,3-1 15 16,7-1-11-16,7-6 4 15,3-2-9-15,0-3-5 16,10-4 5-16,14-4 13 16,6-5-3-16,7-1 8 0,2 0-14 15,-2-11-4 1,-2-6-18-16,-6-1-2 0,-3-3 8 15,-8 1-27-15,-5 0 11 16,-7 2 28-16,-4 5 0 16,-2 6 5-16,0 4 19 15,0 3-22-15,0 3-2 16,0 19 0-16,0 8 7 16,0 7 1-16,0-1 6 15,3 0-11-15,20-2-3 16,12-4-2-16,11-5 2 15,6-7-1-15,6-8-3 16,-7-7-59-16,-15-3-65 0,-27-11-309 16</inkml:trace>
  <inkml:trace contextRef="#ctx0" brushRef="#br0" timeOffset="227421.0809">27139 11894 784 0,'0'0'45'15,"0"0"-45"-15,0 0-15 16,0 0-24-16,0 0 39 16,125 39 19-16,-16-39 37 15,32 0-17-15,30 2-18 16,18 5-12-16,16 6-6 16,6 5 5-16,3 2-2 15,1 2-6-15,-11 2-3 16,-13-2-1-16,-12-1 4 15,-19-3-11-15,-22-3-9 0,-19-1-25 16,-29-6 1-16,-29-2-28 16,-31-6-88-16</inkml:trace>
  <inkml:trace contextRef="#ctx0" brushRef="#br0" timeOffset="232601.5422">29121 13208 526 0,'0'0'48'0,"0"0"29"0,0 0-41 16,0 0 9-16,0 0-23 16,-65-73-22-16,60 72 0 15,4 1 0-15,-4 0 0 16,-4 3 0-16,-4 15-7 15,-2 8 1-15,2 3 5 16,10 2-1-16,3-1-17 16,3-7 15-16,16-5-4 15,3-8 8-15,-1-6-10 16,0-4 22-16,0 0-2 0,-2-17-3 16,2-9-6-1,-2-6 13-15,-4-6-11 0,0-1 0 16,-7 0-2-16,-5 3 4 15,-3 4 15-15,0 2-17 16,-2 5-6-16,-5 3 7 16,0 8-12-16,2 7-8 15,2 3 1-15,3 4 10 16,-2 0-33-16,-4 0-72 16,-3 15-56-16,-1 5 61 15,0 2-81-15</inkml:trace>
  <inkml:trace contextRef="#ctx0" brushRef="#br0" timeOffset="233060.9419">29609 12913 468 0,'0'0'34'0,"0"0"-34"16,0 0-1-16,-94 0 1 16,58 23 30-16,-3 7-2 15,5 7 19-15,4 1-22 16,9 2-7-16,9 0-18 15,7-2-8-15,5-4 5 16,0 0 2-16,14-4-6 0,13-4 7 16,6-4-56-16,3-2-58 15,1-6-110-15</inkml:trace>
  <inkml:trace contextRef="#ctx0" brushRef="#br0" timeOffset="233502.09">29669 13346 563 0,'0'0'78'15,"0"0"-44"-15,0 0-32 16,0 0 17-16,0 0 1 0,0 0 2 16,-11-32-22-16,11 12 0 15,14-3 0-15,8-2 4 16,5 0-4-16,0 2-20 15,-4 4 10-15,-3 7 9 16,-7 4 0-16,-4 4-1 16,-6 4 1-16,0 0-13 15,1 7 5-15,-4 7 6 16,0 3 2-16,0 0 1 16,0-1 7-16,0-3-7 15,0-5 10-15,0-1-10 16,0-6 0-16,0 1-1 15,0-2-2-15,0 0 3 16,0 0 2-16,1 0 4 16,9 0-6-16,1 0 6 0,2 0-6 15,-1 6-3-15,2 4 3 16,2 0 0-16,2 4 4 16,1-4-4-16,5-3-12 15,0-2-13-15,0-3-98 16,-5-2-22-16,-3 0-59 15</inkml:trace>
  <inkml:trace contextRef="#ctx0" brushRef="#br0" timeOffset="233763.8917">30152 13084 233 0,'0'0'107'0,"0"0"-56"15,0 0-8-15,0 0 4 16,0 0-10-16,0 0 31 15,74-19-32-15,-60 22 1 16,2 10-26-16,-1 2 7 16,-1 7 0-16,-5 2-17 15,-6 2 1-15,-3 5 8 16,0 0-2-16,-9 7-2 16,-12 1-1-16,-4 3-1 15,-4 1-1-15,-1 3-6 16,2-1-14-16,0 1-26 15,-2 1-58-15,-1-6-187 16</inkml:trace>
  <inkml:trace contextRef="#ctx0" brushRef="#br0" timeOffset="234064.8066">29118 13740 519 0,'0'0'50'16,"0"0"-38"-16,0 0-6 0,85 34-6 16,-17-22 24-16,15 0 14 15,12-2-16-15,4-2 7 16,2-2-25-16,-5-3 2 15,-8-3 15-15,-7 0-14 16,-6 0-7-16,-6 0-7 16,-5 0-17-16,-1 0-18 15,-5 4-33-15,-10-1-286 16</inkml:trace>
  <inkml:trace contextRef="#ctx0" brushRef="#br0" timeOffset="248135.0247">5416 12254 740 0,'0'0'20'0,"0"0"-5"16,0 0-15-16,0 0-3 0,0 0 0 16,0 0 3-16,0 0 0 15,0 0 25-15,55 51-7 16,-22-51 8-16,-5 0-13 16,-3-2-8-16,-4-12-1 15,-7-4 17-15,-7-6-9 16,-1 0 2-16,-6-5-14 15,0 0 1-15,0 2 0 16,0 1 5-16,0 4-3 16,0 3-3-16,7-1-10 15,20 1-10-15,6 4-4 16,3 3 4-16,0 8 12 16,-5 4-1-16,-4 0 6 15,-5 4 3-15,-7 6-11 16,-6 7 11-16,-3 5 1 15,-6 4 1-15,0 6 37 16,0-1-24-16,0-1-14 0,-3-5 11 16,3-5-11-16,0-8 6 15,9-1-2-15,12-8-2 16,12-3 0-16,9-3-2 16,8-20-1-16,2-8 9 15,-2-2-4-15,-7 0-5 16,-12 4-27-16,-10 2 27 15,-8 3 4-15,-8 2-4 16,-5 4-1-16,0 3 1 16,0 4 0-16,0 5-1 15,-3 3 1-15,-2 3-1 0,-3 3-2 16,-3 21-6-16,-1 14 5 16,-1 9 4-16,4 1 9 15,6-4 1-15,3-10-8 16,0-11-2-16,15-9-3 15,13-8 3-15,8-6 5 16,12 0 6-16,7-21 8 16,3-9-14-16,-3-4-1 15,-7 2 0-15,-9 2-5 16,-11 5 3-16,-12 8 4 16,-8 5-6-16,-5 7 0 15,-3 3-13-15,0 2 11 16,-17 0-7-16,-11 15 1 15,-8 10 8-15,-5 8-5 16,2 9 6-16,3 1-2 0,6 1-3 16,12-3 3-16,9-3 1 15,8-7-4-15,1-7 3 16,0-6-2-16,10-8 1 16,8-7-2-16,6-3 3 15,6-9 1-15,7-22 10 16,2-10 2-16,-2-8-12 15,-8-6 6-15,-9-3 5 16,-9-1-8-16,-1 0-6 16,-7 3 1-16,-3 7-8 15,0 13 8-15,-1 12 2 0,-5 10 3 16,3 9-3-16,0 5-1 16,3 0-1-16,0 6-4 15,-3 23-11-15,-2 10 8 16,4 10 8-16,1-1 1 15,0-5 6-15,1-9-5 16,16-8-2-16,7-9-5 16,9-7 6-16,17-10 3 15,16 0 4-15,10-24-6 16,0-9 3-16,-10-1-4 16,-16-3-16-16,-17 6 16 15,-12 8 7-15,-12 9-5 0,-6 7-1 16,-3 7 0-16,0 0-2 15,-6 13-8-15,-13 20 9 16,-2 8 9-16,1 6-8 16,10-6 3-16,7-8 0 15,3-10-2-15,0-7-2 16,13-6 2-16,7-5-1 16,6-5 1-16,7 0 0 15,6-11 6-15,0-9-1 16,-3 0-6-16,-5 1 6 15,-13 6-4-15,-4 6 0 0,-10 5-3 16,-3 2 0 0,-1 0-1-16,0 0-5 0,0 1-1 15,0 15 1-15,0 3 6 16,0 1 6-16,0-1-5 16,0 0 0-16,14-1 12 15,2-1-8-15,8-4 11 16,3-5 0-16,4-5-16 15,5-3 13-15,3-2-7 16,0-14-4-16,-2-7 3 16,-6-5-2-16,-7-1 1 15,-9 0-5-15,-11 4 5 16,-4 7-3-16,0 7-1 16,0 7 0-16,0 4 0 15,0 0-2-15,-1 5-13 0,-6 19 5 16,2 5 10-1,4 3 2-15,1-8-2 0,0-5 0 16,17-3 0-16,7-10-3 16,9-4 0-16,6-2 2 15,10-10 1-15,5-13 5 16,6-9 3-16,-2 0-8 16,-2 1-14-16,-5 2-20 15,-9 5 16-15,-11 7-14 16,-13 6 6-16,-7 5 2 15,-8 6 14-15,-3 0-10 16,0 0 9-16,-8 12 2 0,-14 15 9 16,-8 7 7-1,5 2-3-15,5 0 23 0,8-7-11 16,12-2 1-16,0-5-11 16,21-2-6-16,22-5 6 15,21-4-2-15,22-6-4 16,18-5-27-16,6 0-128 15,-4 0-472-15</inkml:trace>
  <inkml:trace contextRef="#ctx0" brushRef="#br0" timeOffset="248631.8853">9300 11644 693 0,'0'0'26'0,"0"0"-16"15,-90 66 2-15,53-19-1 16,-2 7 16-16,8 1 23 16,5-3 2-16,13-1-18 15,9-5-22-15,4-3-8 16,4-4-2-16,17-4 4 16,7-2-3-16,7-7 0 0,9-1-3 15,8-6-9-15,7-2-66 16,-4-7-91-16,-8-10-455 15</inkml:trace>
  <inkml:trace contextRef="#ctx0" brushRef="#br0" timeOffset="249486.0877">9097 12172 802 0,'0'0'36'15,"0"0"-35"-15,45-78 6 16,-16 42-5-16,1-7 6 16,2-2 20-16,0-4-15 15,-3 0-10-15,-7-1 8 16,-3-4-11-16,-11 1 0 16,-7-3 2-16,-1 2 2 15,0 11-4-15,-7 11 0 16,-5 16 8-16,3 9-7 15,-2 7-1-15,-6 30-11 16,-9 23 11-16,-8 21 0 16,3 13 6-16,2 8 1 0,4 1 8 15,8-3-10-15,3-6 6 16,6-8 15-16,7-11-16 16,1-10 1-16,0-9-5 15,12-11-6-15,7-11 6 16,6-10-3-16,2-10-3 15,1-7 0-15,4 0 5 16,-5-19-4-16,-2-11 4 16,-7-6-5-16,-9-5-11 15,-7 2-21-15,-2 1 6 16,-2 9-10-16,-13 5 14 0,0 6 14 16,5 12 3-1,4 1 1-15,4 5-2 0,-2 0 1 16,4 0-11-1,0 11 12-15,0 5 4 0,0-2 3 16,12 0-3-16,1-5-1 16,3-2-1-16,0-4 0 15,-2-2-2-15,-2-1 3 16,-4 0 1-16,1 0-3 16,-3-11 3-16,0-5-33 15,-6-2-91-15,0 1-404 16</inkml:trace>
  <inkml:trace contextRef="#ctx0" brushRef="#br0" timeOffset="250476.9705">9171 12282 443 0,'0'0'73'16,"0"0"-63"-16,0 0 10 15,0 0 121-15,0 0 5 16,0 0-41-16,18-64-83 16,5 16-18-16,4-10 13 15,1-3-7-15,2-9 0 16,1-5-8-16,-1-2-1 16,-6-1-1-16,-5 6-2 0,-10 11 2 15,-6 21 1-15,-3 16 2 16,0 16-3-16,0 8-3 15,-3 26-13-15,-19 28 0 16,-8 22 7-16,-3 16 9 16,5 10 6-16,10-5-5 15,9-11 1-15,9-18 7 16,3-19-8-16,25-17 0 16,4-10-1-16,8-14-1 15,5-8 1-15,8-17 5 16,8-23 12-16,5-18-10 15,-6-6-1-15,-8-7-6 16,-13 3 4-16,-13 5-4 0,-9 11 0 16,-10 17 5-16,-2 16-5 15,-4 9 0-15,-1 10 0 16,0 0-1-16,0 14-16 16,0 16 8-16,0 9 9 15,0 4 0 1,-4 0 3-16,-2-6 3 0,-1-1-5 15,-4-5 9-15,6-3-4 16,1-5-5-16,1-6 3 16,3-7-4-16,0-4-2 15,0-6 1-15,0 0-22 16,6 0 9-16,18-8-17 16,7-10-24-16,6-6-95 0,-11-5-122 15</inkml:trace>
  <inkml:trace contextRef="#ctx0" brushRef="#br0" timeOffset="250603.4737">9382 11896 968 0,'0'0'0'0,"0"0"-21"16,101 5-145-16,-16-3 33 15,5-2-340-15</inkml:trace>
  <inkml:trace contextRef="#ctx0" brushRef="#br0" timeOffset="250894.8177">10376 12299 847 0,'0'0'0'16,"0"0"-62"-16,0 0-6 15,0 0 68-15,0 0 145 16,0 0-36-16,16-33-87 16,10 7-18-16,3-4-3 15,-4 2 8-15,2-2-9 16,-9 0-13-16,1 1-4 0,-10-2-4 16,-3 4 4-1,-6 3-26-15,0 6 20 0,0 5 22 16,0 6-9-16,-4 4-8 15,-5 3-84-15,-8 0-280 16</inkml:trace>
  <inkml:trace contextRef="#ctx0" brushRef="#br0" timeOffset="251280.5464">9738 12088 516 0,'0'0'109'0,"0"0"-92"15,0 0-9-15,0 0 27 16,0 0-1-16,0 0 27 15,42 5-11-15,-12-5-5 16,0-5-28-16,-1-8-6 16,1-7 7-16,-4-3-14 15,-6-4 4-15,-8-2-5 16,-4 3 0-16,-8 1 3 0,0 5-4 16,0 8 5-16,0 5-4 15,0 5-2 1,0 2-1-16,0 21-52 0,0 16 9 15,13 11-6-15,7-1-75 16,5-8-296-16</inkml:trace>
  <inkml:trace contextRef="#ctx0" brushRef="#br0" timeOffset="252184.9228">10737 12408 718 0,'0'0'78'0,"0"0"-66"0,0 0-12 16,77-106 17 0,-46 69 14-16,2-4-13 15,-3-1 4-15,-5-3-20 0,-1-5 6 16,-9 0-7-16,-5-4-1 15,-2-1-11-15,-5 4 11 16,-3 7 2-16,0 8-2 16,0 14 3-16,0 10-6 15,0 7 3-15,0 5-16 16,0 0 6-16,0 2-5 16,0 18 5-16,-5 11 10 15,-4 11 13-15,3 6 6 16,2 3-4-16,4 2 15 15,0 1-22-15,0-1 6 16,0 0-2-16,4-4-2 0,8-3-8 16,3-9-2-1,3-8 2-15,3-13-1 0,0-7 0 16,4-9-1-16,8 0 0 16,4-22 18-16,5-11 0 15,-6-8-13-15,-8-5-2 16,-4 2 8-16,-11 5-11 15,-5 9-4-15,-2 12 4 16,-5 11 0-16,-1 7-8 16,0 0 1-16,0 1-16 15,0 19 3-15,-12 6 20 16,0 8 0-16,3-2 5 16,4-5-4-16,5-8-1 15,0-2-4-15,0-6 4 0,5-5 0 16,7-4 0-16,2-2 1 15,14 0-3-15,5-15 4 16,10-9-4-16,4-5-9 16,-1 2-24-16,-9 4 9 15,-10 6 9-15,-11 7 17 16,-8 6 2-16,-7 4-2 16,-1 0-24-16,0 9 12 15,0 12 12-15,0 5 3 16,0 2 17-16,2-3-19 15,10-7 3-15,5-7 0 16,7-6-1-16,3-5-2 16,10-5 4-16,4-20-5 0,-5-11-91 15,-16-10-224-15</inkml:trace>
  <inkml:trace contextRef="#ctx0" brushRef="#br0" timeOffset="252314.8179">11389 11887 764 0,'0'0'0'16,"0"0"-25"-16,0 0-5 15,118 56-137-15,-73-47-375 0</inkml:trace>
  <inkml:trace contextRef="#ctx0" brushRef="#br0" timeOffset="253062.331">12760 11876 917 0,'0'0'10'0,"0"0"-10"16,0 0-12-16,-97 117 12 15,82-71-2-15,9-6 0 16,6-4 2-16,6-4 0 16,12-7 0-16,6-7 1 15,4-7 0-15,-1-8 3 16,1-3-4-16,-2-3 8 15,-5-19-8-15,-2-9-6 16,-8-5-22-16,-7-4-13 16,-4 0 3-16,0 6 20 15,0 12 11-15,-1 10 7 16,-2 10 15-16,1 2-15 16,2 2-5-16,0 14 4 0,0 2 1 15,0-1 0-15,18-7 0 16,10-7 1-16,14-3 6 15,13-11 5-15,6-19-3 16,1-10-8-16,-9-4-1 16,-12-4-1-16,-12 1-7 15,-11 10 16-15,-10 12-14 16,-7 11 6-16,-1 14 0 16,-10 0-2-16,-19 26 1 15,-14 21 2-15,-5 17 1 16,-4 11 14-16,3 7-1 15,6 2 6-15,13-7-9 16,9-12 1-16,17-12-9 16,4-12-4-16,0-15-4 0,16-9 4 15,5-11 0-15,7-6-6 16,11-6 6-16,1-17 3 16,1-10-3-16,-10-3-1 15,-13 1-17-15,-14 6 12 16,-4 3 6-16,-19 8 4 15,-11 6-3-15,-7 10-1 16,-1 2 2-16,4 5-2 16,15 16 0-16,14 2-7 15,7-1-97-15,32-13-201 16</inkml:trace>
  <inkml:trace contextRef="#ctx0" brushRef="#br0" timeOffset="254547.6348">14125 11543 875 0,'0'0'6'0,"0"0"-1"0,0 0-5 16,0 0-7-16,-124 33 5 15,73 3 0-15,10 2 2 16,12-2 5-16,17 0-2 16,12-3-3-16,5-3-2 15,23-1 2-15,8 1 0 16,4-2 7-16,0 3-7 15,-7-4 1-15,-9 3-2 16,-12-3-3-16,-9 0 4 16,-3 0 0-16,-18-2 6 15,-14 1 0-15,-4-6 9 16,4-3-10-16,14-9 5 16,8-4-10-16,9-4 0 15,1 0 0-15,22-19-11 0,18-9-10 16,9-1 10-16,-4 3 9 15,-9 5 2-15,-11 8 1 16,-4 1 5-16,-3 2 2 16,-3 0-6-16,4-3 15 15,3 0-4-15,1-4-9 16,2-4-3-16,-1 1 4 16,-6-5-4-16,-9 2 0 15,-1 3 0-15,-7 4 0 16,-1 8 2-16,0 5-2 15,0 3-1-15,0 0-8 16,0 14-15-16,0 8 23 16,0 8 0-16,0-1 2 0,6-2-2 15,4-1 1 1,7-4-1-16,7-3-1 0,6-4 1 16,4-5 3-16,5-6 2 15,2-4-4-15,-2 0-2 16,2-15 0-16,-3-6-7 15,-2-5 7-15,1-2-4 16,-2-1 5-16,1 2-11 16,-1 4 3-16,-4 8-15 15,-6 6 11-15,-6 4 12 16,-10 3-5-16,-5 2-7 16,-4 0-6-16,-3 0-9 0,-19 14 27 15,-12 6 0-15,-4 3 2 16,2 1 15-16,7 1-1 15,3 0 5-15,8 1 7 16,7-2-18-16,8 0-5 16,3-2-5-16,6 1 0 15,19-3 9-15,6-6-6 16,5-3-3-16,-2-6 5 16,-5-5-3-16,-5 0-1 15,-7-15 12-15,-5-7-1 16,-3-7 9-16,-6-3-13 15,-3-2-5-15,0 4-3 16,0 3-2-16,0 10-2 0,3 9-1 16,-3 6-2-16,2 2-6 15,-2 0-17-15,0 0 0 16,1 5 21-16,2 7 8 16,3 0 1-16,3-1-1 15,6 0-1-15,0-6-7 16,6-4-2-16,1-1-1 15,6 0 11-15,2-11-14 16,5-12 14-16,0-5-2 16,-2-3-20-16,-1-4 10 15,-6 4-1-15,1 8-4 16,-2 3 1-16,-1 5 6 0,-3 5 10 16,-3 5 1-16,-6 2 8 15,-4 1-8-15,-6 2 4 16,-2 0-3-16,0 0 2 15,-10 0 3-15,-17 13 5 16,-8 9 7-16,0 2-13 16,4 6 23-16,9-1-20 15,8 3-4-15,11-1 5 16,3-3 2-16,1-6-9 16,21-2 1-16,5-7 2 15,7-7-3-15,3-6-1 16,0 0 0-16,1-16 9 15,-6-10-6-15,-2-5-2 16,-1-7 3-16,-1-4-3 16,0 0-2-16,-3 2 0 0,-1 3-8 15,-4 5 6-15,-7 12 2 16,-5 12 8-16,-5 8-8 16,-3 3-3-16,0 21 3 15,0 10 5-15,3 5 18 16,6-1-18-16,12-2 8 15,10-9-12-15,12-3 3 16,9-3-4-16,5-5-17 16,-2-9-99-16,-16-7-454 15</inkml:trace>
  <inkml:trace contextRef="#ctx0" brushRef="#br0" timeOffset="256258.1761">4610 13965 727 0,'0'0'62'0,"0"0"-62"16,0 0-11-16,0 0 11 15,0 0 19-15,82-53 54 16,-34 9-42-16,7-7-16 16,0-4-10-16,-1 2-4 0,-5 3-1 15,-3 0 0-15,-8 5-1 16,-13 3-12-16,-8 10 13 16,-10 11-7-16,-7 11 2 15,0 10 2-15,-6 0-17 16,-15 30-6-16,-12 13 17 15,-1 17 9-15,0 11 6 16,4 12 18-16,7 0 5 16,10-6-17-16,10-8-12 15,3-16 0-15,8-10 6 16,12-6-6-16,6-8 0 16,0-7 0-16,3-6 0 0,-5-9 1 15,1-7-1-15,-4-2 0 16,-6-18-24-16,-6-8 24 15,-6-4-21-15,-3-4 13 16,0 2-27-16,-12-1 34 16,-3 7-2-16,3 9-5 15,5 7 8-15,4 6-2 16,3 6-1-16,0 0-11 16,4 11 3-16,14 6 11 15,10 2 3-15,-1-1-3 16,3-4 0-16,-2-2 6 15,-5-5 10-15,4-5-8 16,-5-2 0-16,5-4 10 0,-5-16-2 16,-2-9-4-16,-1-9-7 15,3-9-4-15,-1-4-1 16,3-1 2-16,0 6-2 16,1 7-18-16,-1 12 5 15,-4 10-1-15,0 10 7 16,0 7 4-16,-7 0-9 15,1 0 2-15,-1 17-3 16,-2 4 13-16,3 4-6 16,-3 3 14-16,5-4 1 15,-2-4-2-15,-2-5-5 16,4-5 13-16,8-7-15 16,3-3 2-16,4-3 8 15,5-19-4-15,-3 2-3 0,-8 1-3 16,-7 7-22-16,-9 5 22 15,-8 7 0-15,-1 0-14 16,0 5 9-16,-14 21 5 16,-5 10 0-16,3 5 19 15,7-2-6-15,9-3 1 16,0-11-14-16,8-5 3 16,11-9-3-16,5-8 2 15,3-3-5-15,0-7 9 16,-2-17-5-16,0-6 8 15,-11-8-9-15,-1 1-6 16,-11 3-25-16,-2 8-2 16,0 12 1-16,-15 8 1 0,0 6 5 15,-3 0 17-15,1 17 3 16,3 7 3-16,2 6 3 16,4-4 2-16,4-4 6 15,4-6-8-15,0-10-2 16,16-2-2-16,8-4 3 15,10-9 1-15,2-14 0 16,2-7 0-16,0 3 13 16,-2 0-8-16,0 5-3 15,-3 10 28-15,-5 5-19 16,-4 7-4-16,-6 0 1 16,0 3-8-16,-5 12 0 0,-1 3 5 15,-3 2 3 1,-6-1-4-16,-3 0 0 0,0-4-3 15,0-5 0-15,0-4 0 16,0-2 6-16,3-2-7 16,3 0-24-16,4-2 2 15,5 0 17-15,8 0 5 16,5 0 15-16,6 0-3 16,4 0 15-16,8 0-14 15,3 0-8-15,9 0-4 16,5 0-1-16,7 0-89 15,-3-12-522-15</inkml:trace>
  <inkml:trace contextRef="#ctx0" brushRef="#br0" timeOffset="256700.0973">8334 13459 708 0,'0'0'61'0,"0"0"-20"16,-91 37-20-16,48 1-7 15,1 11 15-15,5 3 14 16,7 2-13-16,11 3-15 15,13 0-2-15,6-4-8 0,6-3-4 16,24-9-1 0,9-6-3-16,10-5 0 0,9-9-18 15,11-7-55-15,11-7-23 16,4-7-70-16</inkml:trace>
  <inkml:trace contextRef="#ctx0" brushRef="#br0" timeOffset="257851.0355">8943 13947 758 0,'0'0'58'15,"0"0"-54"-15,67-86 2 16,-29 37-1-16,-3-6 14 0,3-1 0 16,-4 1-17-16,-7 4 0 15,-2 1 5-15,-7 2-4 16,-4 3-3-16,-7 9 0 16,-4 11-2-16,-3 13 2 15,0 10-1-15,0 5-9 16,-18 30-5-16,-6 16 10 15,-4 11 5-15,7 3 5 16,6-5 11-16,9-10-7 16,6-6 1-16,6-13-2 15,16-6-8-15,7-10 2 16,13-9 1-16,11-4 2 0,13-11-2 16,7-12-3-16,-8-7-1 15,-12 5-49-15,-13 6 14 16,-20 9 17-16,-12 6 17 15,-8 4-29-15,-16 14 20 16,-20 21 10-16,-11 10 2 16,2 3-1-16,6-2 25 15,10-10 0-15,15-14-8 16,8-7-17-16,6-8 0 16,1-5-2-16,23-2 2 15,13 0-7-15,9-19 7 16,1-8 9-16,-4-8-9 15,-10 2-32-15,-15-1-3 16,-14 4-10-16,-4 5 14 16,-6 7 18-16,-13 2-32 0,-7 7-14 15,1 1 31-15,1 3 28 16,4 5 7-16,3 0 4 16,2 5 10-16,6 10-8 15,5 4-13-15,4 1 12 16,0-2-8-16,10-3 3 15,11-2-6-15,7-7 6 16,1-6-5-16,2 0 19 16,2-3-19-16,1-16 10 15,4-2-2-15,0-5 4 16,2 2-12-16,-5-1-1 16,-5 4-1-16,-7 8 20 0,-4 3-8 15,-5 4 2-15,-3 5-3 16,-5 1-8-16,1 0-3 15,-4 0-7-15,3 10 7 16,-1 7 7-16,-2 7 3 16,-3 3 5-16,0 2 1 15,0-1 8-15,0-5-23 16,0-6 14-16,0-3-15 16,0-9 1-16,0-2-8 15,0-3 3-15,3-5 4 16,14-18-23-16,7-8 9 15,6-3-4-15,0 7 16 16,-2 8 2-16,-2 10 1 0,-2 4 6 16,1 5-7-1,-1 0 0-15,-1 0 3 0,2 10 1 16,0 4 0-16,3-1-8 16,1-1-39-16,-3-9-225 15</inkml:trace>
  <inkml:trace contextRef="#ctx0" brushRef="#br0" timeOffset="258154.8366">10808 13740 644 0,'0'0'0'16,"0"0"-37"-16,0 0-400 16</inkml:trace>
  <inkml:trace contextRef="#ctx0" brushRef="#br0" timeOffset="258843.7145">9929 13684 424 0,'0'0'125'0,"0"0"-23"15,0 0-44-15,0 0 30 16,0 0-10-16,0 0-42 15,-22-24-36-15,16 57 0 16,-3 17 4-16,3 5 31 0,6-1-23 16,0-6-5-16,6-15 3 15,10-8-9-15,7-13 0 16,0-10-1-16,4-2 4 16,3-17 1-16,4-21 10 15,1-16-1-15,-2-10 0 16,-7-2-14-16,-6 6-2 15,-8 11-3-15,-6 12 3 16,-3 16 2-16,-2 11-2 16,-1 10-10-16,0 0 0 15,0 24-30-15,-7 14 36 16,-8 14 6-16,-5 8 3 16,3 3 1-16,-3-1-4 15,1-5 0-15,-5-7 3 0,1-8-2 16,-2-6-1-16,4-10 0 15,8-11 0-15,4-6 17 16,9-8-17-16,0-1-4 16,0 0-2-16,15-15 5 15,13-16 1-15,14-10 2 16,5-5-2-16,0-4-26 16,-1-6-120-16,2 0-195 15</inkml:trace>
  <inkml:trace contextRef="#ctx0" brushRef="#br0" timeOffset="259288.8602">10794 13782 82 0,'0'0'479'16,"0"0"-479"-16,0 0 0 15,0 0 1-15,0 0 174 16,0 0-40-16,-2 7-41 16,2-25-36-16,8-10-49 15,9-8-9-15,2 0 2 0,3 3-2 16,-1 7 5-16,0 6-5 16,-5 8 0-16,-4 8-9 15,-1 4 9-15,-2 0-9 16,1 8-3-16,-1 13 9 15,1 5 3-15,0-2 1 16,-4-3-1-16,1-7 1 16,0-5-2-16,1-4 0 15,1-5-5-15,6 0 2 16,1 0 4-16,2-3 0 16,-3 1 0-16,1 2-2 15,-2 0-2-15,7 11 3 16,-1 5 1-16,2 2 1 15,1 0-1-15,1-4-40 16,0-5-42-16,-1-9-61 16,-1 0-129-16</inkml:trace>
  <inkml:trace contextRef="#ctx0" brushRef="#br0" timeOffset="259542.683">11636 13297 674 0,'0'0'0'15,"0"0"-79"-15,0 0 79 16,0 0 22-16,101 47 78 0,-40-25-15 16,5 4-21-16,-2 7-42 15,-9 8 1-15,-18 7-16 16,-10 6-6-16,-12 4 8 15,-15 9-2-15,0 9-7 16,-28 7-88-16,-26 1-67 16,-28-9-238-16</inkml:trace>
  <inkml:trace contextRef="#ctx0" brushRef="#br0" timeOffset="261790.7256">9532 14425 22 0,'0'0'765'16,"0"0"-751"-16,0 0-1 16,0 0-13-16,0 0 0 15,0 0 0-15,0 0 20 16,-28-54 19-16,28 54-34 15,0 9-5-15,-3 22 0 16,1 16 8-16,-5 11 48 16,-2 8-23-16,0 0-3 15,0-1-14-15,-1-1-8 16,2 0 7-16,-1 0-5 0,-1-2 8 16,1-4-14-16,-3-5 2 15,7-10-3-15,-1-5 2 16,-1-5-7-16,3-9 2 15,1-2-36-15,-2-6-39 16,-4-8-54-16,-3-8-68 16,-9-5-257-16</inkml:trace>
  <inkml:trace contextRef="#ctx0" brushRef="#br0" timeOffset="262016.0027">9083 15027 738 0,'0'0'99'0,"0"0"-92"16,8 91-12-16,4-37 6 16,-2 3-1-16,2-1 30 15,-3-1-8-15,5-4 3 16,3-10-6-16,4-10-17 16,3-13 5-16,6-8-7 15,13-10 0-15,12-7 2 16,12-24-2-16,11-18-46 15,4-17-97-15,-3-14-344 16</inkml:trace>
  <inkml:trace contextRef="#ctx0" brushRef="#br0" timeOffset="262552.3816">10175 15054 697 0,'0'0'121'16,"0"0"-92"-16,0 0-25 16,0 0 7-16,0 0 34 15,0 0 19-15,38-93-58 16,0 43-6-16,-2 2 3 16,-3 4-3-16,-8 2-16 15,-10 5 6-15,-3 4-7 16,-8 8 15-16,-2 8-2 15,-2 9-11-15,0 8 5 0,0 5-4 16,-5 22 4-16,-11 14 1 16,0 7 18-16,1 6-7 15,6 0 8-15,7-7-3 16,2-8 4-16,0-11-10 16,14-10-1-16,8-8 9 15,8-10-9-15,12 0 3 16,4-19 5-16,2-14-3 15,-2-2-5-15,-9 2 0 16,-10 11-2-16,-11 11-8 16,-13 6 12-16,-3 5-2 15,0 0 0-15,0 0-6 16,0 0 6-16,0 7-2 0,-1 8 2 16,-1 5-4-16,2 4 4 15,0-2 12-15,3-3-4 16,11-3-5-16,4-4 0 15,0-3 0-15,1-3-3 16,-1-4 0-16,-5-2-51 16,-3-2-62-16,-10-23-218 15</inkml:trace>
  <inkml:trace contextRef="#ctx0" brushRef="#br0" timeOffset="262685.7996">10359 14832 831 0,'0'0'0'0,"0"0"-181"0,92 0 49 15,-49 0-233-15</inkml:trace>
  <inkml:trace contextRef="#ctx0" brushRef="#br0" timeOffset="262985.0072">10839 14938 785 0,'0'0'11'16,"0"0"-11"-16,0 0-1 0,-102 18 1 15,76 14 16-15,-1 8 29 16,6 8-20-16,6 0-5 15,9-4-15-15,6-8 9 16,9-16-14-16,24-11-2 16,10-9 0-16,12 0 2 15,3-26 5-15,-1-11-5 16,-8-8-6-16,-16 2-31 16,-15 1 2-16,-16 10-37 15,-5 12-72-15,-33 20-203 16</inkml:trace>
  <inkml:trace contextRef="#ctx0" brushRef="#br0" timeOffset="263712.1409">8458 16295 731 0,'0'0'89'16,"0"0"-25"-16,0 0-23 16,0 0-23-16,-92 18-4 15,46 18 11-15,2 9 27 16,4 6-16-16,9 1-24 15,14-4-1-15,9-6-11 16,8-8 2-16,7-7-4 16,21-9-1-16,14-8 0 15,13-10-2-15,14-1 5 16,5-25 0-16,-2-8-32 16,-9-8 11-16,-14-3 1 0,-22-3 18 15,-12 1-3-15,-15 0 0 16,-15 6-5-16,-14 6 3 15,-12 11 0-15,-4 9 3 16,0 13 4-16,2 2 1 16,5 10-1-16,13 11 0 15,10 4-10-15,15 5-49 16,0 1-61-16,33-1 1 16,15-13-155-16</inkml:trace>
  <inkml:trace contextRef="#ctx0" brushRef="#br0" timeOffset="263983.4389">9279 16070 970 0,'0'0'5'0,"0"0"7"15,0 0-12-15,0 0 0 16,-87 20-1-16,74 21 2 15,2 12 8-15,7 4 21 16,2 7-16-16,2 0-2 16,0-5-3-16,8-3 2 15,10-8-9-15,1-7-2 16,10-10-2-16,5-9 2 0,7-11-40 16,9-11-20-1,2-3-108-15,-3-30-112 0</inkml:trace>
  <inkml:trace contextRef="#ctx0" brushRef="#br0" timeOffset="264182.4025">9649 16213 540 0,'0'0'365'16,"0"0"-309"-16,0 0-56 16,0 0-18-16,0 0 18 15,0 0 5-15,3 48 17 16,1-19-9-16,2 3-9 15,3-2 2-15,-2-4-2 16,1 0-4-16,1-5-17 16,1-1-35-16,1-7-62 0,-1-13-118 15</inkml:trace>
  <inkml:trace contextRef="#ctx0" brushRef="#br0" timeOffset="264449.1387">10072 16041 628 0,'0'0'335'0,"0"0"-335"15,0 0-44-15,91-62 31 0,-66 62 12 16,-3 4-1 0,1 25-7-16,3 18 9 15,-4 15 12-15,-8 16 20 16,-10 9 0-16,-4 7-19 0,-6-1-1 15,-15-9 13-15,-1-10-8 16,-2-15-3-16,-3-11-13 16,-4-7 4-16,-14-7-5 15,-13-5-44-15,-17-13-155 16,-10-16-528-16</inkml:trace>
  <inkml:trace contextRef="#ctx0" brushRef="#br0" timeOffset="264851.6537">8340 17297 482 0,'0'0'174'0,"0"0"-170"16,0 0-2-16,145 7 39 15,-55-7 17-15,22-7 0 16,23-13-16-16,20-8-4 16,21 1-21-16,11-4-6 15,1 5-11-15,0 1-1 16,-14 0-15-16,-14 4-39 16,-17 3-51-16,-25 1-40 15,-34 3-246-15</inkml:trace>
  <inkml:trace contextRef="#ctx0" brushRef="#br0" timeOffset="265106.8278">8506 17726 1147 0,'0'0'0'16,"154"-27"-60"-16,-19 2 53 0,19-9 7 16,10-2 3-1,11 0-3-15,4-3 11 0,7 3-11 16,-1 1-7 0,-9 10-24-16,-13 3-54 0,-20 5-78 15,-19 6-149-15</inkml:trace>
  <inkml:trace contextRef="#ctx0" brushRef="#br0" timeOffset="272236.7875">9561 14299 20 0,'0'0'185'0,"0"0"-129"15,0 0-32-15,0 0-3 16,0 0 24-16,0 0 2 16,0 0-8-16,0-9-10 15,-2 9-3-15,1 0-23 16,1 0 14-16,0 0-1 16,0 0-5-16,0 0 6 15,0 0-13-15,0 0-4 16,0 0-2-16,0 0-4 15,0 0 3-15,0 0 3 16,0 0 0-16,7 4 0 0,6 3-1 16,1 3-5-16,4 0 12 15,3-1-2-15,3 2-3 16,4-5 0-16,2-1 1 16,4-3-2-16,2-2 0 15,4 0 4-15,0 0-4 16,2-4 3-16,0-5-1 15,-3 1-4-15,-2 2 2 16,-4 1-1-16,-2 3 1 16,-1 0-22-16,-2 0-6 15,-2-1-2-15,-1 1-10 16,0-1 5-16,-5 0-19 16,-2-1-14-16,-6 2 6 15,-4-5-7-15,-5 4-46 16</inkml:trace>
  <inkml:trace contextRef="#ctx0" brushRef="#br0" timeOffset="272787.534">9694 14396 560 0,'0'0'21'16,"0"0"5"-16,0 0-25 15,0 0-2-15,0 0-11 16,0 0 12-16,105-5 15 16,-44-4-4-16,8 1-1 15,3 1 0-15,-1 4-9 16,-4 1 6-16,1 1-6 16,-6 1 4-16,-1-3-5 15,1-1 0-15,-3-3 1 16,-1 1 5-16,-4-2-6 15,-9-3-11-15,-10 5-9 16,-15 0-39-16,-11 3-85 0,-9-3-164 16</inkml:trace>
  <inkml:trace contextRef="#ctx0" brushRef="#br0" timeOffset="273191.2851">9777 14379 522 0,'0'0'24'15,"0"0"16"-15,0 0-20 16,0 0-20-16,0 0 1 16,0 0 42-16,40-10-29 15,8-1 30-15,16-3-15 16,12-2-8-16,3 2 7 16,3 2-23-16,-7 4 1 15,1 3-3-15,-9 2-2 16,2-1 6-16,-1-1-7 15,-1-2-2-15,-4-1 2 16,-8-2 0-16,-10-1 0 16,-8 4-11-16,-11 2-31 0,-12 2-7 15,-11 3-85-15,-3 0-185 16</inkml:trace>
  <inkml:trace contextRef="#ctx0" brushRef="#br0" timeOffset="273471.7769">10014 14437 271 0,'0'0'11'0,"0"0"2"16,0 0 64-16,115 5-36 16,-66-8 8-16,9-11 3 15,8-7-13-15,7 0-7 16,6 0-28-16,9-1-4 16,3-2-95-16,-4-5-211 15</inkml:trace>
  <inkml:trace contextRef="#ctx0" brushRef="#br0" timeOffset="279743.8349">8994 17252 374 0,'0'0'68'15,"0"0"-49"-15,0 0-7 16,0 0-4-16,0 0 42 15,0 0 13-15,0 0-37 16,0 0-8-16,58-21-1 16,-33 14-7-16,-1 4 7 15,0 1-15-15,-1 2-1 16,2 0 0-16,-1 0-1 16,1 0 0-16,-1 0-11 15,-3 0-44-15,0 0-84 16,-6 0-116-16</inkml:trace>
  <inkml:trace contextRef="#ctx0" brushRef="#br0" timeOffset="280364.881">9028 17794 388 0,'0'0'44'0,"0"0"-43"15,0 0 0-15,0 0 7 16,0 0 58-16,0 0 3 16,101-14-30-16,-74 3-21 15,3 2 3-15,1 1-13 16,1-3 4-16,-1 3-12 15,-3-1 12-15,-1 3-5 16,-1 1-7-16,-2 0-1 16,-2 1-14-16,3-2-8 15,-5 2-23-15,-2-3-18 16,-9 4 10-16,-5 3 16 16,-4 0 27-16,0 0-34 0,0 0-5 15,-3 0 8-15,-12 0-131 16</inkml:trace>
  <inkml:trace contextRef="#ctx0" brushRef="#br0" timeOffset="282337.7268">6901 16561 658 0,'0'0'13'0,"0"0"-13"15,0 0 3-15,0 0-2 16,0 0 16-16,0 0 15 0,-10-33-18 16,10 22 26-16,0 0-12 15,0 0-14-15,0 2 5 16,1 0 1-16,-1 2 3 16,2-1-2-16,-1 1-12 15,5-3 1-15,4-2-5 16,1 1-4-16,10-3 2 15,0 0-3-15,7 0 0 16,-1 3 6-16,-2 3-3 16,-2 2-3-16,-4 4-4 15,-1 2-6-15,-2 0 8 16,-2 0-3-16,-5 5-8 0,6 3 13 16,-5 4-6-16,3 2 4 15,1 0 1-15,2 2 1 16,-2-2 6-16,-2-2-4 15,3-4 0-15,-6-2-1 16,2 1-2-16,-3-4 1 16,1-3-18-16,4 0-1 15,-2 0-25-15,1 0-1 16,-2-7-33-16,-2 1-97 16,-8-3-204-16</inkml:trace>
  <inkml:trace contextRef="#ctx0" brushRef="#br0" timeOffset="282869.2084">6856 16888 79 0,'0'0'1'16,"0"0"17"-16,0 0 70 16,0 0 120-16,0 0-9 0,0 0-89 15,0 1-28-15,0-2-4 16,0-6-42-16,0-2-14 15,5 1-10-15,1-2 1 16,12-3-12-16,1-1 0 16,7 0-1-16,2 2 0 15,5 0-1-15,-3 5 0 16,-2 2-5-16,-1 2 2 16,-2 3 4-16,-3 0-9 15,-4 0-1-15,-3 5 4 16,-4 5-19-16,-4 4 22 15,-1 2 3-15,-2 0 8 16,-2 1-7-16,-1-7 9 0,1 0-6 16,4-1-2-16,2-4-1 15,3-2-1-15,3-3-6 16,7 0 6-16,4 0 0 16,3 0-5-16,2-6-40 15,4-6-45-15,-1 2-42 16,-6 1-346-16</inkml:trace>
  <inkml:trace contextRef="#ctx0" brushRef="#br0" timeOffset="286900.2847">544 9518 104 0,'0'0'145'0,"0"0"-139"0,0 0 51 16,0 0 8-16,0 0 1 15,0 0-10-15,0 0 3 16,-69-29-30-16,69 21 16 16,-1 2-12-16,-1 3-25 15,0 3 36-15,0 0-30 16,2 0 3-16,0 0-4 15,-1 0-13-15,1 0 3 16,0 0 1-16,0 0-4 16,0 0-4-16,11 0-3 15,13 0 5-15,9 7 1 16,7 3 1-16,4 0 0 16,0 0 4-16,0 1-2 15,3 0-2-15,-2 0-2 0,4 1 2 16,-1-2 5-16,-6-1-5 15,-2-1 0-15,-7-4 0 16,-3 1 2-16,-3-2 1 16,-8-1-2-16,-4-2 2 15,-5 0 9-15,-5 0-5 16,-2 0-2-16,0 0-5 16,0 0 5-16,3 0-4 15,1 0-1-15,5-7 0 16,0-3-1-16,3-7-40 15,3 0-34-15,-2-1-95 16,-5-7-166-16</inkml:trace>
  <inkml:trace contextRef="#ctx0" brushRef="#br0" timeOffset="287398.7782">947 9258 473 0,'0'0'8'16,"0"0"38"-16,0 0-13 0,0 0 3 15,0 0-4-15,0 0 0 16,-18-43 14-16,18 35-46 15,1 2 2-15,14 3-4 16,9 3 4-16,3 0-3 16,6 0 1-16,-2 5-6 15,2 10 6-15,0 2 0 16,3 8-2-16,2 0 2 16,1 1 0-16,0 2 1 15,-3 1 3-15,-6 2-4 16,-8 1-3-16,-6 4 3 15,-7 3 3-15,-9 6-1 16,0 4-2-16,-13 2 0 0,-10-1 1 16,-5-4 0-16,0-4 6 15,-2-6-3-15,3-6 6 16,0-4 2-16,2-2 1 16,-2-7 6-16,6 2-4 15,-1-2-11-15,4-2-4 16,3 2 0-16,-1 0-16 15,2 0-51-15,8 2-72 16,6-6-183-16</inkml:trace>
  <inkml:trace contextRef="#ctx0" brushRef="#br0" timeOffset="288966.7071">18115 8756 646 0,'0'0'11'0,"0"0"5"16,0 0 3-16,-5-78-17 15,5 64 1-15,0 2 16 16,0 4 13-16,0 3 20 15,0 2-16-15,-4 3 3 16,4 0-25-16,0 0-9 16,-1 0 1-16,1 0-6 15,-2 0-6-15,2 0-6 16,0 6 12-16,12 9-9 16,14 4 9-16,7 4 0 15,5 0 6-15,4 1-5 16,1 0 1-16,-1 0-2 15,-2 6 0-15,5 1 4 0,-2 8-4 16,3 4 0 0,-2 13 0-16,-2 13 2 0,-4 12-4 15,-5 4 4-15,-11 4-2 16,-7-1 0-16,-12-2 0 16,-3-1 1-16,-10 0-1 15,-16-1 0-15,-8-1-3 16,-5 1 6-16,-9 4 1 15,-4 2-4-15,-5 8 5 16,-9-1-4-16,-9-2-1 16,-15-6 2-16,-5-7-2 15,-12-4 0-15,-10 1-39 0,-14 1-27 16,-23-3-51-16,-22 0-136 16,-16-8-173-16</inkml:trace>
  <inkml:trace contextRef="#ctx0" brushRef="#br0" timeOffset="290699.7436">2583 8090 378 0,'0'0'10'0,"0"0"-10"15,0 0 13 1,0 0-8-16,0 0 2 0,0 0-7 15,0 0 48-15,-78-8-6 16,62 8 2-16,-3 6-6 16,-4 3-10-16,-5 4-5 15,-5-1-8-15,2 4 7 16,-3 0 0-16,1 3-14 16,-3-1 7-16,5 2 5 15,-2 0-9-15,0 1 4 16,3 3-15-16,-6 3 11 15,0 3-11-15,-2 6 0 16,2 5 10-16,3 5-10 16,0 4 0-16,-1 1-1 0,6 4-4 15,1-2 5-15,0 1 6 16,7 1-6-16,3 2 0 16,-1 6 6-16,6-1-6 15,0 3 0-15,0 3 4 16,3 3-4-16,3 4 0 15,1 4 0-15,0 1 0 16,3 5 1-16,1 9 3 16,-1 1-8-16,2 6 3 15,0-6 1-15,0-3-1 16,12-5 5-16,9-4 1 16,3-3-3-16,4-1-2 15,2-6-1-15,6-3 1 0,3-9-1 16,1-7 1-1,-4-1-5-15,-5 0 5 0,0 1 4 16,-7 3-4-16,3 0 0 16,-2-1-18-16,-2-1-47 15,4-1-6-15,-5-4-124 16,-1-6-2-16</inkml:trace>
  <inkml:trace contextRef="#ctx0" brushRef="#br0" timeOffset="293049.3244">2183 11595 301 0,'0'0'35'15,"0"0"-33"-15,-80 95-3 16,57-49 2-16,-4 3 0 15,-1 5 58-15,7 7 18 16,-1 1 14-16,7 1-12 0,-1 4-28 16,2-1-8-16,4-1-29 15,7-2 14-15,3-1-22 16,0-5 0-16,0-4 7 16,3-7-8-16,10-3-3 15,-1-2-2-15,3-3 0 16,-3-7 3-16,1-8-3 15,-2-6-4-15,-2-7-3 16,1-5-29-16,-7-2-70 16,0-3-101-16,-3-3-1 15</inkml:trace>
  <inkml:trace contextRef="#ctx0" brushRef="#br0" timeOffset="293423.1334">1443 12223 408 0,'0'0'128'0,"0"0"-128"16,0 0 3-16,0 0 32 15,0 123 37-15,0-63-23 16,0 9-13-16,0 7 4 16,0 2-8-16,8-3-4 15,7-4-12-15,4-9-2 16,5-10 5-16,4-8-5 16,2-8-12-16,0-8 0 0,9-11 2 15,4-9-4-15,9-8 1 16,17-13 6-16,4-18 9 15,2-10-16-15,-1-5-9 16,-10-6-57-16,-4 0-45 16,-11 3-44-16,-12 9-210 15</inkml:trace>
  <inkml:trace contextRef="#ctx0" brushRef="#br0" timeOffset="294787.9266">1005 13440 696 0,'0'0'18'15,"0"0"44"-15,0 0-46 16,0 0-16-16,0 0 2 16,-80 12-1-16,57 8 7 15,5 4 3-15,3 5-6 0,8 2 5 16,7 6-10-1,0 1 0-15,13 1-5 0,9 2 5 16,1 5 0-16,2-1 5 16,-4 4-6-16,-1 2 2 15,-10 2 1-15,-7 6 3 16,-3-2-5-16,-16-1 0 16,-14-4-3-16,2-9 8 15,2-10-5-15,7-11 4 16,8-10-2-16,8-7-2 15,3-5 12-15,0-3-12 16,9-22-10-16,21-16-69 16,12-5 42-16,4 1 8 0,0 7 0 15,-3 12 26-15,-7 6 6 16,-6 4-2-16,-3 5 3 16,-9 6-1-16,-3 1 1 15,-6-1-3-15,4-3 4 16,-4-2 15-16,6-4-20 15,1-8 36-15,1-3-30 16,1-9-5-16,-2-6-1 16,-1-3-1-16,1-5-10 15,-5 4 8-15,-5 5-16 16,-3 7 14-16,0 8 3 16,0 10 2-16,-3 6-6 0,0 7-1 15,4 1 4-15,-4 0-44 16,0 15 30-16,0 10 10 15,0 8 7-15,0 7 32 16,0 5-8-16,-4-4-1 16,-2-4-20-16,6-12 1 15,0-9 1-15,0-7-5 16,0-7 0-16,3-2-6 16,9-6 6-16,1-18 8 15,2-10 27-15,-3-2-25 16,-1 4-10-16,-6 6 10 15,-3 9 10-15,-2 10-18 16,1 4 1-16,-1 3-3 16,2 0-12-16,1 10-2 15,1 15 13-15,-2 13 1 0,1 5 5 16,0 3-5-16,-3 0 4 16,0-5 8-16,0-1-11 15,0-3 11-15,0-7 1 16,0-3-9-16,-3-9 9 15,0-8 0-15,3-7-6 16,0-3-5-16,0 0 33 16,0 0 34-16,-2-17-8 15,2-19-50-15,0-16-11 16,0-13 0-16,0-9-1 16,0-2-5-16,0 3-3 15,0 3-22-15,0 6 5 0,2 5 11 16,7 6-8-1,10 8 8-15,2 6 14 0,5 8-19 16,-1 8 3-16,0 6 2 16,-4 8 15-16,-1 9-7 15,-3 0 4-15,-2 8-5 16,-6 17 6-16,-9 14 4 16,0 8 0-16,-22 8 2 15,-5 2 2-15,-4-2 2 16,1-5 2-16,12-7-6 15,3-6-4-15,6 1-6 16,9-10-48-16,0-12-124 16,0-16-382-16</inkml:trace>
  <inkml:trace contextRef="#ctx0" brushRef="#br0" timeOffset="296880.7685">1882 13886 263 0,'0'0'433'16,"0"0"-433"-16,0 0-129 15,0 0 65-15,0 0 64 16,0 0 129-16,0 25 1 16,6-41-130-16,10-5 9 0,-2-6-9 15,5-5 0-15,1-3 0 16,-1 2 7-16,0 0-5 15,-4 6-2-15,-3 3-4 16,-6 9-9-16,-1 7 12 16,-5 5-1-16,0 3 2 15,0 0-11-15,-15 21 14 16,-9 12-6-16,-3 14 6 16,5 3-2-16,4 1 0 15,9-5-1-15,7-7 4 16,2-10 14-16,0-7-18 15,8-13-12-15,11-6 10 16,2-3-8-16,9-6 10 16,4-20 17-16,2-12-15 0,6-4-4 15,1-4-2-15,-1-3-6 16,1 4-16-16,-7 6-74 16,-5 8 6-16,-4 9 33 15,-12 10 24-15,-9 7 21 16,-6 5 5-16,0 0-1 15,0 3-20-15,-12 16 32 16,-10 6 0-16,-7 6 13 16,-2 9 16-16,3 2 23 15,-2 4 13-15,7-2-28 16,4-3 12-16,8-5-23 16,10-7-6-16,1-7 1 15,0-7-21-15,18-8 0 0,9-7 0 16,4 0 30-16,8-12-29 15,1-11 34-15,-4-6-22 16,-2 0-3-16,-4 0-5 16,-6 1-2-16,-9 7-3 15,-2 8 2-15,-8 7 5 16,-5 4-7-16,0 2-3 16,0 0 2-16,-3 15-6 15,-12 8 7-15,4 5 0 16,1 1-6-16,4-3 4 15,6-3 4-15,0-4-1 16,6-7-1-16,15-5-4 16,6-7 3-16,6 0 2 0,4-15 8 15,3-15 5-15,2-3-14 16,-8-9 2-16,-4-3 6 16,-3-1-8-16,-5-5-16 15,-3 3-7-15,-8 1-9 16,-5 3 5-16,-1 7-7 15,-5 5 33-15,0 8 1 16,0 10 8-16,0 7-6 16,0 7 31-16,0 0-33 15,-5 17-5-15,-4 16-1 16,-4 11 5-16,-2 9 1 16,0 8 0-16,3 6 2 0,0 1 5 15,0 0 20-15,3-3-5 16,6-8-7-16,3-2 5 15,0-10-14-15,15-9-6 16,9-11 0-16,10-11-3 16,4-11-1-16,3-3 3 15,1-15 1-15,-3-16 6 16,-2-3-5-16,-10-5-2 16,-12 0-4-16,-12 1 4 15,-3 3-31-15,-8 7-7 16,-17 8-4-16,1 8 15 15,-1 5 13-15,7 7 14 16,2 0-2-16,8 0 2 16,5 0-3-16,3 0-8 15,0 2-3-15,0-2 1 0,21 0-14 16,0-2 17-16,6-16 11 16,-2-6 22-16,2-7 26 15,-8-5-15-15,4-5-5 16,-4-2 7-16,-4-3-32 15,0-3 3-15,-6 2 8 16,-3 2-14-16,-2 7 0 16,-1 11-2-16,-3 11 4 15,0 10-4-15,0 6-4 16,0 0 3-16,0 9-13 16,0 14 10-16,0 6 6 15,0 2 12-15,0-2-5 0,0-7 0 16,3 0 9-1,2-8-13-15,2-2 2 0,1-2-3 16,2-4-2-16,5-5-4 16,3-1 2-16,0 0 1 15,1-1 1-15,3-12 9 16,1-2-4-16,-2-2 2 16,1-2-5-16,-3-3 5 15,1-1-7-15,1-4-4 16,-2 0 0-16,1 0 4 15,-4 2-9-15,-4 4 8 16,0 3-2-16,-5 5 3 16,-2 5 2-16,-2 4-2 0,-2 4-5 15,-1 0-12-15,0 0 3 16,0 0-18-16,0 0-3 16,0 0 28-16,-1 14 4 15,-11 8 6-15,-3 7 27 16,1 3-7-16,4-1 11 15,6-3-18-15,2-8 2 16,2-5-12-16,0-5-2 16,15-6-2-16,6-4-2 15,7 0 0-15,7-14 12 16,3-8-4-16,-2-4 3 16,0 1-9-16,-6 1 1 0,-11 5-3 15,-7 7 2 1,-9 7 1-16,-3 5-3 0,0 0 0 15,-6 0-4-15,-10 17 4 16,-5 5 0-16,0 4 5 16,9 1-5-16,5-3 0 15,7-5 2-15,0-5-2 16,1-8 0-16,15-1-6 16,7-5-6-16,2 0 12 15,2-10 2-15,0-9 5 16,-2-6 0-16,-7 1-7 15,-6 0 0-15,-4 3-3 16,-7 6 0-16,-1 5-11 16,0 5 14-16,0 5 1 0,-6 0 5 15,-3 7-6-15,3 1-8 16,3-1 7-16,3 0 0 16,0-7-1-16,12 0-1 15,21-7-19-15,13-17 22 16,5-12 10-16,4-6-10 15,-9-2-1-15,-7-4-21 16,-11 2 22-16,-11 0 8 16,-7 3 1-16,-8 6 7 15,-2 13 16-15,0 10 31 16,0 10 1-16,0 4-50 16,0 0-14-16,0 21-25 15,0 13-12-15,7 7 22 16,4 5-80-16,2-8-47 15,2-8-329-15</inkml:trace>
  <inkml:trace contextRef="#ctx0" brushRef="#br0" timeOffset="298190.8561">1309 15419 606 0,'0'0'10'0,"0"0"15"16,0 0-24-16,0 0 30 16,0 0 48-16,0 0-12 15,5-74-27-15,8 49-7 16,8-7-17-16,3-4-7 16,1-4 2-16,-1-2-11 15,1-4 0-15,-5 4 0 16,-5 1 2-16,-8 8-6 15,-5 9 4-15,-2 11-24 0,0 13 5 16,-2 1 10 0,-17 31-47-16,-5 18 46 15,-3 13 10-15,5 10 3 0,4 0 0 16,12-4 1-16,6-12 7 16,0-14-2-16,3-14 12 15,16-9-20-15,2-7-1 16,9-9 3-16,-2-4 6 15,5 0-15-15,-2-11 17 16,-4-6-6-16,-6 0-3 16,-6 1-2-16,-9 3 0 15,-6 0-3-15,0 2-16 16,-9 2-13-16,-10 1 8 16,-5 2 2-16,4-2 18 15,1 0 4-15,10-1 3 0,3-1 6 16,6 0-9-1,2-3-16-15,23-4 15 0,8-3 2 16,13-4 4-16,3-1-2 16,-1 1 0-16,4 2-6 15,-7 5 6-15,-9 2 5 16,-6 6-8-16,-17 4 0 16,-10 5-2-16,-3 0-19 15,-3 0 21-15,-15 10 6 16,-10 9-3-16,-2 7-3 15,6 1 6-15,3 1 0 16,12 0-6-16,6-7 11 0,3-1-11 16,0-7 1-16,15-5-1 15,3-5-3-15,5-3 1 16,2 0 2-16,-1-15 27 16,1-9-16-16,-10-2-9 15,-3-2-2-15,-8 1-12 16,-4 2-5-16,0 5 2 15,-9 3-10-15,-4 5 16 16,-1 3 3-16,6 5-9 16,3 1 15-16,4 3 0 15,1 0 0-15,0 0-12 16,3 4 1-16,13 11 11 16,4-2 0-16,2 0 1 0,2-8 7 15,-2-2-5 1,3-3-2-16,-2 0 13 0,2-17-10 15,2-3 15-15,3-7-3 16,3-6-16-16,1 0 0 16,2-2 0-16,-3 4-3 15,-5 7-3-15,-3 9 6 16,-1 6-2-16,-5 7 1 16,-2 2-7-16,-1 0-6 15,-4 15 8-15,3 5 6 16,2 1 13-16,-1 2-1 15,2-6 7-15,9-3-19 16,6-7 6-16,11-7-4 16,7 0-1-16,4-7-2 0,2-10-20 15,-2 3-65-15,-16 2-160 16</inkml:trace>
  <inkml:trace contextRef="#ctx0" brushRef="#br0" timeOffset="300165.6614">1600 15995 539 0,'0'0'6'16,"0"0"-6"-16,0 0-20 16,0 0 20-16,-103 111 1 15,69-67 73-15,10-3-9 16,9-5-22-16,6-6-15 15,9-6-24-15,0-3-3 16,6 1 7-16,12-5-8 16,9 3 0-16,0 1 0 15,-2-1 0-15,0 4 9 16,-11 5-6-16,-4 2 0 16,-10 1 10-16,0 2-7 0,-7-3-4 15,-10-4 7-15,1-8-6 16,4-10-3-16,9-4 7 15,0-5 6-15,3 0-12 16,0-11-1-16,3-17-43 16,17-8-46-16,5-5 34 15,6 3 23-15,-2 8 21 16,-1 7-4-16,-4 6 15 16,-5 3 22-16,-4 4 15 15,0 5 5-15,-3 0-21 16,4-5 3-16,4 1 3 15,5-4-17-15,6-4-1 16,-1-4 10-16,0 0-19 16,-8-3 0-16,-8 0-1 0,-5 4 1 15,-2 5-12-15,-7 6 8 16,0 5 4-16,0 2-2 16,0 2 4-16,0 3-4 15,-10 16 0-15,1 3 2 16,0 4 0-16,1-2 9 15,4-6-5-15,3-2-3 16,1-7 7-16,0-1-8 16,0-4 0-16,16-4-4 15,6 0-9-15,4-4 13 16,6-12 10-16,1-4 7 16,3-2-14-16,0 0 2 15,-2 4 0-15,-7 5-5 0,-5 5 1 16,-11 6-7-16,-8 2 6 15,-3 0-16-15,0 0 16 16,-2 2 7-16,-16 16-5 16,-7 3 7-16,-2 4-4 15,0 1 4-15,8 1 16 16,4 0-12-16,7-2-11 16,4-2 3-16,4-8-4 15,0-2-1-15,9-6-3 16,3-4-12-16,6-3 13 15,-3 0 2-15,1-3 0 16,-4-10 21-16,1-2-6 0,-5 0-3 16,-2 0-2-16,-3 1 2 15,0-2-10-15,-3-1-2 16,3 0-12-16,-3 3-10 16,0 4-19-16,0 5 17 15,0 2 14-15,0 3 8 16,0 0-17-16,3 0-19 15,7 0 33-15,1 10 3 16,1 0 4-16,6 0 0 16,-1-3-2-16,3-6 0 15,7-1-8-15,0 0 8 16,1-9 7-16,0-10 3 16,-4 0-10-16,-6-1 6 0,-3 1-3 15,-9-1 9-15,0-1-12 16,-3-1 0-16,-3 0 0 15,0-4-16-15,0 1 16 16,0-2-6-16,3 1 6 16,9 0-14-16,3 6-4 15,4 1 4-15,5 4 1 16,0-1 3-16,4 1-1 16,-2 2 2-16,-4 4-1 15,-10 3 5-15,-5 4-3 16,-7 2 4-16,0 0-23 15,0 0 27-15,-18 13 3 16,-4 8-1-16,-5 4 2 16,5 4-3-16,1 2-1 0,5 3 9 15,5 0 5-15,5-2 9 16,3-3-5-16,3-7-9 16,0-7-4-16,11-8-1 15,8-5-4-15,-1-2 4 16,10-2-2-16,-1-16 34 15,0-5-12-15,0-2-13 16,-2-3-11-16,-3 0 0 16,-2-5 9-16,-1-1-9 15,-2 2-3-15,-4-2 2 16,1 0-3-16,-7 0-4 0,0 3 7 16,-2 1 1-1,-1 7 0-15,-2 5-1 0,-1 9 1 16,1 4 13-16,-2 5-13 15,3 0-17-15,0 5-8 16,4 15 25-16,-4 8 2 16,3 4 7-16,-6 4 13 15,0-4 5-15,0-4-10 16,0-6-1-16,0-5 8 16,0-5-14-16,0-5-6 15,0-7-3-15,0 0-1 16,2 0-1-16,10-7-30 15,7-12 11-15,5-8 9 16,-3 5-47-16,0 7 20 0,-8 9 30 16,-4 6-2-16,-3 0-5 15,5 1 15-15,2 10 11 16,2 1 3-16,1 1 12 16,5-5-9-16,0 0-5 15,7-4-9-15,2-1-1 16,0-3-2-16,6 0-2 15,-5-1 2-15,1-10-50 16,-4 0 0-16,-3 1-143 16,-7 4-35-16</inkml:trace>
  <inkml:trace contextRef="#ctx0" brushRef="#br0" timeOffset="300757.9305">3357 15938 509 0,'0'0'275'0,"0"0"-266"16,0 0-8-16,0 0 0 15,0 0 23-15,0 0 39 0,0-41-33 16,3 25-27-16,6-2-3 15,3-2-2-15,6-3 1 16,3 3-14-16,-6 4-2 16,-6 9 3-16,-5 5 11 15,-4 2-13-15,0 0-12 16,3 5 22-16,0 14 3 16,3 5 6-16,0 3 8 15,7-2-11-15,1 0-4 16,4-2-33-16,0-6-30 15,-5-8-114-15</inkml:trace>
  <inkml:trace contextRef="#ctx0" brushRef="#br0" timeOffset="301155.253">1585 17118 835 0,'0'0'11'15,"0"0"-11"-15,126-45-6 16,-40 9 0-16,11 1 12 16,10 0 0-16,5-2-6 15,5 2 0-15,2 2 0 16,0 3 0-16,-7 4-4 16,-10 5-3-16,-13 4 2 15,-13 7 6-15,-15 4-5 16,-14 3 1-16,-16 3-12 15,-13 0-32-15,-15 0-33 0,-3 4-84 16,-24 5-2 0</inkml:trace>
  <inkml:trace contextRef="#ctx0" brushRef="#br0" timeOffset="303292.8105">13418 15415 725 0,'0'0'21'0,"0"0"-19"15,0 0-1-15,-96-7 0 16,60 24 9-16,-5 2 25 16,4 4-17-16,4 1-6 15,7 1 17-15,14-1-29 16,12 1 1-16,0-3-1 15,26-1-8-15,11 3 8 16,8-2 3-16,4 3-3 16,-7-2 0-16,-11 4 0 15,-10-1 7-15,-15 1-7 16,-6-1 0-16,-12 4 0 0,-22 1 0 16,-11 0 13-1,-1-1 5-15,0-6 3 0,10-8 0 16,9-7-8-16,13-5-11 15,7-4 6-15,7 0-8 16,0 0-36-16,15-5-38 16,15-11-51-16,7-1 7 15,5 6-9-15,-7 2 39 16,-2 4-65-16,-4 1 38 16,-7-4 115-16,-2 1 24 15,-10 0 143-15,-1-1-28 16,-3 1 41-16,-2 0-68 15,1-2-35-15,-2 1-1 16,0-2-11-16,4-2-12 0,2-2-23 16,3-3-22-16,6-5 5 15,6 0-9-15,9-7-5 16,1 0 7-16,11-2-12 16,-1-4 6-16,1 0 0 15,1-2-3-15,-5-3-4 16,-5 2-7-16,-11 5 9 15,-9 12-2-15,-11 8 3 16,-5 11 1-16,0 2 2 16,-5 0-14-16,-17 15-4 15,-9 13-9-15,-4 12 28 16,2 5 6-16,5 3-2 16,9-5-2-16,11-3-1 0,8-7 2 15,0-8 0-15,11-2-1 16,11-6 4-16,2-6-11 15,3-6 5-15,-1-3-5 16,-4-2-48-16,-8-7-61 16,-12-18-206-16</inkml:trace>
  <inkml:trace contextRef="#ctx0" brushRef="#br0" timeOffset="303420.13">13774 15634 414 0,'0'0'0'16</inkml:trace>
  <inkml:trace contextRef="#ctx0" brushRef="#br0" timeOffset="304258.9407">14176 15749 755 0,'0'0'16'15,"0"0"-16"-15,-101 67 0 16,79-42 18-16,8 3 5 16,9 3 1-16,5 2-20 15,0-3 6-15,18-3-15 0,7-10 5 16,3-12-5-16,4-5 5 15,2-9-9-15,2-19-13 16,0-7-16-16,-8-4-32 16,-7 4 18-16,-12 2 5 15,-9 10 22-15,0 4 20 16,-5 10 2-16,-12 5 0 16,-2 4 2-16,-1 0 2 15,3 6 7-15,4 5 8 16,5 2 25-16,8 2-22 15,0 0-16-15,2 2 4 16,19-2 4-16,7-4-8 0,6-4-3 16,5-7 12-1,-1 0-12-15,-4 0-5 0,-7-11-25 16,-5-8 29-16,-5-6 1 16,-4-1 0-16,0-6 5 15,2 1-4-15,2-4 1 16,2 7-2-16,2 7-2 15,-2 7-10-15,1 8 9 16,-1 6 3-16,-2 0-12 16,-1 0 12-16,-1 9-5 15,0 10 10-15,-2 3-5 16,-1 0 13-16,-2 1 0 16,3 0 2-16,0-3 1 0,-1-1-3 15,1-3-2-15,7-2 8 16,2-5-19-16,8-5 1 15,6-4 25-15,3 0-21 16,2-19 1-16,-1-5 0 16,-4-3-6-16,-4-2 3 15,-7 4-3-15,-7 2-15 16,-6 0 1-16,-6 5 8 16,-5 0-11-16,-1 4 14 15,0 5 0-15,-3 5 1 16,-9 2 2-16,-2 2-2 15,-5 6-5-15,-1 13 7 16,-3 10 16-16,4 5 22 0,2 4-19 16,8 0 10-16,9-3 15 15,0-9-32-15,23-6 4 16,11-7 3-16,13-10-1 16,11-3 17-16,10-3-27 15,7-13-8-15,-1-6-1 16,-4 1-54-16,-12-8-85 15,-14-5-320-15</inkml:trace>
  <inkml:trace contextRef="#ctx0" brushRef="#br0" timeOffset="307050.7779">16595 15613 559 0,'0'0'118'0,"0"0"-87"16,0 0-10-16,0 0 4 16,0 0 13-16,0 0 1 15,-85-51-6-15,50 51 20 16,-4 20-29-16,0 5-8 15,0 8 5-15,3 5-6 16,6 3-15-16,9 2 28 16,12-3-28-16,9-5 0 15,0-6 0-15,21-4 0 16,11-8 0-16,6-9-2 16,6-8-1-16,3-2 3 15,-2-21 10-15,-3-5-10 0,-10-5-20 16,-7-7 4-16,-8-2-2 15,-11-2-4-15,-6 0-15 16,0 7 5-16,-13 7-4 16,-8 10 17-16,0 9 13 15,2 11 5-15,-1 0-2 16,4 11-9-16,-2 7 12 16,4 4 9-16,3 5-6 15,6-1-1-15,5 3 6 16,0-3-8-16,0-2 3 15,14 0-3-15,2-6 0 0,2-1 0 16,-5-8-3-16,-2-1 3 16,-2-4 11-16,-5-2-11 15,1-2 0-15,1 0-10 16,10-3 18-16,9-16-8 16,7-6 30-16,3-4-29 15,1 0 4-15,-3 5-4 16,-1 7 0-16,-3 6-2 15,-3 7 0-15,-3 4-4 16,-3 0-2-16,-2 18-6 16,-8 10 13-16,-7 1 2 15,-3 5-2-15,0-4 0 16,-4-2 9-16,-5-8-9 16,1-6 0-16,7-4-6 0,-3-7-3 15,4-3-37-15,0 0 5 16,20-14 0-16,12-9 4 15,4-4-126-15,-2 5 14 16,-2 10 73-16,-6 5 73 16,-4 7 6-16,1 0 25 15,-5 0 49-15,-1 8-6 16,1 2 5-16,2 1-25 16,5-8-14-16,2-3-22 15,1 0 5-15,4-3-12 16,-1-15 0-16,0-5-7 15,-2-2 5-15,-3 2 0 0,0-1 1 16,-5 3-3 0,4 3-8-16,2 3 0 0,3 7 3 15,3 2 2-15,1 3 0 16,0 3 3-16,2 0-8 16,-6 0 2-16,-3 0 0 15,-3 0-1-15,-2 3-1 16,-1 0-22-16,0-3-9 15,3 0 17-15,1-3 3 16,-3-8 12-16,-5 0 3 16,-6 3 1-16,-6 2 16 15,-4 3 34-15,-1 2 0 16,0 0-11-16,-3-2-35 16,-17 3-2-16,-10 0-6 15,-8 0-4-15,0 0 7 0,-2 3-6 16,-1 6 5-1,2 4 1-15,-2 3 7 0,2 7-5 16,0 3 2-16,2 5 16 16,6 1-4-16,6 4 15 15,6-2-4-15,10-3-15 16,9 1-6-16,0-3-6 16,12 0 5-16,14-2 9 15,6-5 5-15,9-4-11 16,3-3 1-16,4-8 8 15,3-7-11-15,-1 0-2 16,0-3-4-16,1-16 14 0,-2-2-14 16,-6 1 2-1,-1-6 4-15,-4 2-6 0,-2-1 0 16,0-1 0-16,-3 1 3 16,-6 4-1-16,-5 5 2 15,-10 5-3-15,-4 5-1 16,-4 3 0-16,-4 3 4 15,0 0-5-15,0 0 1 16,-6 0-3-16,-12 9 2 16,-6 9-4-16,-2 5 4 15,-3 4-3-15,5 5 4 16,6 4 1-16,7 0-1 16,6 0 0-16,5-4-3 15,0-7 1-15,15-6 1 0,16-10-4 16,10-9 5-16,17 0 13 15,10-20-5-15,7-6-8 16,-2-1-12-16,-12 5-50 16,-19 7-107-16,-26 6-330 15</inkml:trace>
  <inkml:trace contextRef="#ctx0" brushRef="#br0" timeOffset="307727.8342">15139 16439 667 0,'0'0'39'16,"0"0"36"-16,0 0-29 16,0 0-28-16,0 0-2 15,0 0-6-15,0 0 1 16,20 73 47-16,-7-23-5 15,-3 3-21-15,4-2-12 16,-4-4-7-16,1-7 2 16,0-5-12-16,2-4 5 15,-4-8-7-15,-1-4-1 16,-2-6-26-16,-4-8-43 16,-2-5-55-16,-6 0-27 0,-19-27-222 15</inkml:trace>
  <inkml:trace contextRef="#ctx0" brushRef="#br0" timeOffset="307957.2176">15042 16704 761 0,'0'0'74'16,"0"0"-74"-16,0 0 0 15,9 75 1-15,-1-46 6 16,1 1 30-16,4 1-4 15,2-2 3-15,4-3-24 0,5-6-9 16,6-8 5-16,9-10 4 16,11-2-9-16,8-8-3 15,5-18 0-15,4-10-25 16,-2-3-87-16,-10-4-115 16</inkml:trace>
  <inkml:trace contextRef="#ctx0" brushRef="#br0" timeOffset="309699.9978">13718 17355 653 0,'0'0'46'0,"0"0"10"15,0 0-18-15,0 0 31 16,0 0 6-16,0 0-41 15,-3 2-34-15,3 18 0 16,1 16 0-16,5 6 26 16,-1 6-1-16,1-2-13 15,4-5-3-15,2-8 0 16,4-11-5-16,2-7 5 16,5-8-8-16,2-7-2 15,3 0 4-15,7-17 1 0,-1-14 4 16,2-10-6-1,-6-6-1-15,-10 2-1 0,-6 8 0 16,-7 8 2-16,-5 12-2 16,-2 8-12-16,0 9 4 15,0 0 0-15,0 0-8 16,0 9 6-16,-4 11-7 16,-1 11 17-16,5 1 0 15,0-3 5-15,9-3-10 16,7-8 5-16,5-4-1 15,4-8-3-15,0-4-4 16,3-2 8-16,0-3 0 0,-1-17 0 16,-2-9-9-16,-7-5-11 15,-7 0-2-15,-8-2-7 16,-3 5-23-16,0-3 0 16,-5 7 19-16,-4 5 17 15,2 10 16-15,2 4 0 16,5 8 7-16,0 0-7 15,0 6-15-15,0 13 15 16,12 10 0-16,2 9 4 16,-1 2 1-16,-3 3 17 15,-4 3-4-15,-4 0 3 16,-2-5 4-16,0-4-14 16,-6-8-4-16,-5-7-1 15,1-10-1-15,4-5-1 0,3-4-1 16,3-3-3-16,0-3-20 15,0-18-5-15,11-10-92 16,11-3-42-16,6 4 83 16,-1 2 76-16,1 8 8 15,1 7 18-15,-4-1 18 16,1 2 14-16,-1 4-11 16,2-1 5-16,-2 4-21 15,2 2-12-15,0-2-1 16,1 2-2-16,0-5 9 15,2-3 7-15,-3-2-14 16,2-2-3-16,-3-4 1 16,0-2-7-16,-6 1-8 0,-4 2 6 15,-5 3-7-15,-6 4 0 16,-4 8-9-16,-1 1-3 16,0 2 0-16,0 0-10 15,0 0-2-15,-4 10-2 16,-9 6 24-16,-1 4-3 15,1-1 5-15,2 2 1 16,1 2-1-16,-1 3 1 16,2 1 3-16,3 3 4 15,5 0 1-15,-1-4-6 16,2-1 1-16,0-5-3 16,5-4 4-16,7-5-3 15,1 0 4-15,1-8-4 0,5-3 1 16,1 2 10-16,2-2 2 15,3 0-3-15,0 0-10 16,5 0 4-16,2-5-3 16,5-9 2-16,3 0-5 15,5 1-11-15,1-4-71 16,-3-2-106-16</inkml:trace>
  <inkml:trace contextRef="#ctx0" brushRef="#br0" timeOffset="311489.6393">15876 17442 266 0,'0'0'118'15,"0"0"-11"-15,0 0 17 16,0 0-40-16,0 0-8 16,0 0-4-16,31-48-6 15,-25 41-29-15,2-3-20 16,5-4-14-16,4 0 5 16,5-4-5-16,3 0-3 15,1 4 1-15,-4 3-1 16,-6 6 0-16,-4 4-2 15,-3 1-10-15,-4 0-5 16,-1 17 7-16,-4 7 8 16,0 6 2-16,0 3 7 0,-10 0-6 15,-2-3 10-15,1-3-7 16,4-5 1-16,2-10-1 16,2-3-3-16,3-9 0 15,0 0 1-15,0 0 2 16,9-14-3-16,14-10-2 15,2-2-20-15,-1 5 5 16,-6 10 0-16,-9 4 12 16,0 5 1-16,3 2-5 15,4 0-5-15,10 0 13 16,6 0 5-16,8 0 25 16,1 0-18-16,-1 0 2 15,-4 0-3-15,-3-1-6 0,-6-4 0 16,-3 0-4-16,-4-4 3 15,-1 1-4-15,-5-1-10 16,-3 1 2-16,-5 5-6 16,-4 2-1-16,-2 1 5 15,0 0-11-15,0 0 3 16,-13 5-2-16,-6 11 20 16,1 2 0-16,5 3 2 15,8 1 1-15,5-3-3 16,0 1 5-16,3-6-10 15,10-4 5-15,-2-1 0 16,-2-9 3-16,1 0-2 0,-1 0-1 16,0 0 4-16,3-14 5 15,-3-3-8-15,-3-2 5 16,-3-1-6-16,-3 1-5 16,0 2-14-16,0 4-9 15,-7 4-10-15,-3 1 28 16,-1 8-5-16,0 0 15 15,1 0-10-15,1 3 5 16,3 10 5-16,3 2-1 16,3 4-4-16,0-3 4 15,0 4 0-15,9-6 2 16,7-2-2-16,0-2 3 16,3-6-2-16,0-4 6 15,0 0-6-15,4 0-5 0,0-14 5 16,1-2 8-16,-3-4-7 15,-1 3 3-15,-4 2-2 16,-6 4 0-16,0 3 9 16,-3 3-8-16,-1 5 3 15,1 0-6-15,2 0-4 16,5 0-4-16,1 8 8 16,2 4 6-16,-1 7 4 15,-2 0-5-15,-5-4 6 16,-3 1-4-16,-3-3-5 15,-3-6 6-15,2 0-7 0,-2-6-2 16,1-1-14 0,1 0-5-16,7-5-1 0,1-10 13 15,3 1-8-15,-1 0 8 16,-2 8 8-16,0 1 4 16,3 2-4-16,5-3 0 15,3 1 0-15,3-2 10 16,3 0 0-16,3-3 17 15,1 0-15-15,2-6 7 16,0 2-3-16,-4-3-11 16,-3 1-4-16,-7 4 2 15,-5 2-6-15,-7 3-2 16,-4 5 1-16,-3 2-21 16,0 0 3-16,0 6 2 15,-15 13 19-15,-3 7 0 0,3 3 1 16,2-1 8-16,5-1 5 15,7-3 4-15,1-7-14 16,0-2 1-16,12-6 0 16,7-6-4-16,5-3 5 15,1 0 18-15,4-13-13 16,-1-7 1-16,-1-3-5 16,-3-1-6-16,-5 5 0 15,-7 0 2-15,-2 9 1 16,-3-1 2-16,-6 7-4 15,1 2-2-15,-2 2-22 16,0 0 8-16,0 6 6 0,-7 14 6 16,-10 4 3-16,-1 5 9 15,-3 4-2-15,0 4-1 16,1-1 5-16,0 0 8 16,-3 0-17-16,1-5 6 15,-1 0 2-15,1-4-5 16,0-1-1-16,7-9-4 15,3-3 5-15,6-8-3 16,5-6-2-16,1 0 0 16,0 0 0-16,0 0 2 15,20-13 9-15,6-3-2 16,6-1 4-16,4 0-8 16,2 3-2-16,-1 1-3 0,2 4-35 15,-7 1-73 1,-9 0-142-16</inkml:trace>
  <inkml:trace contextRef="#ctx0" brushRef="#br0" timeOffset="312549.3614">18079 17615 357 0,'0'0'428'16,"0"0"-395"-16,0 0-33 16,0 0 0-16,0 0 46 15,0 0 3-15,40-62-34 16,-11 32-10-16,3-3-5 16,4-2 0-16,-1-3 7 15,-5-2-7-15,-7 3-13 16,-5-1 8-16,-10 4-1 15,-5 5-8-15,-3 8 14 16,0 7 3-16,0 8-3 16,0 6-4-16,-3 0 4 0,-5 4-12 15,-5 18 9-15,-1 12 0 16,0 5 6-16,3 4 4 16,6-3 16-16,5 0-7 15,0-6 6-15,6-7-7 16,10-8-13-16,3-7 7 15,-3-5-8-15,-1-7 3 16,0 0-4-16,-5-17-40 16,-7-13-127-16,-3-9-486 15</inkml:trace>
  <inkml:trace contextRef="#ctx0" brushRef="#br0" timeOffset="312681.7538">18218 17340 805 0,'0'0'0'16,"0"0"-169"-16,101 4-103 15</inkml:trace>
  <inkml:trace contextRef="#ctx0" brushRef="#br0" timeOffset="314068.9518">18571 17599 753 0,'0'0'85'16,"0"0"-85"-16,0 0-50 16,0 0 50-16,0 0 7 15,87-63 0-15,-62 37-5 16,2-3 5-16,-3-3-4 15,-6 6-3-15,-9-3-1 16,-9 9 1-16,0 4 0 16,0 6 0-16,-9 7-1 15,-9 3 1-15,-6 5-4 16,-3 15 2-16,2 6 2 16,1 1-1-16,5 5 1 0,8-4 0 15,8-2 0 1,3-6 1-16,5-5-1 0,18-3 2 15,4-6 7-15,6 0-8 16,0-6 6-16,-3 0-6 16,-4 0-1-16,-6-3 0 15,-4-4-8-15,-1-3 7 16,0-2 2-16,-3 0 3 16,3 0-2-16,-3-2-4 15,6 5 0-15,0-1-1 16,3 4 3-16,2 3-3 15,-3 3 3-15,-1 0-5 0,-1 0 4 16,-6 11-1 0,-3 3 2-16,-4 10-1 0,-5-2 2 15,0 5 1-15,-11 0-1 16,-8-3 12-16,4-6-11 16,3-4 2-16,3-7-2 15,8-4-2-15,1-3-4 16,0 0-21-16,11-7-14 15,16-16-2-15,9-6-56 16,1 5-34-16,1 4 55 16,-2 4 56-16,-1 6 18 15,1 2-4-15,-8 4 6 16,-7 3 5-16,-7 1-3 16,-7 0 6-16,-1 0 21 15,-3 0-8-15,0 0 67 0,0 0-27 16,3-4-39-1,-2 4 1-15,2-3 2 0,-1 1-14 16,1 1-6-16,1 1-5 16,-1 0-3-16,2-3 3 15,-1 2 0-15,2-1-27 16,-1 1 7-16,-1-3-3 16,2 4 13-16,-2 0 0 15,-4-3 20-15,0 3-12 16,-3 0 2-16,0 0 0 15,2 0 0-15,-2 0 5 16,0-2 3-16,1 2-5 0,-1-3-2 16,2 2 3-16,-1 0 6 15,-1-1 3-15,2 2-8 16,-1-3-5-16,-1 1 2 16,5 2 1-16,-5-3 5 15,2 0 0-15,-2 0-1 16,1 0-6-16,1-2 2 15,-1-1-3-15,6 0 0 16,1-1-10-16,2 0 10 16,5 2 2-16,-1-5 2 15,0 7 0-15,-2-1-3 16,-1 1 5-16,-1 3 8 16,-2 0 9-16,-1 1-20 0,-2 18 14 15,-4 3-11-15,-1 9 16 16,0 2-5-16,0-7-3 15,-1-1-3-15,-2-5-5 16,1-9-2-16,1-5 0 16,1-4-1-16,0-2 0 15,0 0-3-15,10-13-12 16,11-10 6-16,6-6-21 16,0 4-36-16,-8 4 24 15,-5 9 6-15,-8 7 33 16,-5 5 3-16,-1 0 9 15,2 0 1-15,3 0 7 16,1 0 5-16,5 0 18 16,2 7-23-16,4-2-1 0,2-3-6 15,5-2-9-15,-2 0 3 16,2 0-7-16,-3-12 1 16,-3-2-1-16,0-4-23 15,0 4-8-15,-3 0-17 16,-5 7 25-16,-3 4 18 15,-4 3-11-15,-3 0-35 16,0 0 16-16,0 10 30 16,-7 7 5-16,-2 2 0 15,2 3-6-15,5-5-64 16,2-6-212-16</inkml:trace>
  <inkml:trace contextRef="#ctx0" brushRef="#br0" timeOffset="315075.0487">19026 15207 251 0,'0'0'55'0,"0"0"14"15,0 0 11-15,0 0 11 16,0 0-37-16,0 0-45 16,64-14-1-16,-47 34 11 15,4 11-5-15,2 10 9 16,4 10-11-16,6 8-1 16,11 7 8-16,8 6-8 0,10 0 0 15,7 6 24 1,4 0-19-16,-3 4-6 0,-1 2 3 15,-1 4-12-15,-1 3 4 16,-2 2-5-16,-4 3-1 16,-6 3 1-16,-6 7 2 15,-3 6 5-15,-2 7-3 16,-1 4-6-16,-7 7 6 16,-8-2-8-16,-11-2 8 15,-12-9-9-15,-5-8 14 16,-4-5-10-16,-16-7 2 15,-9-10-2-15,-9-4 2 16,-6-10 8-16,-7-7-3 0,-4-12-5 16,-5-6 12-16,-14-9-13 15,-16-7-30-15,-26-6-80 16,-32-14-322-16</inkml:trace>
  <inkml:trace contextRef="#ctx0" brushRef="#br0" timeOffset="316041.3027">12653 14969 372 0,'0'0'0'16,"0"0"-74"-16,0 0 0 0,0 0 6 16,0 0 68-16,0 0 98 15,-72-19-32-15,45 42-2 16,0 8-15-16,-6 10 19 16,-5 9-33-16,-4 13 3 15,0 12 5-15,-7 12-11 16,-2 13 13-16,-4 13-23 15,1 10-8-15,4 15-3 16,11 17 37-16,9 2-21 16,15 3-26-16,12-4 7 15,3-8-5-15,18-6 6 16,18-2-4-16,16-5 5 16,14-7-6-16,17-9 10 0,14-15-11 15,14-15 6 1,14-11-9-16,5-15 12 0,6-11-9 15,7-7-3-15,-2-16-1 16,0-7-22-16,-7-5-108 16,-18-14-183-16</inkml:trace>
  <inkml:trace contextRef="#ctx0" brushRef="#br0" timeOffset="318854.8209">13013 15319 261 0,'0'0'5'0,"0"0"12"16,-86 64 20-16,58-35 3 15,2 4 20-15,3 6-4 16,3 5 17-16,7 7-39 0,5 10-8 16,8 6-14-16,0 8 4 15,12 2-16-15,20 4 5 16,12 1-5-16,11-3-10 16,16-1-57-16,12-8-70 15,14-7-277-15</inkml:trace>
  <inkml:trace contextRef="#ctx0" brushRef="#br0" timeOffset="319964.9358">18356 15366 231 0,'0'0'131'16,"0"0"-131"-16,0 0-77 0,0 0-28 16,0 0 105-16,0 0 17 15,77-67 68-15,-74 66 1 16,-2-1-18-16,-1 2-1 15,0 0-19-15,0 0-29 16,0 0-19-16,0 2-10 16,0 12 10-16,0 6 17 15,0 3 21-15,0 5-28 16,0 4-4-16,0 1 4 16,6 6 12-16,3 0 3 15,3 4-19-15,6 4 0 16,1 5-5-16,2 4 5 15,-3 3-6-15,-9 3 0 16,-9 6 5-16,0 5-3 16,-24 2 2-16,-13-2-4 0,-5-8-2 15,-9-5-6-15,-5-6 1 16,-9-6-37-16,-9-5-127 16,-10-11-154-16</inkml:trace>
  <inkml:trace contextRef="#ctx0" brushRef="#br0" timeOffset="328609.752">13666 16154 82 0,'0'0'34'0,"0"0"-16"16,0 0 41-16,0 0-2 15,0 0 5-15,0 0-23 16,0 0-6-16,0 0-30 15,0-6 16-15,0 6 9 16,0 0-17-16,0 0-11 16,0 0 1-16,0 0-1 15,0 0-4-15,0 0 4 16,0 0-2-16,0 0 4 16,0 0-1-16,0 2-1 15,0-1 0-15,0-1 3 16,0 0-3-16,0 0 0 0,0 1 0 15,0 1 0-15,1-2 0 16,1 0 4-16,-1 3-1 16,1-2 12-16,2 3-7 15,0-1 29-15,1 0-9 16,-1 1-8-16,2 3-7 16,2-4-4-16,1 2 2 15,-2-2-3-15,-1-2-6 16,2 2 2-16,0-2 4 15,1-1-1-15,-1 0-5 16,1 0 2-16,-2 3 4 16,2-3-3-16,0 1-1 15,5-1-1-15,-2 0 1 0,2 2 2 16,-2-1-6 0,2 1-6-16,-2 0 6 0,0 0 7 15,1-1-4 1,-1 1-3-16,0-2 0 0,-3 0 0 15,0 2 0-15,0-2 0 16,1 2 0-16,-2 1 1 16,1-1-1-16,1 0 1 15,1 1-1-15,2-1-1 16,2 0 1-16,-3 1 5 16,3-2-5-16,-5 3-4 15,3-4 4-15,1 3 5 0,-2-2-5 16,3 1 0-1,-1-1 0-15,-1 1 0 0,0-2 1 16,-1 1-1 0,-1-1-1-16,-2 2 1 0,-1-1 0 15,1 1 0-15,-3 0 0 16,2 1 0-16,2 0-1 16,1 0-3-16,2 0 4 15,2-3 5-15,3 3-4 16,0-2-1-16,1-1 0 15,2 0 0-15,3 0-1 16,0 0 1-16,0 0 1 16,-1 0-1-16,0 0 0 15,-2 0-2-15,0 0 5 16,-3 0-4-16,-4 0 3 0,0 0-3 16,-1 0 1-1,-2 0 0-15,-2 3-2 0,0-2 3 16,0 2-1-16,0 0 0 15,2-2 0-15,1 1 0 16,2-2 1-16,1 0 0 16,4 0-1-16,-1 0 0 15,3 0 0-15,-3 0-3 16,3 0 3-16,0 0 5 16,1 0-5-16,-1 0 0 15,4 0 4-15,-2 0-4 16,2 0 0-16,-2 0-1 0,-1 0 2 15,-1 0-10 1,-3 0 10-16,-1 0-2 0,-1 0 1 16,3 0 0-16,-3 0 10 15,2 0-10-15,3 0-1 16,-2 0 1-16,-1 0 0 16,0 0 0-16,0 0 0 15,0 0 0-15,-1 0 1 16,-1 0-1-16,1 0 0 15,0 0-1-15,-1 0 3 16,-1-2-2-16,-1 1 0 16,-2 0-2-16,-3-1-2 15,1-1 4-15,-4 2 6 16,2-1-6-16,-2 2 5 16,0 0-1-16,-1-1-4 0,3 1 4 15,2-1-4-15,4-2 0 16,-1 3 0-16,5-3 0 15,-1 0 5-15,0 2-1 16,-2-1-1-16,2 1-2 16,-4-1-2-16,0 2 2 15,-2 0-1-15,2 0 2 16,-2 0-2-16,1 0 3 16,4 0-1-16,-1 0 1 15,3 0-3-15,3 0 0 16,-2 0 0-16,7 0 0 15,-3 0-1-15,3 0 1 0,-5 0 3 16,0 0-3-16,1 0 4 16,-7 0-3-16,1 0-1 15,-4 0 1-15,-6 0 1 16,-2 0-2-16,-4 0 3 16,0 0-3-16,2 0 6 15,-2 0 8-15,0 0-2 16,0 0 2-16,2 0-9 15,-2 0-1-15,0 0-3 16,0 0-1-16,0 0 0 16,3 0-1-16,0 0 3 15,-2 0-4-15,2 0 2 16,-3 0 0-16,0 0-2 0,0 0 2 16,0 0-2-1,0 0 1-15,2 0 2 0,-2 0-2 16,0 0 2-16,0 0 2 15,0 0-3-15,0 0 3 16,0 0-1-16,0 0 4 16,0 0-4-16,0 0 3 15,0 0-4-15,0 0-1 16,0 0 0-16,0 0-25 16,0 0-23-16,0 0-33 15,0 0-129-15,0 0-56 16</inkml:trace>
  <inkml:trace contextRef="#ctx0" brushRef="#br0" timeOffset="331492.0658">14572 18020 143 0,'0'0'0'0,"0"0"-29"15,0 0-43-15,0 0 58 16,0 0 14-16,0 0 45 16,0 0-45-16,-12 0-1 15,12 0 1-15,0 0 3 16,0 0 20-16,3 0-14 0,0 0-7 16,0 0-2-16,0 0 0 15,2 0-27-15,-1 0-37 16</inkml:trace>
  <inkml:trace contextRef="#ctx0" brushRef="#br0" timeOffset="331866.6906">14572 18020 200 0,'18'0'119'16,"-18"0"-73"-16,0 0 3 16,0 0 22-16,0 0 11 15,0 0-42-15,0 0-19 16,0 0-18-16,2 0 8 0,1 0 4 15,3 0-9 1,3 0 8-16,5 3-4 0,3-3-4 16,4 4 4-16,1-3 4 15,5 1 2-15,4 0 4 16,5 1-13-16,6-1 6 16,4-2-11-16,2 0 6 15,4 3-6-15,-1-1-2 16,-2-2 0-16,-1 2 0 15,-6-2 0-15,-4 0 7 16,-7 0-6-16,-8 0-1 16,-4 0-6-16,-8 0 3 15,-4 0-8-15,-4 0 10 16,-1 0-9-16,-2 0 4 0,0 0-14 16,0 0-15-16,0 0-36 15,0 1-97-15,0 5 13 16</inkml:trace>
  <inkml:trace contextRef="#ctx0" brushRef="#br0" timeOffset="335347.1079">14778 18245 515 0,'0'0'46'0,"0"0"-37"16,0 0 13-16,0 0 22 15,0 0 2-15,0 0 9 16,-22-26-11-16,20 26-4 15,2 0-9-15,-1 0-11 16,1 0-6-16,0 0 7 16,0 0-9-16,0 0-11 15,0 0 5-15,0 0-4 16,0 0-2-16,0 0 0 0,0 0 0 16,10 10 7-16,10-1 9 15,5 5 3-15,6 0 8 16,7 2 0-16,-1 1-13 15,3-1-6-15,-4 1-4 16,-2-5-1-16,-4 5-3 16,0-1 1-16,-2 5-2 15,-3 1-21-15,-3-1-28 16,-5-1-15-16,-6-1-42 16,-2-5-17-16,-9-6-153 15</inkml:trace>
  <inkml:trace contextRef="#ctx0" brushRef="#br0" timeOffset="339282.0034">18768 8420 501 0,'0'0'31'0,"0"0"19"0,0 0-15 16,0 0 1-1,0 0-3-15,0 0 6 0,0 0-19 16,6-30-3-16,-3 30-16 15,0 0 5-15,3 7-6 16,2 7 0-16,-2 5-6 16,-3 4 6-16,-3 3 0 15,0 6 0-15,0 4 8 16,-8 3 8-16,-9 1-7 16,-6-2 0-16,-1-1 10 15,-1-5-18-15,-2-2 3 16,0-4-4-16,-3-1 4 15,-3-1-10-15,2 1-27 16,1 1-67-16,3-9-141 16</inkml:trace>
  <inkml:trace contextRef="#ctx0" brushRef="#br0" timeOffset="340575.4299">18527 8557 359 0,'0'0'5'16,"0"0"3"-16,0 0-8 16,0 0 2-16,0 0 11 15,0 0 32-15,0 0 17 16,-15-10-17-16,15 8-11 16,0 2-17-16,0 0-11 15,0 0-6-15,0 0 3 16,0 0-3-16,0 0-7 0,-2 11 7 15,-7 7 11-15,0 9 10 16,-1 4 10-16,-3 3-12 16,2 5 3-16,2-1-3 15,3-4-8-15,3-3 4 16,3-8-7-16,0-2-5 16,10-6 6-16,4 1 2 15,4-2 4-15,-2-1-14 16,5-1 9-16,-2-2-10 15,0 0 5-15,-5-3-3 16,-2-3 1-16,-3-1-2 16,0-2-1-16,-1-1-12 15,-1 0-13-15,3 0-31 16,4 0-53-16,1-17-206 0</inkml:trace>
  <inkml:trace contextRef="#ctx0" brushRef="#br0" timeOffset="343996.7955">27225 4904 254 0,'0'0'278'0,"0"0"-229"16,0 0 35-16,0 0-34 15,0 0-23-15,0 0-23 16,0 0-4-16,-7-23-1 16,5 45-6-16,1 12 7 0,-5 15 4 15,0 10 25-15,-3 5 0 16,-3 6 8-16,-1-2-27 15,-1-5-1-15,1-7-5 16,1-15-1-16,3-9 2 16,5-10-2-16,2-11-3 15,1-7 1-15,1-4 8 16,0 0 52-16,0-6 1 16,0-23-33-16,0-13-22 15,3-13-7-15,4-9-5 16,0-3 4-16,-2-3-2 15,-2 5 2-15,3 4 1 16,0 6-6-16,4 12 2 16,-2 5-7-16,1 10 9 15,-1 8 1-15,2 4-10 0,-1 6 3 16,4 3-6-16,2 3 0 16,6 4 0-16,-2 0 4 15,4 0 7-15,-6 10-5 16,-5 8 3-16,-7 3-2 15,-5 8 2-15,-11 6-9 16,-21 3 14-16,-13 3 0 16,0-1 1-16,6-7 3 15,11-6-3-15,12-11 5 16,13-5-6-16,3-5-11 16,7 1 11-16,20-1 0 15,9 1 0-15,7-2 9 0,-3 3-7 16,-4 1-1-1,-9 1-1-15,-11 2 0 0,-10 2-4 16,-6 5-4-16,-10 6 8 16,-22 6 0-16,-9 2 9 15,-3 2 4-15,3-2-4 16,10-2-3-16,12-8-4 16,12-4-2-16,7-8-42 15,7-8-66-15,28-3-3 16,15-26-98-16</inkml:trace>
  <inkml:trace contextRef="#ctx0" brushRef="#br0" timeOffset="344252.8096">27619 4860 670 0,'0'0'15'15,"0"0"-15"-15,0 0 0 16,0 0 0-16,84-2 5 16,-59 11-5-16,-1-2-4 0,-5 1-20 15,-5-1-44 1,-9-1-100-16,-5-3-130 0</inkml:trace>
  <inkml:trace contextRef="#ctx0" brushRef="#br0" timeOffset="344486.8352">27715 4930 696 0,'0'0'53'15,"0"0"-49"-15,0 0-3 16,0 0 2-16,-6 98 7 15,-2-62 14-15,-4 4-2 16,0 1 9-16,-4-1-16 16,-1 3 12-16,1-4-15 15,3-1-4-15,-2-4-3 0,6-3-3 16,1-2-2-16,4-7 0 16,4-2-25-16,0-3-42 15,0-5-40-15,4-12-105 16</inkml:trace>
  <inkml:trace contextRef="#ctx0" brushRef="#br0" timeOffset="344950.4748">28147 4899 217 0,'0'0'0'16,"0"0"-86"-16</inkml:trace>
  <inkml:trace contextRef="#ctx0" brushRef="#br0" timeOffset="345644.1097">27828 4898 283 0,'0'0'112'0,"0"0"-75"16,0 0 36-16,0 0-4 16,85-60-11-16,-78 53-16 15,-5 1 26-15,-2 5 0 0,0 1-14 16,-5 0-40-16,-23 0-11 15,-16 21-3-15,-13 8 10 16,-3 6-5-16,9 5 20 16,7 0-15-16,12 5 0 15,11-1-5-15,8-1-5 16,9-4 0-16,4-3 4 16,0-3-3-16,17-5-2 15,15-2 1-15,3-4 0 16,1-3 0-16,-1-2 3 15,-7-3-3-15,-6-1 0 16,-7 1 0-16,-4 1-3 16,-11 5 2-16,0 2-8 0,-15 6 6 15,-16 1 3 1,-8 3 2-16,0-6 4 0,0-1-3 16,9-4-3-16,11-9 0 15,7-4 1-15,9-7-3 16,3-1-56-16,15-1-69 15,22-26 18-15,17-19-297 16</inkml:trace>
  <inkml:trace contextRef="#ctx0" brushRef="#br0" timeOffset="345898.7931">28159 4891 707 0,'0'0'27'15,"0"0"-27"-15,0 0-10 16,0 0 7-16,0 0 6 16,0 0-6-16,102 41 9 15,-65-41-6-15,0 0 4 16,-1 0-2-16,-6 0-2 15,-11 0-69-15,-7-2-84 16,-12 2-159-16</inkml:trace>
  <inkml:trace contextRef="#ctx0" brushRef="#br0" timeOffset="346094.4214">28314 5010 214 0,'0'0'117'0,"0"0"32"15,0 0-6-15,-33 92-78 16,22-60 0-16,0 0-8 15,0 1-17-15,0 0-18 16,0-1 0-16,0 1-9 16,5-1-8-16,1-5-4 15,0 0 3-15,5-3-4 16,0-2-10-16,0-1-53 0,0-6-66 16,13-13-224-1</inkml:trace>
  <inkml:trace contextRef="#ctx0" brushRef="#br0" timeOffset="346580.8133">28404 5296 689 0,'0'0'19'16,"0"0"-2"-16,0 0-17 15,0 0 32-15,113 14 6 16,-61-14-20-16,10 0 8 16,3 0 14-16,2 0-8 0,-3 0-7 15,-4 0-18-15,-5 0 0 16,-4 0 1-16,-6 0-8 15,-5 0 0-15,-6-2-1 16,-7-2 0-16,-6 0-26 16,-9 0-18-16,-7-1-11 15,-5-3-1-15,0 2-18 16,-8 0-110-16,-14-5-209 16</inkml:trace>
  <inkml:trace contextRef="#ctx0" brushRef="#br0" timeOffset="346887.7366">28987 5121 664 0,'0'0'72'16,"0"0"-72"-16,0 0-9 16,0 0 9-16,0 0 0 15,96 49 0-15,-61-35 0 16,1-2 10-16,-2 5-1 15,-7 2 3-15,-6 1-1 16,-6 2-1-16,-11 4 3 16,-4 3-9-16,-8 5 18 15,-21 3 0-15,-11 1 9 16,0 0-6-16,1-5-14 16,7-5-11-16,12-6 5 15,6-5-5-15,8-4 0 16,6-2-19-16,0-2-68 15,14-8-50-15,12-1-285 0</inkml:trace>
  <inkml:trace contextRef="#ctx0" brushRef="#br0" timeOffset="348396.8134">29661 5177 166 0,'0'0'67'0,"0"0"-55"0,0 0-6 16,0 0 5-1,0 0-4-15,0 0-7 0,33-2 0 16,-31 2 1-16,-2 0-1 15,0 0-31-15,0 0-113 16</inkml:trace>
  <inkml:trace contextRef="#ctx0" brushRef="#br0" timeOffset="348559.7059">29758 5286 353 0,'0'0'0'0,"0"0"-227"15</inkml:trace>
  <inkml:trace contextRef="#ctx0" brushRef="#br0" timeOffset="348854.7232">29641 5264 429 0,'0'0'98'0,"0"0"-78"16,0 0-7-16,0 0 0 15,0 0 6-15,0 0 4 16,11-22-23-16,-6 22 0 16,1 0-19-16,0 0-97 15,-1 0-77-15</inkml:trace>
  <inkml:trace contextRef="#ctx0" brushRef="#br0" timeOffset="349543.6352">29755 5073 328 0,'0'0'188'16,"0"0"-145"-16,0 0-43 16,0 0 0-16,0 0 94 15,-6 92-11-15,-7-44-6 16,-5 5-17-16,-3 1-26 16,0-1-13-16,2-7-2 15,1-9-10-15,7-9 2 16,7-13-4-16,1-5-7 15,3-8 4-15,0-2-4 16,0 0 8-16,0 0 18 16,0-7 6-16,0-21 5 0,0-15-37 15,4-12-19 1,7-6 8-16,2 1-1 0,-1-1-6 16,4 3-1-16,1 12 0 15,4 8 11-15,3 10-11 16,5 8 12-16,4 7 5 15,5 8-10-15,2 5 10 16,-1 0-2-16,-7 15 0 16,-5 7 3-16,-7 4-6 15,-5 4 5-15,-11 3 0 16,-4 1 2-16,-7 2 4 16,-20 3 12-16,-10-3-6 0,-2 1 7 15,5-6-7 1,4-5-1-16,7-1-8 0,10-8 1 15,5-5-4-15,3-3-38 16,5-5-74-16,0-4-54 16,7 0-137-16</inkml:trace>
  <inkml:trace contextRef="#ctx0" brushRef="#br0" timeOffset="350509.4428">29922 5441 325 0,'0'0'473'0,"0"0"-445"16,0 0-28-16,0 0 0 16,0 0 22-1,0 0 21-15,23-3-16 0,4-12-6 16,2-5-18-16,0-3 0 16,-1-1 2-16,-4-1-3 15,-3 1-4-15,-3 3-8 16,-7 6 1-16,-5 4-7 15,-1 8 14-15,-5 3-18 16,0 0 7-16,0 4-8 16,-6 14 16-16,-7 6 5 15,1 2 2-15,4 0 1 16,5 1-2-16,3-3 3 16,0-4-3-16,0-1 11 15,12-3-11-15,4-5 2 0,1-2 4 16,5-6-3-1,2-3-4-15,2 0 5 0,2 0 0 16,-1-12-5-16,-3-4 6 16,-2-1-3-16,-7 1-1 15,0 0 1-15,-6 4-2 16,-3 3-1-16,0 1 7 16,-2 5-7-16,1-2 0 15,-1 3-9-15,1-3 1 16,2 1-8-16,5 0-9 15,0-1 13-15,-1 4 2 16,-3-2-21-16,-5 3 24 16,-3 0-3-16,0 0 0 0,0 0 3 15,-13 0-11 1,-7 13 18-16,-3 3 1 0,-1 4-1 16,3 4 7-16,6-2-7 15,3-1 3-15,2-2-3 16,8-4 4-16,2-2-1 15,0-2-3-15,6-3 4 16,12-4-3-16,3-1 8 16,3-3-6-16,0 0 2 15,-2 0 3-15,-3-4-4 16,-1-4 10-16,2-4-1 16,-2-1-3-16,1-1-8 0,2-5 0 15,2-1-1-15,2-4-1 16,3-2 0-16,0-1 0 15,-1-2-3-15,-3 1 3 16,-6 8 0-16,-5 3 0 16,-7 10 1-16,-3 6-1 15,-3 1-13-15,0 0 9 16,0 3-34-16,0 12 36 16,-9 9-5-16,-4 4 7 15,-4 5 13-15,3 1 1 16,3-3-5-16,5-1-1 15,5-8-8-15,1-2 2 16,0-8-1-16,15-2 0 16,8-10-1-16,10 0-1 15,6-3 1-15,4-14 1 0,-1-2-1 16,-3 0-17-16,-10 5-9 16,-9 8 9-16,-4 6 9 15,-4 0-12-15,2 8-47 16,-7 15-14-16,-4 2-101 15,-3 0-120-15</inkml:trace>
  <inkml:trace contextRef="#ctx0" brushRef="#br0" timeOffset="351194.7456">29515 6055 68 0,'0'0'603'0,"0"0"-571"0,0 0 25 16,0 0-12-16,0 0-10 15,0 0-10-15,0 0 2 16,-61-31-2-16,49 31-13 16,-3 0 5-16,0 10-6 15,-6 9-8-15,-8 7 6 16,-4 11-6-16,-5 9 10 16,1 5-5-16,1 2-5 15,4 2 2-15,9-6-4 16,7-5 0-16,10-5 3 15,6-8-4-15,0-9-1 16,10-3-7-16,19-10-4 16,9-4-8-16,12-5-9 15,5-5-43-15,1-16-47 0,-6-6-232 16</inkml:trace>
  <inkml:trace contextRef="#ctx0" brushRef="#br0" timeOffset="352826.8389">29509 6467 632 0,'0'0'93'16,"0"0"-93"-16,0 0 0 16,0 0 27-16,0 0-8 15,94-35-9-15,-63 14-5 16,1-3 1-16,-4-3 13 16,0-5-16-16,-4-3 5 15,-5-1-4-15,-2-3-4 16,-4 2-7-16,-4 1-3 15,-3 7 7-15,-3 12 3 16,-1 7 0-16,-1 5 0 16,-1 5 2-16,0 0-2 0,0 0-2 15,0 9-11-15,0 16 11 16,-12 9 2-16,-4 7 14 16,-2 1-3-16,-1 1 8 15,1-4-7-15,4-3 7 16,2-8-1-16,2-9-3 15,6-6-7-15,2-7-5 16,1-3-3-16,1-3 6 16,0 0-5-16,0 0 4 15,6-8-5-15,19-10 0 16,5-4-39-16,4 3 2 16,-7 8 1-16,-8 5 27 15,-8 6-1-15,-5 0 8 0,-2 6 2 16,2 8-6-16,-3 3 6 15,0 2 6-15,2-2 6 16,-1-3-2-16,4-5 6 16,0-1-9-16,4-5-2 15,6-1 4-15,5-2 11 16,5 0-9-16,5-7-8 16,-2-8-3-16,-1-2-2 15,-6-2-12-15,-5 2-5 16,-7 5-4-16,-7 2 13 15,-5 7 7-15,0 3-4 16,0 0-3-16,-5 3-6 16,-8 14 11-16,-2 3 7 15,3 4-2-15,3-1 5 0,5-3-4 16,4-4-1-16,0-7 4 16,0-2-3-16,8-4 8 15,9-1 8-15,4-2-9 16,4 0 6-16,2 0-5 15,0 0-8-15,-3-5 0 16,-2-2 2-16,-4 2-1 16,-6 1-1-16,-2 0 2 15,-2 2-2-15,-7 2-2 16,1 0-2-16,-2 0-1 16,0 0-9-16,0 0 9 15,0 0 0-15,-5 5-2 16,-10 9 6-16,2 3 2 15,-3 3 12-15,3 1-6 0,0 1 5 16,7-1-1-16,3-4-4 16,3-1-6-16,0-4-2 15,14-5 0-15,13-5 3 16,5-2-3-16,4-3 0 16,-3-18-2-16,-3-5-10 15,-8-4 7-15,-3-2 3 16,-8 2-6-16,-8 4 6 15,-3 3-14-15,0 6-6 16,-14 7-18-16,-6 6-7 16,0 4 2-16,-1 0 14 0,2 9 20 15,4 8 8 1,2 2 2-16,4-1-3 0,4-1 1 16,5-2 3-16,0-6-5 15,0-4 5-15,2-2-1 16,7-2 2-16,5-1 1 15,2 0 7-15,3-9-8 16,3-6 2-16,1-4 10 16,1-5-11-16,-2-1 7 15,-2-1-2-15,-1 0-5 16,-3 4-2-16,-4 5 0 16,-6 7 2-16,-3 5 10 0,0 5 5 15,-3 0-17 1,0 12-14-16,0 11 14 0,-6 3 6 15,-5 2 22-15,-1 4 3 16,-1-5-9-16,0 2 0 16,-2-3-5-16,3-1 2 15,0-5-1-15,3-1 0 16,3-6-16-16,3-3 2 16,0-5 1-16,3-3-5 15,0-2 0-15,0 0 12 16,0 0-3-16,0 0-4 15,0-2 4-15,0-9-8 16,0-6-1-16,6-3-13 16,0-2-2-16,-1-2-11 15,3-3-12-15,-2 0 18 0,2 1-21 16,-1-1 12-16,3 2 21 16,-2 4 8-16,1 5-2 15,-1 3 2-15,0 4 1 16,0 2 8-16,-2 4-9 15,2 0 0-15,-3 2-2 16,-2 1-1-16,0 0-12 16,-3 0-25-16,0 1-6 15,0 9-41-15,0 0-37 16,-3 2-38-16,-5-5-93 16</inkml:trace>
  <inkml:trace contextRef="#ctx0" brushRef="#br0" timeOffset="353467.1414">30414 6420 262 0,'0'0'238'15,"0"0"-213"-15,0 0 2 16,0 0-12-16,0 0 24 16,0 0 19-16,3-48-37 15,2 37-12-15,1-2 3 16,1-1-4-16,1 1-6 15,1-1-2-15,0-1-4 16,3 3 0-16,-3 3-7 16,0 4 9-16,1 0-11 15,-3 2-5-15,-2 2-21 0,-2 1-12 16,-3 0-69-16,0 0-42 16,0 0-112-16</inkml:trace>
  <inkml:trace contextRef="#ctx0" brushRef="#br0" timeOffset="354322.4367">30218 6370 107 0,'0'0'261'16,"0"0"-180"-16,0 0-28 0,0 0-27 16,0 0-18-1,0 0-5-15,-9-3-2 0,6 0-1 16,0 0-12-16,1 2 2 16,1 1 6-16,1-2 4 15,-2 2 4-15,1 0 6 16,1 0 6-16,-2 0 23 15,1 0-15-15,-1 0-4 16,-2 0-19-16,2 0-1 16,-1 0-1-16,-1 0-41 15,1 0-25-15,-2 0-62 16,2 0-84-16</inkml:trace>
  <inkml:trace contextRef="#ctx0" brushRef="#br0" timeOffset="355280.0713">30036 6452 561 0,'0'0'0'0,"0"0"-146"16,0 0 49-16,0 0-54 15,82-41 88-15,-62 33 39 16,-3-1 24-16,-1 0 52 16,-4-1 44-16,-4 5 27 0,-4-1-33 15,-4 3 36 1,0 3-33-16,0 0-22 0,0 0-30 16,0 0-8-16,0 0-17 15,-16 2 1-15,-8 12-8 16,-2 5 14-16,-3 4-3 15,2 0 3-15,3 2 0 16,3 0-9-16,9-4-10 16,5-2 6-16,7-5-10 15,0-4 4-15,0-2-4 16,9-2 2-16,4-5 3 16,5-1 7-16,-1 0-8 0,-1 0 1 15,-1-3 6 1,0-7-4-16,-3-7-1 0,-1-4-2 15,0-4-4-15,-2 1-8 16,-2 2 6-16,-2 1-5 16,-4 4-7-16,1 3 12 15,-1 8 2-15,-1 4 0 16,0 2-4-16,0 0-9 16,0 10-8-16,0 11 17 15,0 4 0-15,-3 4 4 16,-4 0 0-16,1-6 2 15,5-3 0-15,1-5-1 16,0-5 1-16,0-3-1 16,1-3-1-16,12-2 0 15,2-2 10-15,6 0-2 0,3-6 0 16,0-8 3-16,-2-3-3 16,1-4-2-16,-3-2-1 15,0-5-2-15,-1 2-6 16,-3-3 3-16,-3 4 0 15,-3 4-5-15,-1 4-2 16,-5 3 5-16,-1 5 0 16,-1 3 0-16,-1 5 1 15,-1 1-7-15,0 0 6 16,0 0-11-16,0 0-19 0,0 0-1 16,0 0-1-1,0 0 12-15,0 0 19 0,0 1-2 16,0-1-27-16,0 0 17 15,0 0 9-15,0 0 5 16,0 0-8-16,0 0-18 16,0 0-6-16,0 0-27 15,0-1 33-15,-1-2 24 16,-4 0 3-16,2-2 16 16,-2 2 1-16,3 0 9 15,1 0-23-15,-1 0 10 16,2 3-7-16,0-2-6 15,0 0-9-15,0 2-19 16,0-1-48-16,0-1-148 16</inkml:trace>
  <inkml:trace contextRef="#ctx0" brushRef="#br0" timeOffset="355680.0331">29542 6528 559 0,'0'0'56'16,"0"0"-37"-16,0 0-11 15,0 0-2-15,125-35 12 16,-70 25 26-16,11-2-5 15,7 2-16-15,3 1-18 16,0 2-5-16,-6 1-4 16,-7 3-73-16,-8-1-50 15,-8-3-185-15</inkml:trace>
  <inkml:trace contextRef="#ctx0" brushRef="#br0" timeOffset="357479.476">29211 7229 739 0,'0'0'34'16,"0"0"-21"-16,0 0-4 15,0 0-1-15,0 0 6 16,0 0-11-16,57-19 1 15,-26 2 22-15,5-5-8 16,4-5 3-16,0-7-7 16,2-8-10-16,-5-6-2 15,-6-2-1-15,-8-1-2 16,-8 7-11-16,-6 14 3 16,-5 9 1-16,-1 10 1 15,-1 5-1-15,-2 2 4 0,0 4 0 16,0 0-1-16,0 0-8 15,0 4-2-15,-12 11 10 16,-3 8 5-16,-3 5 15 16,2 6-7-16,-1 4 10 15,1 1 11-15,-2 5 7 16,0-5-23-16,3-3 19 16,-1-5-12-16,4-2-4 15,1-10-4-15,4-2-10 16,4-9 0-16,3-5-2 15,0-1 3-15,0-2 2 16,0 0-5-16,9-8 3 16,18-9-6-16,11-9-11 15,1 1-27-15,-6 6 4 0,-8 9 27 16,-7 6 8-16,-1 4 0 16,-5 0-6-16,1 0 0 15,-4 10 1-15,0 3 6 16,-3 0 0-16,3-3 0 15,1 4-3-15,1-4 4 16,7-4 6-16,1 0 0 16,2-6-3-16,4 0 4 15,1 0-7-15,-3-8 0 16,-3-6-3-16,-5 3-7 0,-6-1-12 16,-6 6 0-1,-3 4 13-15,0 2-19 0,-17 2 12 16,-7 17 14-16,-1 5 1 15,1 6 1-15,6 1 6 16,5-4 4-16,8-1-3 16,5-6-2-16,0-6-2 15,11-8 2-15,10-6 2 16,7 0 8-16,3-13-4 16,1-11-1-16,-5-3-10 15,-8-2-7-15,-9-6-24 16,-8 3-7-16,-2 5-10 15,-3 6 6-15,-14 11 22 16,-5 9 14-16,1 1-4 16,-1 3 10-16,4 14 12 0,2 3-1 15,7 1 0-15,4-2-1 16,5-1 15-16,0-1-25 16,8-8 8-16,8-2 7 15,2-2-15-15,3-5 3 16,1 0 2-16,2-8 1 15,4-11-1-15,-2-3-5 16,-2-3-7-16,-2-3 3 16,-3 5-20-16,-1 3 20 15,-4 7-2-15,-3 8 5 16,-8 5 0-16,-1 0-6 16,-2 5-6-16,0 17 13 0,0 5 7 15,0 7 29-15,-11 0-3 16,-2-1-11-16,1 2-9 15,-3-2-9-15,5-5-3 16,-1-6 9-16,4-5-10 16,3-9 0-16,1-2 1 15,3-5 5-15,0-1-12 16,0 0 6-16,0 0-17 16,9-12-16-16,11-6-23 15,6-2 29-15,2 2 25 16,-4 1 2-16,-2 3 0 15,2 1 11-15,-5 0 11 16,1 0-8-16,-2-1-4 16,-3 3 4-16,0-4-7 15,-3-1 1-15,1-2 2 0,-1-3-9 16,0-2 3-16,0-1-3 16,-2 0 0-16,1 6-1 15,-4 4 0-15,-4 11 0 16,0 2 0-16,-3 1-2 15,2 0-4-15,-2 11-2 16,0 12 8-16,0 8 14 16,-2 3 9-16,-10-1 3 15,-1 1-11-15,-1-4-4 16,4-8-4-16,3-4-3 16,4-8-1-16,3-4-3 15,0-4-1-15,0-2-26 16,6 0-1-16,16-15 28 0,5-7-13 15,4-4-6-15,0 1 9 16,-1 1 6-16,-2 7-4 16,-7 5 6-16,-3 9-3 15,-3 3 1-15,-4 0 0 16,1 3-2-16,1 13-7 16,2 3-32-16,0 1-22 15,0-6-266-15</inkml:trace>
  <inkml:trace contextRef="#ctx0" brushRef="#br0" timeOffset="357724.847">30862 6997 618 0,'0'0'16'16,"0"0"-11"-16,21 82 1 15,-18-41 8-15,-3 0 24 16,0 2-9-16,0 1-3 16,-8-1-6-16,-17 4-7 15,-8 1-12-15,-15 2 0 0,-14-2-1 16,-10-4-19 0,-10-5-57-16,-8-3-80 0,1-8-135 15</inkml:trace>
  <inkml:trace contextRef="#ctx0" brushRef="#br0" timeOffset="358626.5059">29214 6771 576 0,'0'0'46'0,"0"0"5"0,0 0-5 16,-103 74-13-16,67-20 23 16,2 11-4-16,4 8-21 15,4 7-20-15,9 3 0 16,12 3-11-16,5 2 0 16,25-1 2-16,28-8-2 15,18-5-55-15,20-7-43 16,18-13-54-16,12-14-303 15</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3:06:49.414"/>
    </inkml:context>
    <inkml:brush xml:id="br0">
      <inkml:brushProperty name="width" value="0.05292" units="cm"/>
      <inkml:brushProperty name="height" value="0.05292" units="cm"/>
    </inkml:brush>
  </inkml:definitions>
  <inkml:trace contextRef="#ctx0" brushRef="#br0">1181 1838 54 0,'0'0'105'0,"0"0"-54"16,0 0 1-16,0 0-6 15,0 0 2-15,0 0 22 16,0 0-27-16,0 0 2 0,0 0-30 16,0 0 26-1,-3 0-21-15,3 0 3 0,0 0-9 16,0 0 55-16,0 0-8 16,0 0-37-16,0 0-24 15,0 0 5-15,0 0 0 16,0 0-5-16,0 0 1 15,0 0 7-15,0 0-8 16,0 0 0-16,0 0-3 16,-2 0-8-16,1 0 5 15,-4 9 11-15,-5 6-5 16,-2 7 3-16,-6 4-3 0,-1 3 1 16,-5 3-1-1,0 0 12-15,2 1 0 0,8 1-12 16,1 0 0-1,1 2 0-15,6 5 3 0,-6 2-3 16,2 1 1-16,-4 4 8 16,1 2-5-16,1 3 3 15,-3 4-2-15,6 6 4 16,-2 4-5-16,3 2 0 16,3 2 1-16,4-2-5 15,1 1 4-15,0 3-4 16,0-1 1-16,14 1 0 15,6-3-1-15,7-5-5 16,7-4 5-16,3-5-1 16,2-10-8-16,3 0 0 15,4-6-16-15,2-5-13 16,4 0-5-16,2 3-2 0,2 2-13 16,-2 6-99-16,-6-3-197 15</inkml:trace>
  <inkml:trace contextRef="#ctx0" brushRef="#br0" timeOffset="1102.4762">8205 1881 596 0,'0'0'43'0,"0"0"-7"0,0 0-33 16,0 0-3-16,0 0-3 15,0 0 1-15,13 0 2 16,14 0 0-16,6 3 1 16,6 7-2-16,1 6 1 15,3 7 0-15,-1 7 0 16,-3 7 2-16,-4 7-2 16,-5 11 0-16,-9 9 7 15,-6 7-4-15,-6 5-3 16,-9 3 5-16,0 3-5 15,-9 6 0-15,-15-4 0 16,-4-4 5-16,0-7-5 0,-4-10 0 16,1-5-9-1,4-2-17-15,-1 1-51 0,3-3-79 16,-2-8-176-16</inkml:trace>
  <inkml:trace contextRef="#ctx0" brushRef="#br0" timeOffset="21273.089">9176 1197 68 0,'0'0'205'0,"0"0"-135"16,0 0-15-16,0 0 2 16,0 0-21-16,0 0-18 15,0 0-13-15,-2 0 1 16,2 0-8-16,0 0 4 15,-1 0 0-15,1 0 12 16,-2 0 17-16,2 0-4 16,-1 0-7-16,-5 0-7 0,0 0-4 15,-6 2-8-15,0 3 7 16,3-1 22-16,-3-2-12 16,0 4 4-16,-1 1-7 15,4 0-15-15,-2 7 7 16,-2 3-7-16,-2 7 1 15,2 6-1-15,-1 4 4 16,4 6 1-16,1 2 0 16,4 3-1-16,5-1 2 15,0-5-6-15,0 0 1 16,8-2 5-16,13-3-6 16,1-4 2-16,8-3-1 15,6-7 3-15,4-3-3 0,5-7 8 16,3-10-8-1,-1 0 15-15,-2-13-15 0,-5-12 5 16,-10 0 2-16,-9 0-7 16,-5 0 6-16,-10 3 2 15,-4-1-8-15,-2 4 5 16,0-1-6-16,0 1 9 16,-8 2 11-16,2 0-10 15,2 3-10-15,0-3 0 16,2 0 0-16,2-5 0 15,0-2-2-15,2 0-14 16,12 2-2-16,3 2 17 16,1 3-16-16,1 1 7 15,-4 5 7-15,1 2 2 16,-5 4 0-16,-7 3-3 0,-1 2 1 16,-1 0-10-16,-2 14-38 15,0 11 35-15,0 9 16 16,0 1 4-16,0 2-3 15,0-1 11-15,0-6-12 16,7-5 0-16,4-4 3 16,1-7-3-16,4-4-1 15,1-4-1-15,5-6 2 16,6 0 41-16,2 0-18 16,4-16-15-16,2-2-4 0,-3-3 0 15,-3-3 2-15,-3-5-6 16,-7 0 5-16,-3-2-4 15,-5 3 2-15,-6 4 0 16,-2 7-1-16,-4 3 1 16,0 10 0-16,0 1 5 15,0 1-3-15,0 2-5 16,0 0-4-16,0 0-8 16,-3 6-5-16,-4 14 16 15,-2 4 1-15,-3 1-9 16,6 1 20-16,3-1-11 15,1-3 0-15,2-2-3 16,0-4 2-16,0-4-7 16,8-1 8-16,7-3 0 15,1-1 2-15,7-3 5 0,5-4-5 16,3 0-2-16,-1 0 0 16,3-8-9-16,-5-2 9 15,-4 0 1-15,-4 2-1 16,-7 2 1-16,-6 1 4 15,-5 2-3-15,-2 3-3 16,0 0 8-16,0 0 1 16,0 0-8-16,0 0-34 15,-9 14 34-15,-3 5 1 16,2 6 4-16,0 4-5 0,7-2 0 16,3-5-5-1,0-5-1-15,0-3 6 16,5-8 9-16,3-3-8 15,-1-3-1-15,6 0 0 0,2 0 0 16,3-9 1-16,-3-6-1 16,-3 1 0-16,-6-3 3 15,-6 0-1-15,0 0 6 16,0-3-11-16,0 2 3 16,0-2-32-16,-6 3 8 15,-1 3 2-15,2 2 12 16,2 5 8-16,2 7 1 15,1 0-2-15,0 0-20 16,0 9-24-16,0 6 42 16,-2 7-4-16,2-3 9 15,0-5 0-15,0-2 0 16,0-2-1-16,5-5 2 0,8 0-3 16,4-5 4-16,6 0 0 15,6-7 6-15,-1-13-2 16,2-2 1-16,-2-8-7 15,-1-7-6-15,-4-2 5 16,-1-2 1-16,-4 2 0 16,-6 5 0-16,-5 1 1 15,-1 3 7-15,-3 1 5 16,-3 2 0-16,1 1-10 16,-1-2 5-16,0 0-1 15,0 3 2-15,0 0-2 16,0 5-7-16,0 3 15 0,2 5-15 15,-2 7 0-15,0 3 0 16,0 2 3-16,0 0-3 16,0 20-18-16,-9 13 14 15,2 10 4-15,1 4 4 16,0-1 4-16,6-5 5 16,0-7-5-16,0-5-7 15,3-9 1-15,4-1 2 16,5-8-2-16,-2-3 1 15,3-3-3-15,1-1 34 16,1-4-22-16,2 0 4 0,-1-4-10 16,2-9 8-1,-3 0-5-15,-2 0-4 16,-1 3-5-16,-3 2 2 0,-3 4-2 16,-3 2-5-16,-1 2 5 15,-2 0 0-15,0 0-4 16,1 0 4-16,2 0-15 15,3 14 15-15,3 3-2 16,1 2-6-16,4 1 7 16,4-1 2-16,4-4 0 15,6-7 0-15,2-2 0 16,3-6-1-16,-2 0 7 16,1-9-7-16,-4-8 0 15,-4-1-2-15,-5 5-3 0,-8 0 3 16,-5 5 1-16,-6 4 1 15,0 4 1-15,0 0-1 16,-3 0-23-16,-9 7 22 16,0 13 2-16,-1 4-2 15,7 5 0-15,1 0-2 16,5-7 2-16,0-4 1 16,0-7 0-16,5-2 4 15,4-4-3-15,1-2-1 16,2-3-1-16,3 0-6 15,-2 0 6-15,3-8 1 16,-3 1-1-16,-3 0 1 16,-3 3 1-16,-2-1 6 15,-4 2-7-15,-1 3 2 0,0 0-2 16,0 0-9-16,0 0 7 16,0 9-29-16,-1 11 29 15,-2 6 2-15,3 1-1 16,0 0-9-1,0-10 20-15,3-3-10 0,9-5 0 16,1-5 1-16,4-4-1 16,2 0 2-16,-1-8 18 15,1-14-2-15,1-4-8 16,-4-11 0-16,-3-6-10 16,-2-6 9-16,-5-3-8 0,-3 0 2 15,-3 2 5-15,0 8-8 16,0 8 4-16,0 8-3 15,0 9 1-15,0 7 1 16,0 7 8-16,-1 3-11 16,1 1-3-16,0 18-27 15,0 11 25-15,0 9 5 16,0 1-2-16,0 1 2 16,0-9-3-16,0-3-7 15,1-5-31-15,-1-5-49 16,0-3-171-16</inkml:trace>
  <inkml:trace contextRef="#ctx0" brushRef="#br0" timeOffset="21423.4506">10585 1182 340 0,'0'0'106'15,"0"0"-106"-15,96 44-95 16</inkml:trace>
  <inkml:trace contextRef="#ctx0" brushRef="#br0" timeOffset="22880.7856">12474 1049 601 0,'0'0'10'0,"0"0"49"16,0 0-48-16,0 0-7 16,-97-7 17-16,70 24-17 0,3 0 17 15,2 3-15 1,7 3-6-16,7 1-1 0,4-2 1 15,4 1 0-15,0-5 0 16,13-3 0-16,8-6 1 16,3-4 4-16,6-5-3 15,8 0 1-15,0-16-1 16,-5-7 6-16,-4-3-8 16,-8-6-12-16,-9-1 8 15,-9 1-14-15,-3 3-10 16,-4 3-5-16,-15 6 27 15,-3 8-2-15,0 10 5 16,3 2 3-16,4 0-2 16,0 17-6-16,6 7 11 15,4 0-9-15,5 5 8 0,0-2-2 16,3-3 0-16,11-5 0 16,4-4 0-16,-3-6 0 15,4-4 1-15,-3-2-1 16,1-3-3-16,-1 0-7 15,-2 0 1-15,-1-13-4 16,1-3 3-16,-2-4 5 16,1-2 3-16,5-2 2 15,4 0-1-15,4 0-2 16,3 2-4-16,0 5-4 0,-1 7 10 16,-4 3 1-1,-6 7 0-15,0 0-1 0,-6 9 3 16,-1 13 16-1,-9 5-2-15,-2 5-5 0,0 2-6 16,-19-1 12-16,-3 1-4 16,2-5 10-16,4-7-21 15,2-4-1-15,4-4-2 16,5-9-1-16,5-5 2 16,0-5 0-16,26-26-2 15,8-11-24-15,12-5-68 16,2 2-72-16,-2 9 72 15,-1 8 94-15,1 5 45 16,-4 10 23-16,2 4-30 16,-2 0 11-16,-1 6-20 0,0-1-16 15,-2 1-13 1,2 0-3-16,2 0-4 0,-3-2-8 16,-1-4-24-16,-6 0 7 15,-8-1 12-15,-9 0 9 16,-11 3 10-16,-5 2 1 15,-12 3 0-15,-21 2-58 16,-6 0 12-16,-1 10 35 16,0 7 11-16,3 5 47 15,5 3-13-15,4 7-12 16,10 0 16-16,3-3-5 16,9-2-2-16,6-5 5 0,0-3-6 15,2-7 22-15,17-4-29 16,5-5-14-16,7-3 4 15,5 0 11-15,3-14-10 16,3-6-9-16,1 0-5 16,-6 1 0-16,-3-1-5 15,-4 1 5-15,-6 2-2 16,-5 2 1-16,-5 0-3 16,-5 3 4-16,-5 1 0 15,-4 5-1-15,0 2 1 16,0 4 16-16,0 0-16 15,-12 4-9-15,-3 16 9 16,-4 6 3-16,4 5-2 16,8 2 1-16,4 0-4 15,3-4 1-15,10-2 1 0,20-6 3 16,16-6-3-16,14-9-6 16,12-5 2-16,6-1-55 15,-1-10-291-15</inkml:trace>
  <inkml:trace contextRef="#ctx0" brushRef="#br0" timeOffset="23880.0912">14613 1154 620 0,'0'0'96'16,"0"0"-75"-16,0 0-9 0,0 0-11 16,0 0 4-16,105-1 16 15,-49-12-4-15,2-6-6 16,1 0-3-16,-3-4-7 16,-6 0-1-16,-8 1-1 15,-12 0-17-15,-11 2 15 16,-14 1-4-16,-5 4 4 15,-6 0 0-15,-24 2-29 16,-7 4 0-16,-8 1 12 16,5 1 20-16,8 7 12 15,10-3-1-15,13 3 10 16,8 0-19-16,1 0-2 0,3 0-2 16,23 3-43-1,12 7 45-15,12 0 2 16,4 2 0-16,-5 2-2 0,-7 4 0 15,-15 2 4-15,-9 5-2 16,-15 2 10-16,-3 2 11 16,-12 5 2-16,-20 4-2 15,-6-1-4-15,-2 2-4 16,4-1-15-16,6-1-3 16,12 2-26-16,12-1-57 15,6-9-175-15</inkml:trace>
  <inkml:trace contextRef="#ctx0" brushRef="#br0" timeOffset="25139.2414">16130 894 274 0,'0'0'303'16,"0"0"-290"-16,0 0 19 15,-106 23-27-15,73 2 19 16,1 3-3-16,7 3 3 15,9 0-16-15,7-1-5 16,7-2 4-16,2-3-5 16,0-5 14-16,11-4-12 0,8-4 6 15,3-10-6-15,5-2-4 16,-1 0 6-16,2-7-4 16,-4-10-2-16,-5-3 0 15,-7-3-5-15,-7-2 2 16,-5-2 1-16,0 3-7 15,-5 0-29-15,-8 4 17 16,-3 6 13-16,3 5 6 16,6 6-8-16,0 3 8 15,2 0 0-15,-1 7 2 16,2 10-5-16,1 5 2 16,3-2 3-16,0 1 0 15,1-4 2-15,13-5-2 0,2-1 1 16,2-5 3-16,4-3-3 15,4-3-1-15,3 0 0 16,1-12 1-16,3-5-8 16,0-2 13-16,-5 4-7 15,-6 2 2-15,-5 6-1 16,-4 3 1-16,-5 4-1 16,-2 0 1-16,-5 9 0 15,-1 9 0-15,0 3-1 16,-12 3 4-16,-4-4 1 15,3-3 5-15,3-4-7 16,5-2-3-16,2-5 0 16,1-3-1-16,2-3-1 15,0 0-6-15,6 0 2 0,17-3 4 16,5-8-2-16,3 1-24 16,2-2-4-16,0 3 26 15,-2-1 1-15,1-2 5 16,-3 0-5-16,-3 0 3 15,-2 2-2-15,-5-4 4 16,-7 4 2-16,-5 1-2 16,-4-2 1-16,-3 6 0 15,0 0 0-15,-16 3 0 16,-3 2-2-16,-4 0 7 16,4 3-12-16,-1 16 12 15,4 1-5-15,1 8-1 0,4 1-7 16,5 2 7-16,2-1 10 15,4-5 0-15,0-5 2 16,0-6-11-16,13-6 12 16,4-7-13-16,4-1-3 15,3 0 3-15,-1-15 12 16,2-12-12-16,-3-4 2 16,-1-5 3-16,-6-1-4 15,-1-3 4-15,-3 1-4 16,-5-3 5-16,1 1-5 15,-4 10 0-15,-1 5 19 16,-2 13 13-16,0 10 7 0,0 3 1 16,0 0-28-1,0 0-13-15,0 19-25 0,0 10 23 16,0 10-5-16,0 3 7 16,0 4-1-16,0 0-8 15,13-1-91-15,11-7-127 16</inkml:trace>
  <inkml:trace contextRef="#ctx0" brushRef="#br0" timeOffset="26903.0764">17593 881 582 0,'0'0'19'0,"0"0"28"16,0 0-14-16,0 0 5 16,0 0-20-16,0 0-18 0,3-21-1 15,-3 42-2-15,-3 11 3 16,-8 5 22-16,2 3-4 16,2 2-6-16,0-1-2 15,5-5-2-15,2-8-1 16,0-7-4-16,0-8-2 15,7-7-1-15,2-1 11 16,2-5-7-16,5 0 2 16,2-5 5-16,6-14-6 15,1-5-5-15,1-5-13 16,-4 3 11-16,-4 3-5 16,-2 4 7-16,-7 7 0 15,-3 4 0-15,-4 6 1 0,-2 2-2 16,0 0 1-16,0 5-35 15,0 12 21-15,0 2 14 16,0 3 1-16,0-2 1 16,0-3-2-16,1-1 0 15,16-3-8-15,2-3 8 16,10-6 0-16,5-4 4 16,0 0-8-16,-1-7 2 15,-5-10 2-15,-7-1-1 16,-2-2 0-16,-9-5 1 15,-2-1 2-15,-3-1 0 16,-4 1 1-16,1 3-3 16,-2-1-13-16,0 9 13 15,0 8 0-15,0 1 4 0,0 6 12 16,0 0-9-16,0 0-7 16,1 6-17-16,5 11 14 15,0 3 3-15,-1 4 0 16,1 1 5-16,-3-2-4 15,-3 4 13-15,0-1-11 16,0 1 13-16,0-2-13 16,-12-2 2-16,-2-3-4 15,1-3 5-15,3-5-6 16,2-5-8-16,5-4 1 0,3-3-10 16,0 0-4-1,0 0-2-15,15-17 12 0,10-11 9 16,7-6 3-16,2-1-1 15,-1 6 2-15,-3 7-2 16,-10 8 9-16,-6 8 15 16,-7 3-16-16,-4 3 3 15,-1 0-11-15,2 0-4 16,2 8-4-16,3 4 8 16,2-2 4-16,-1-2-4 15,3-1 4-15,-1-4-4 16,6-1 0-16,-1-1 0 15,4-1-3-15,1 0 3 16,-1 0 0-16,-3-6 1 16,-6-2-1-16,-5 2 3 0,-3 3-8 15,-4 0 13-15,0 3-7 16,0 0-1-16,-1 0-7 16,-11 3 7-16,-1 11 2 15,-2 5-2-15,1 4 0 16,3 3 0-16,3 0 0 15,4-4 1-15,4-3-1 16,0-6 2-16,0-4-2 16,10-4 0-16,6-5 3 15,4 0-2-15,1 0 7 16,4-8-8-16,2-9 6 16,-2-2 3-16,2-5-9 0,-6-2 0 15,-2 1 11-15,-2-3-1 16,-5-1-4-16,1-2 4 15,0 1-10-15,1-1-1 16,-1 4 0-16,-2 3 1 16,-4 7-11-16,-3 4 11 15,0 7 1-15,-4 1 7 16,0 3-6-16,0 2 0 16,0 0-1-16,0 0-1 15,0 0-4-15,0 0 4 16,0 0 2-16,0 0-1 15,0 0-1-15,0 0 0 16,0 0-9-16,-3 10 8 16,-8 7 1-16,-2 6 0 15,-2 4 0-15,-2 1 0 0,0 2 0 16,3-1-2-16,-2 0 3 16,7-2-1-16,3-4 0 15,2-5 1-15,4-6-1 16,0-4-1-16,4-2 1 15,6-6 2-15,3 0-2 16,6 0 6-16,1 0-2 16,3-16-4-16,1-5 1 15,0-6 12-15,-4-3-13 16,0-5 1-16,-2-6-1 16,-5-4-16-16,1-4 14 15,-5 1-18-15,-2 5 15 0,-4 2-3 16,0 12 8-16,-3 4 11 15,3 11-11-15,-3 3 0 16,0 6 5-16,0 3-2 16,0 1 3-16,0 1-6 15,0 0-3-15,0 12-14 16,0 17 5-16,-7 6 12 16,1 7 0-16,1 6-3 15,2 1-15-15,3 6-38 16,0-4-153-16,5-4-288 15</inkml:trace>
  <inkml:trace contextRef="#ctx0" brushRef="#br0" timeOffset="27735.4093">19363 1188 585 0,'0'0'61'0,"0"0"-20"16,0 0 17-16,0 0 1 16,0 0-2-16,0 0-24 15,0 0-26-15,35-79-6 16,-15 41 3-16,6-6-4 15,1-2 4-15,4-4-11 16,-1-1-2-16,-2 6-16 16,-2 8 12-16,-9 16 9 15,-9 12 4-15,-5 9 11 16,-3 0-11-16,0 12-17 0,0 15 10 16,0 2 7-16,-5 1 0 15,5-6 0-15,0-5 0 16,0-7 5-1,3-7-4-15,14-5-1 0,5 0 7 16,11-7 0-16,10-18 5 16,4-6-6-16,-1-8 0 15,-4 0-5-15,-13 5-1 16,-8 8-1-16,-12 11 1 16,-6 12 19-16,-3 3 16 15,0 0-35-15,0 17-4 16,-12 11 0-16,-9 10 4 15,-1 3 11-15,-1 0-11 16,4-4 3-16,4-4-6 16,7-5-2-16,6-5-17 0,2-7-41 15,10-7-29-15,17-4-8 16,7-5-17-16,5-6-233 16</inkml:trace>
  <inkml:trace contextRef="#ctx0" brushRef="#br0" timeOffset="28829.4097">20041 956 516 0,'0'0'108'0,"0"0"-70"16,0 0-7-16,-90 0 15 15,70 4-17-15,6 6-2 0,6 4-19 16,8 0 1 0,0 3-7-16,5-1 1 0,15-2 18 15,6-3-20-15,-2-2 8 16,-2-3-17-16,-3-4 16 15,-6-2-8-15,-7 0 0 16,-2 0 2-16,-1 0 0 16,-3-14-2-16,0-1-18 15,-6-3-32-15,-11 1 27 16,0 3 19-16,2 5 1 16,3 7 3-16,1 2 4 15,4 0-4-15,-2 2-2 16,3 13 1-16,3-1-2 15,3 3 0-15,0-3 3 16,0-1 0-16,15-4 0 0,3-4-1 16,6-5 1-16,2 0 0 15,3-7 0-15,-1-10 0 16,-1-2-3-16,-3-2-6 16,0 0-5-16,-5 3 10 15,-4 7 1-15,-5 4 3 16,-5 5 0-16,-2 2 0 15,-3 0-1-15,0 9-6 16,0 11 7-16,0 2 7 16,0 0-4-16,-3-3 3 15,-3-2-2-15,3-3 1 16,3-5-5-16,0-1 5 16,0-5-5-16,0-3 0 15,7 0 1-15,16-3-1 0,5-14 1 16,11-7-1-16,0 3-17 15,-2 5-2-15,-4 2 8 16,-8 4 11-16,-5 3 0 16,-10 4 4-16,-5 0 14 15,-2 3-7-15,-3 0-7 16,0 0 3-16,0 0-6 16,0 0-1-16,0 0 0 15,0 0-1-15,0 10 1 16,0 3 1-16,0 2-1 15,0-1 1-15,0-4-2 16,0-2 1-16,0-4 0 16,4-4 3-16,5 0 7 15,5 0 20-15,8-14 12 0,8-6-27 16,-1-5-8-16,1-1-5 16,-3-1-4-16,-3 1 0 15,-6 5-3-15,-5 6 1 16,-5 6 4-16,-5 6-4 15,-3 3 0-15,0 0-53 16,-2 12 16-16,-10 9 40 16,-6 3 0-16,-2 1-6 15,-2 3 11-15,2-3-4 16,2-1 11-16,4-4 2 16,0-3 2-16,3 0-9 0,2-1-6 15,0 2-2-15,2 1-1 16,1 3 3-16,0 2 2 15,-2 5 1-15,-3 0-3 16,-5 7-2-16,-4-2-1 16,-4 2 3-16,3-6-14 15,6-11-1-15,6-7 5 16,7-10 10-16,2-2 2 16,0-5 30-16,5-16 2 15,16-6-34-15,7-3-2 16,12 0 2-16,1 10 3 15,3 3 7-15,1 5-9 16,1 5-1-16,1 4-24 16,-3 3-56-16,-5 0-90 0,-7 0-223 15</inkml:trace>
  <inkml:trace contextRef="#ctx0" brushRef="#br0" timeOffset="30433.5736">21616 1168 547 0,'0'0'115'0,"0"0"-91"15,0 0 37-15,0 0 19 16,0 0-1-16,0 0-14 16,0 0-47-16,77-92-17 15,-43 51 5-15,1-2-1 16,-1-4-3-16,-1 1-1 16,-2-4 0-16,-4-1 0 15,0 2 2-15,-5 4 3 16,-7 10-3-16,-7 9-1 15,-4 13-2-15,-4 9 0 16,0 4-7-16,0 0-4 16,0 2-42-16,-13 19 26 0,-9 11 27 15,0 6 3-15,3 7-3 16,4-2-5-16,6-6 5 16,8-6 0-16,1-6 1 15,0-5-2-15,13-6 1 16,5-5-2-16,9-5-8 15,0-4-19-15,1 0-37 16,-4-16-35-16,-15-9-184 16</inkml:trace>
  <inkml:trace contextRef="#ctx0" brushRef="#br0" timeOffset="30585.4831">21663 760 732 0,'0'0'26'0,"0"0"-26"16,0 0-20-16,124 16-48 15,-78-16-239-15</inkml:trace>
  <inkml:trace contextRef="#ctx0" brushRef="#br0" timeOffset="31657.2915">21890 1052 699 0,'0'0'50'0,"0"0"-50"0,0 0-8 16,0 0 8-16,0 0 9 16,96-13 12-16,-60-3-21 15,-1-1 0-15,-4 1 0 16,-4-1 5-16,-4 0-5 15,-6-1 7-15,-1 3-7 16,-3 1 13-16,-6 4-13 16,-1 3 0-16,-6 2-1 15,0 5 9-15,0 0-16 16,0 0-3-16,-3 5 0 16,-9 9 11-16,-1 3 7 0,6 2-7 15,4-1-3-15,3 1-1 16,0-3-2-16,0-1 6 15,10-3 6-15,8-4 7 16,1-4 1-16,4-3-14 16,2-1-3-16,3 0 3 15,4-9 5-15,-4-5-2 16,-3 0 5-16,-7-3-4 16,-4 3-2-16,-7-2-2 15,-5 0 6-15,-2 1-6 16,0 1-3-16,0 5 0 15,0 1 2-15,0 2-5 16,0 3 6-16,0-2-6 16,6 3 6-16,7 1-13 0,1-2 12 15,2 0 1-15,0 3-1 16,1-1-1-16,-2 1-1 16,-2 0-4-16,-1 0 7 15,-4 12 2-15,-4 5-2 16,-4 0 0-16,0 7-6 15,0 0 12-15,-12 3-3 16,0 0-1-16,-1-3 7 16,1-2-6-16,6-5 8 15,1-8-9-15,3-4-2 16,2-2-2-16,0-3 2 0,0 0 5 16,5-8 3-1,10-13-8-15,7-6-26 0,1-2-14 16,-2 2-34-16,-2 10-6 15,-5 6 80-15,-3 9 0 16,0 2 1-16,-1 0 7 16,-2 4-8-16,1 10 6 15,0 1 26-15,1-1-19 16,4 0-11-16,3-4-1 16,5-5 31-16,3-4 2 15,6-1 13-15,4 0-30 16,3-8-4-16,-2-6-13 15,-5-3 0-15,-6 1 0 16,-8 2 1-16,-5 6-1 16,-9 2 5-16,-3 3-1 0,0 3-4 15,0 0-13-15,-8 0 0 16,-6 10 13-16,1 7 3 16,2-1-3-16,5 0-2 15,4-2-4-15,2-3 6 16,0-5 9-16,0-1-9 15,6-3-2-15,9-1-6 16,2 1 14-16,6-2-6 16,1 0 0-16,1 0-1 15,0 6-4-15,2 2 0 16,-1 2 5-16,0 3 0 16,-1 1-8-16,0 0-19 0,-2-1 0 15,7-6-18-15,7-7-68 16,5 0 27-16,5-18-228 15</inkml:trace>
  <inkml:trace contextRef="#ctx0" brushRef="#br0" timeOffset="32542.7964">19930 1942 527 0,'0'0'91'15,"0"0"-85"-15,0 0-2 16,124 34 30-16,-51-30-1 16,13-4 9-16,10 0-21 15,3-14-11-15,3-4 0 16,1 1-5-16,-3-2-2 16,-2 2-3-16,-7 0 0 15,-8 3-18-15,-7 5 18 16,-9 2-14-16,-9 6-33 15,-13 1-53-15,-17 0-160 16</inkml:trace>
  <inkml:trace contextRef="#ctx0" brushRef="#br0" timeOffset="72060.2754">17360 1548 245 0,'0'0'73'0,"0"0"-60"15,0 0-6-15,0 0-7 16,0 0-20-16,0 0-3 15,-3 0-14-15,3 4 26 16,0 3-68-16,0-2-82 16</inkml:trace>
  <inkml:trace contextRef="#ctx0" brushRef="#br0" timeOffset="72936.3636">17760 1347 203 0,'0'0'102'0,"0"0"-24"16,0 0-31-16,0 0 16 16,0 0 0-16,0 0-30 15,-6-5-8-15,6 5-9 16,0 0-14-16,-3 0-4 15,-6 5 11-15,-1 14-18 16,-6 10 17-16,-3 7-8 16,-2 8 17-16,0 1-2 0,-1-1 5 15,-3 0-7-15,1 4 20 16,0-2-30-16,1 3 23 16,0-4-19-16,-1 0 14 15,2-6-9-15,2-5 5 16,2-2-14-16,5-5 8 15,0-3 4-15,2-2-15 16,2-2 6-16,0-2 5 16,3 1-9-16,0-3 0 15,2 1 0-15,-1 0-2 16,2-5 0-16,-1-1 6 16,1-5-6-16,0 1 1 15,1-3-1-15,-1-1 1 0,2-1 0 16,-1 1-2-1,1-3 1-15,-1 2-25 0,-2-2-37 16,-2 0-22-16,-6 0-100 16</inkml:trace>
  <inkml:trace contextRef="#ctx0" brushRef="#br0" timeOffset="73536.2867">17181 1821 26 0,'0'0'58'0,"0"0"-13"0,0 0-6 15,0 0 26 1,0 0-15-16,0 0 16 0,3 67-6 15,-3-54-9-15,0 2-20 16,-3 2 24-16,2 3-32 16,1 3-7-16,0 3 0 15,0 6 11-15,0 2-14 16,0 4 1-16,0 2 8 16,0 1-7-16,0-1 0 15,0 1-4-15,3-8-3 16,3-2-2-16,-2-5-2 15,6-2-1-15,-1-3-2 16,1-4 5-16,1-4-4 16,0-5-2-16,5-4 1 0,2-4 3 15,10 0 1-15,8-14 0 16,9-11 7-16,1-4-8 16,3-5-4-16,-5-2-48 15,-3 2-1-15,-5 7-2 16,-9 8-36-16,-6 7-21 15,-11 7-141-15</inkml:trace>
  <inkml:trace contextRef="#ctx0" brushRef="#br0" timeOffset="80328.5564">16115 2762 36 0,'0'0'0'15</inkml:trace>
  <inkml:trace contextRef="#ctx0" brushRef="#br0" timeOffset="80615.3724">16115 2762 74 0,'43'-99'110'0,"-41"87"-52"15,2-5 8-15,0 3-16 16,-2-1 21-16,-1 2-1 15,-1 2-24-15,0 3 24 16,0 3-30-16,0-1 12 16,-3 3-20-16,-4 3 12 15,-4-3-9-15,-1 3-9 16,-8 0-18-16,-10 3-8 16,-9 20-1-16,-9 12 1 15,3 11 0-15,5 10 0 16,9 5 0-16,10 8 0 0,9 7 0 15,11 3 0-15,1 4 0 16,23 1 0-16,22-4-9 16,27-7-24-16,23-5-7 15,26-9 0-15,24-4-15 16,20-5-65-16,26-10-83 16,27-15 77-16</inkml:trace>
  <inkml:trace contextRef="#ctx0" brushRef="#br0" timeOffset="81320.59">23034 2629 499 0,'0'0'110'15,"0"0"-108"-15,0 0 8 16,131 0-6-16,-69 8 10 16,10 1 7-16,6 3-8 15,7 3 7-15,3 0-7 16,-1 4-5-16,-7 9 3 16,-10 8-4-16,-13 9-2 15,-12 8 3-15,-21 9-8 16,-23 16-8-16,-11 11 7 0,-44 11-5 15,-31 9-12 1,-31 7-32-16,-24-2-16 0,-23-2-100 16,-15-18-133-16</inkml:trace>
  <inkml:trace contextRef="#ctx0" brushRef="#br0" timeOffset="83945.5491">16764 2534 454 0,'0'0'88'16,"0"0"-13"-16,0 0-18 15,-56-82-43-15,44 73 4 16,-1 8-18-16,-5 1 0 16,0 0-7-16,3 9 7 15,2 9 1-15,5 9 0 0,8 3 9 16,0 3-4-16,11 1-1 16,14-3 2-16,8-4-7 15,6-7-3-15,0-3 0 16,-4-3 2-16,-3 0-2 15,-9-3 2-15,-6 0 2 16,-10 0-2-16,-7 2-15 16,0-1 0-16,-11 2 7 15,-9-2 9-15,1-2 1 16,4-2 3-16,6-6-1 16,6-2 18-16,3 0 7 15,0 0 9-15,0 0-20 0,19-14-17 16,14-8 5-16,12-3-5 15,6-2 16-15,-1 2-16 16,-6 3 0-16,-5 0 4 16,-4 2 0-16,-1-4-8 15,-5 0-8-15,-4 0-2 16,-7 0 13-16,-6-1-6 16,-8-1 13-16,-4 2-7 15,0 0 1-15,0 6-8 16,0 7 7-16,-7 1-3 15,3 10 4-15,-4 0 6 16,-4 8-6-16,-3 18-22 16,-2 10 22-16,1 3 6 15,4 2-6-15,5 1 0 16,3 0 0-16,4-3 4 0,0 0-4 16,0-5 0-16,14-5-1 15,6-10-5-15,8-9 6 16,8-8-1-16,4-2-4 15,2-15 5-15,2-9 9 16,-5-5-8-16,-10 1 6 16,-10 3-5-16,-11 8 3 15,-8 3-5-15,0 5-12 16,-2 6 2-16,-13 3-8 16,-1 0-1-16,-4 0 5 15,4 7 5-15,1 6 9 16,6 1-2-16,4 0 3 15,5 3-1-15,0-1 3 16,5 1 2-16,10-2 1 0,6-5-6 16,4-3 2-16,2-7 4 15,1 0 0-15,1 0 2 16,-4-12-7-16,-1-2 0 16,-6 1 0-16,-9 3 5 15,-6 4-3-15,-3 1-6 16,0 5 6-16,-9 0-6 15,-9 0 2-15,-2 0 0 16,3 0 1-16,3 3 1 16,4 3-1-16,7-1 0 15,3 3-1-15,0-4-1 0,0 1-8 16,4-2 3-16,10-3 5 16,-1 0-1-16,3 0 6 15,-3 0-3-15,0-6 2 16,-3-5 2-16,-1 0-2 15,-1-2-2-15,1 1 3 16,-3-3 1-16,1 1-3 16,1-1-1-16,0 5 7 15,0 3-7-15,1 6-12 16,0 1 12-16,6 0-5 16,6 3 7-16,5 8-2 15,6 5 0-15,4 1 0 16,4 0 0-16,5 0 1 0,4-3 0 15,8-5-1-15,7-6-9 16,3-3-45-16,-3 0-154 16,-13-12-130-16</inkml:trace>
  <inkml:trace contextRef="#ctx0" brushRef="#br0" timeOffset="85446.5488">17650 3182 787 0,'0'0'14'0,"0"0"-9"15,-86-22-5 1,55 22 2-16,1 9-2 0,0 15 0 15,7 9 5-15,5 7 10 16,9 6-12-16,9 2-3 16,0-2 14-16,19-5-12 15,15-4 2-15,8-12-3 16,10-11 1-16,3-11 0 16,0-3 1-16,-2-19 1 15,-4-13-2-15,-7-9 3 16,-8-5-5-16,-7-4 7 15,-8-2-11-15,-6 4 8 16,-6 9 2-16,-3 5-6 16,-4 7-3-16,0 2 3 15,0 6 2-15,0 4-2 0,0 3-3 16,0 5-6-16,0 4 8 16,0 2-2-16,0 1-7 15,0 0-18-15,0 3-19 16,0 11 33-16,3 7 5 15,-1 6 9-15,-2 4 0 16,0 2-2-16,0 3-1 16,0-1 3-16,-2-2 7 15,-1-6-6-15,-1-5 0 16,1-10-1-16,2-7 2 16,1-3 9-16,0-2-8 15,0 0-2-15,0 0 17 0,0-5 10 16,0-9-26-16,8-3-2 15,6-3 1-15,2-1-1 16,2 1-1-16,1-1 1 16,0 4 1-16,-3 5-1 15,-4 2-8-15,-2 9 5 16,-2 1 3-16,1 0-4 16,5 20-8-16,-3 13 6 15,-2 14 6-15,-2 6 18 16,-2 3-6-16,2-5-9 15,5-3 5-15,3-12-8 16,-1-12-3-16,2-14 3 16,5-10 4-16,6-9 2 15,11-22 3-15,7-18-9 16,3-6-7-16,-2-1-27 0,-3 9-10 16,-8 13 35-1,-10 13 5-15,-7 14 4 0,-5 7-6 16,-4 0-3-16,1 0 3 15,0 12 5-15,-3 2-9 16,4-1 6-16,2-1 3 16,1-7 1-16,3-4-1 15,-2-1 1-15,3 0 21 16,-1-1-17-16,-1-10 10 16,-1-3-11-16,-3-3 15 0,-3 3-15 15,-3-2 4 1,0 5-1-16,0 0 2 15,-2 3 6-15,2 3-14 16,2 0-2-16,3 3-2 0,0 2 4 16,0 0-3-16,2 0 1 15,0 2 0-15,2 5 1 16,-1 5-8-16,3-1 9 16,2 1 5-16,1 0 0 15,4-3-10-15,1 1 3 16,4-4 2-16,-1-5 0 15,6-1 8-15,-1 0-15 16,-3 0 7-16,-2-8 0 16,-3-2 6-16,-8 2-5 15,-5 0 3-15,-4 4-4 0,-7 1 6 16,-1 0-2 0,2 3 2-16,-1-2-6 0,4 2 3 15,5 0-3-15,12-5-1 16,17-4-1-16,15-4 2 15,9-1 5-15,-1 1-5 16,-4 0-25-16,-7 2 12 16,-4 2 3-16,-5-1 0 15,-1 6-1-15,-4 1-24 16,-4 3 15-16,-5 0 11 16,-7 0-1-16,-7 2 7 15,-4 8-5-15,-4-1 8 0,0 3 0 16,2-4 2-16,3-3-2 15,6-1-1-15,5-4-10 16,13 0-4-16,6-7-54 16,6-10-163-16</inkml:trace>
  <inkml:trace contextRef="#ctx0" brushRef="#br0" timeOffset="86443.3571">20197 3294 345 0,'0'0'427'0,"0"0"-408"15,0 0-17-15,94-40 0 0,-49 12 1 16,-3-3-1-16,2-5 0 16,-2-7 2-16,3-2 3 15,-3-3-6-15,-5 3-1 16,-4 4 0-16,-14 6 0 15,-10 13 0-15,-6 10-2 16,-3 7-4-16,-3 5-2 16,-22 10 6-16,-9 17 2 15,-7 15 1-15,2 4 3 16,8 5 4-16,10-3 2 16,12-5-7-16,7-4-3 15,2-6 5-15,5-8-5 0,15-6 1 16,10-10-1-16,9-8 0 15,11-1 1-15,7-4 7 16,-1-9 1-16,-7 1-9 16,-11 4 0-16,-16 3 2 15,-10 4-2-15,-9 1-3 16,-3 0-22-16,0 11 7 16,-6 9 16-16,-6 2-2 15,-1 0 8-15,7-4 0 16,3-5-4-16,3-5-2 15,0-1 2-15,1-3 7 16,14-1-7-16,5-3 3 16,2 0 2-16,-1-16-1 15,-2-3-8-15,-7-2-16 0,-6-4-1 16,-6-1-16-16,-3 1-6 16,-18-2 7-16,-4-1 10 15,-3-2-29-15,1-1 35 16,5 1-52-16,5 6 11 15,6 8 11-15,4 7 42 16,6 7-2-16,1 2-34 16,-2 0-146-16</inkml:trace>
  <inkml:trace contextRef="#ctx0" brushRef="#br0" timeOffset="87170.4748">20691 2912 535 0,'0'0'108'16,"0"0"-5"-16,0 0-43 15,0 0-60-15,0 0 10 16,-117 44-17-16,73 6 14 16,0 8 8-16,10 2-4 15,4 1 10-15,11-7-3 16,10-8-8-16,9-12-5 15,0-12-4-15,27-13 9 16,16-9-10-16,17 0 20 16,13-22 6-16,1-4-12 15,-8-5-14-15,-18 2 4 0,-20 1 5 16,-16 2-9-16,-12 3-1 16,0 0-10-16,-11 2 0 15,-11 3 0-15,-2 5-2 16,5 3 13-16,6 6 0 15,5 4 0-15,6 0-7 16,2 0-4-16,0 5 6 16,0 14-3-16,19 8 2 15,4 5 6-15,10 0 0 16,7-4 1-16,4-3 0 16,9-10 2-16,7-8-3 15,3-7 0-15,-1 0-3 0,-7-20-1 16,-11-4-2-16,-10-3-23 15,-8-3 26-15,-10 4-16 16,-7 8-6-16,-8 6 25 16,-1 9 14-16,0 1-2 15,0 2-12-15,0 0-5 16,0 3 2-16,0 10 1 16,0 1-2-16,8 1 1 15,20-2 6-15,17-4 1 16,14-9-4-16,15 0 5 15,9-11 2-15,2-7-7 16,-12 3-1-16,-12 5-1 16,-16 6 1-16,-16 4-2 0,-10 0 0 15,-10 17-7 1,-9 9 1-16,0 6 9 0,0 7 1 16,-8 0 4-16,5-3-5 15,3-7 0-15,0-10-77 16,8-7 38-16,0-7-79 15,-4-5-69-15,-4 0-156 16</inkml:trace>
  <inkml:trace contextRef="#ctx0" brushRef="#br0" timeOffset="97945.1564">17832 4055 28 0,'0'0'45'0,"0"0"42"15,0 0 28-15,0 0-59 0,0 0-9 16,0 0-33 0,0 0 50-16,0 0-1 15,1-74-48-15,2 69 43 0,-3 2-33 16,1 2-7 0,-1 1-7-16,0 0-4 0,2 0-12 15,-2 0 5-15,1 0 0 16,4 0-6-16,4 0 6 15,10 0 0-15,9 0 3 16,7 4 0-16,2-4-2 16,2 0-1-16,0 0 0 15,-2-3 1-15,0-6 9 16,2 1-10-16,-2 0 0 16,-6-1 0-16,-5 3-1 15,-5 1 1-15,-6 2 0 16,-8 3-11-16,-2 0-26 0,-5 0-12 15,0 0-37-15,0 0 24 16,0 0-38-16,0 0-71 16,0 5 100-16</inkml:trace>
  <inkml:trace contextRef="#ctx0" brushRef="#br0" timeOffset="98643.2138">20654 3827 345 0,'0'0'30'0,"0"0"-15"0,0 0 4 16,0 0-19-16,0 0-3 15,0 0 3-15,34 11 2 16,-13-7 5-16,6 0 6 15,1-1-5-15,5 0 5 16,0 0 10-16,3-2-22 16,3 2 2-16,0 1-1 15,3-4-2-15,1 0 3 16,-5 0-3-16,-7 0-3 16,-6 0-17-16,-8 3-29 15,-4 0 0-15,-10 0-73 0,-3 0-116 16</inkml:trace>
  <inkml:trace contextRef="#ctx0" brushRef="#br0" timeOffset="103363.1035">24381 884 463 0,'0'0'42'16,"0"0"-26"-16,0 0-3 15,0 0 0-15,0 0-13 16,0 0 0-16,0 0-8 15,0 0 1-15,-24-1 2 16,12 17 2-16,-1 4 3 16,-7 4 38-16,0 6-13 15,-2 2-4-15,-1 5-12 16,-3 0 2-16,0 3 4 16,0-4-7-16,1 0 3 15,4-4-8-15,0 0-3 0,2-2 9 16,1 1-8-1,1-1 5-15,2 0 1 0,1-6-7 16,6-5 0-16,2-4-4 16,3-7 4-16,1-2-2 15,2-6-9-15,0 0-31 16,-5 0-6-16,-4-3-66 16,-9-18-189-16</inkml:trace>
  <inkml:trace contextRef="#ctx0" brushRef="#br0" timeOffset="103686.9334">23962 1187 406 0,'0'0'37'15,"0"0"-37"-15,0 0-43 16,0 0 43-16,0 0 0 15,0 0 1-15,-88 89 14 16,74-60-4-16,2 8-6 16,2 6 0-16,3 1 13 15,5 4-10-15,2-2 11 16,0-5-3-16,0-2-3 16,2-5-11-16,8-8-1 0,5-6-1 15,3-3-9-15,6-8 9 16,6-4 1-16,7-2 14 15,8-3-15-15,4 0 0 16,-1 0-101-16,-5-10-78 16</inkml:trace>
  <inkml:trace contextRef="#ctx0" brushRef="#br0" timeOffset="109583.9962">1603 4342 157 0,'0'0'59'0,"0"0"68"16,0 0-85-1,0 0 40-15,0 0-23 0,0 0 24 16,0 0-43-16,-57-67-9 15,51 62-5-15,0-1-3 16,-2 2-10-16,0-1-7 16,-1 2-5-16,0 0 2 15,0 1-2-15,2 1 3 16,1 1-4-16,1 0 1 16,-2 0-3-16,-5 0 1 15,-12 12-1-15,-9 10 1 16,-9 6-5-16,-8 6 6 15,-5 7 1-15,-5 4-1 16,-3 2 5-16,1 7 5 16,-1 1-10-16,3 3 11 0,4-1-11 15,8-2 0 1,0 0-1-16,1 1 1 0,0 9-3 16,-2 5 2-16,-2 11 1 15,8 11-1 1,4 6 1-16,11 6-5 0,9 10 4 15,8 7-16-15,11 10-10 16,0 6 7-16,28 10-41 16,20 6-53-16,9 10-25 15,6 13-182-15</inkml:trace>
  <inkml:trace contextRef="#ctx0" brushRef="#br0" timeOffset="115187.2375">19378 5704 32 0,'0'0'61'15,"0"0"-61"-15,0 0-8 16,0 0 8-16,0 0 1 16,0 0 17-16,0 0 0 15,0 0 23-15,3-22-41 0,-3 19 60 16,0 2 22-16,0 0 5 16,0 1-24-16,0 0-25 15,0 0-4-15,0 0 2 16,0-2-17-16,0 2 0 15,0 0 9-15,0 0-14 16,0 0-13-16,0 0 18 16,0 0-19-16,0 0-1 15,0 0-6-15,0 0 3 16,0 0 3-16,0 0-6 16,0 0 7-16,0 0 0 15,0 0 6-15,0 0-14 16,6-1 10-16,2 1-2 0,2-1 0 15,5 1-1-15,-2 0 1 16,7 0 11-16,-4 0-11 16,5 0 0-16,1 0 0 15,4 0 0-15,2 0 5 16,2 1-5-16,0 2 0 16,-3-2 0-16,1 3 1 15,-4-1-4-15,-2-1 12 16,-5-1-17-16,-7 1 10 15,-2-2-2-15,-5 0 0 16,-3 0 0-16,1 1 0 16,-1-1 6-16,0 0-1 15,0 0 0-15,0 0 20 16,0 0-7-16,0 0 6 0,0 0-8 16,0 0-10-16,0 0 2 15,0 0-8-15,0 0-9 16,0 0-17-16,0 0-32 15,6 0-27-15,6 0-80 16,3 0 64-16,6 0-227 16</inkml:trace>
  <inkml:trace contextRef="#ctx0" brushRef="#br0" timeOffset="116842.0048">26271 5768 78 0,'0'0'11'16,"0"0"-11"-16,0 0-10 0,0 0-5 15,0 0 12 1,0 0 3-16,-1 0 1 0,1 0 1 16,0 0 46-16,0 0 32 15,0 0-9-15,0 0-4 16,0 0-21-16,0 0 17 16,0-1-21-16,0 0-17 15,0 0 22-15,0 1-47 16,0-2 8-16,0 2-4 15,0 0 8-15,0 0 5 16,0 0-4-16,0 0-9 16,0 0 12-16,0 0-16 15,0 0-4-15,0 0 1 16,0 0-4-16,8 0 7 0,6 0 4 16,8 9 0-16,3 4 3 15,4 4-7-15,2 2 0 16,3-1-11-16,4 0-16 15,5-4 5-15,3-1 21 16,2-3-7-16,-5-4-6 16,-5-3 14-16,-7-1 17 15,-6 0-14-15,-3-2 11 16,1 0 1-16,-5 0-13 16,-2 0-1-16,-4-4 4 15,-4-1 0-15,-4 2-5 16,0 0 2-16,-2 2 17 15,-2 1-13-15,0 0-6 0,0 0 0 16,0 0-3-16,3 0 3 16,0 0-43-16,5 0-111 15,2 1 39-15,0-1-184 16</inkml:trace>
  <inkml:trace contextRef="#ctx0" brushRef="#br0" timeOffset="119549.1498">2177 6869 7 0,'0'0'0'0,"0"0"10"0,0 0-9 16,0 0 6-16,0 0-7 15,0 0 0-15,0 0 4 16,-44-42-1-16,41 40 4 16,0 2-7-16,0 0-9 15,-2 0-2-15,2 0 1 16,0 0 8-16,-1 2-5 16,1 3 7-16,3-3 0 15,0-1 0-15,-3 0 0 16,3-1 30-16,-2 0 58 15,1 0 11-15,-1 0-28 16,1 0-53-16,1 0 7 0,-2 0 10 16,2-1 2-16,0 1 14 15,0 0-31-15,0 0-9 16,0 0-11-16,0-1-7 16,3-1 3-16,12-1 4 15,9-2 2-15,3-2 24 16,6 0-12-16,0 0 11 15,2 0-18-15,-2-1 12 16,0 3-13-16,-2-1-5 16,-4 3 0-16,-2-1-1 15,-5 3 4-15,-5-1-3 16,-5 2 2-16,-1 0-3 16,0 0 0-16,-3 0 0 15,0 0-7-15,0 0-24 16,-3 0-41-16,0 0 0 0,-3 0-20 15,0 0-58 1,0-10 19-16</inkml:trace>
  <inkml:trace contextRef="#ctx0" brushRef="#br0" timeOffset="119900.2722">2392 6648 421 0,'0'0'119'0,"0"0"-94"16,0 0-25-16,0 0-2 15,0 0 2-15,0 0 2 16,42 14 9-16,-18-11 0 0,-2 3-10 16,3 5 0-16,-5 1-1 15,2 2 0-15,-7 3-1 16,-3 1 1-16,-6 2-2 15,-1 3-1-15,-5 6 0 16,0 5-1-16,-8 6 2 16,-5 5 4-16,-4 2 4 15,-2 0-2-15,2-1-4 16,-2-5 8-16,-3-2-7 16,1-3 10-16,-2-2-11 0,4-4-13 15,4 1-73-15,12-8-62 16,3-13-195-1</inkml:trace>
  <inkml:trace contextRef="#ctx0" brushRef="#br0" timeOffset="121516.6533">13858 6944 5 0,'0'0'4'0,"0"0"50"16,0 0 40-16,0 0-69 16,0 0 17-16,0 0 85 15,0 0-74-15,-23-8-24 16,22 8 103-16,1 0-82 16,0 0-28-16,0 0-16 0,0 0-3 15,0 0-5 1,0 0 2-16,0 0-35 15,0 0 6-15,12 5 17 0,6 7 12 16,0-3 0-16,4 3 2 16,2-2 1-16,3 1-3 15,4-3 0 1,5 0 8-16,6-4-8 0,4-1 1 16,3-3-1-16,3 0 0 15,2 0 0-15,-2 0-2 16,-4 0-2-16,-5-5 4 15,-9-2 7-15,-10 1-5 16,-7 1 5-16,-10 1-7 16,-1 2 0-16,-6-1 0 15,0 3 1-15,0-2 8 0,0 2-9 16,0 0 0-16,0 0-9 16,0 0-12-16,0 0-73 15,0 0-42-15,0 2-80 16</inkml:trace>
  <inkml:trace contextRef="#ctx0" brushRef="#br0" timeOffset="140256.7683">11689 6723 82 0,'0'0'53'0,"0"0"15"0,0 0-33 15,0 0 8-15,0 0-6 16,0 0-2-16,0 0 7 16,0 0-21-16,-6-7-4 15,6 7-8-15,0 0-9 16,0 0 0-16,0 0 0 16,0 0-10-16,0 0 8 15,0 0-6-15,0 0 7 16,0 0-1-16,0 0-1 15,0 0-25-15,0 0 15 16,2 0 13-16,5 2-3 16,5 4 3-16,-2-2 4 15,3-2-1-15,1 1-1 16,0 2-4-16,2-3 2 0,-2 4 0 16,0-3 2-16,0 2-2 15,2-2 0-15,1-1 0 16,2-2 4-16,-2 0 7 15,0 0-11-15,1 0 6 16,-3 0-5-16,0 0 3 16,-4 0-1-16,-2-2-3 15,-3-3 0-15,-1 2-3 16,-2-3-2-16,-3 3-28 16,0 1-19-16,0 1-65 15,0-3-24-15</inkml:trace>
  <inkml:trace contextRef="#ctx0" brushRef="#br0" timeOffset="140730.2308">11597 6855 9 0,'0'0'8'0,"0"0"-6"16,0 0-1-16,0 0 9 15,0 0-10-15,0 0-11 16,20 20-8-16</inkml:trace>
  <inkml:trace contextRef="#ctx0" brushRef="#br0" timeOffset="142249.2747">11677 6679 95 0,'0'0'61'0,"0"0"57"16,0 0-71-16,0 0-17 16,0 0 4-16,0 0-23 15,-3-14-9-15,3 14-4 16,0 0-10-16,0 0 6 15,0 5 0-15,0 4 10 16,0 3-4-16,11 1 0 16,-2-1 0-16,4 0 2 15,-1 0 5-15,9-2-5 16,0 0-1-16,6-1 0 16,4-1 10-16,6-5 2 15,2 1-13-15,1 0 1 16,3 1 4-16,1 1-5 15,-1-2 2-15,2 1 0 0,-3 2-2 16,-1-2-1-16,-2-1-2 16,-3-3-6-16,-2-1-9 15,1 0 1-15,-4-4 0 16,3-10-23-16,-8-2-79 16,-6-1-37-16</inkml:trace>
  <inkml:trace contextRef="#ctx0" brushRef="#br0" timeOffset="142787.773">11920 6766 205 0,'0'0'109'16,"0"0"-84"-16,0 0-14 16,0 0-11-16,0 0 2 15,0 0-2-15,12 0 4 16,9 0 0-16,4 5 12 16,4 6-4-16,3 0-4 15,3 3 0-15,-1 1 4 16,4 1-8-16,-4-2-2 15,3-3 5-15,2-2 5 16,-3-3-7-16,3-6 3 16,-2 0 21-16,6-3-11 15,0-11-7-15,2-2-5 0,-6-2 3 16,-3-1-9 0,-8 4-9-16,-3-1 7 0,-7 3-19 15,-3 6-16 1,-9 0-25-16,-6 4-27 0,0 3-67 15</inkml:trace>
  <inkml:trace contextRef="#ctx0" brushRef="#br0" timeOffset="143253.358">11971 6812 153 0,'0'0'72'15,"0"0"-10"-15,0 0-34 16,0 0-11-16,0 0 13 0,0 0-28 16,-3 0-2-16,3 0-14 15,5 3 14-15,9 3 2 16,10 0-1-16,4-1 1 15,7-2 26-15,2 0-24 16,5 0 15-16,4-2-17 16,-2-1-2-16,2 0 0 15,-7 0 2-15,-4 0-2 16,0 0-3-16,-1-3-22 16,-1-4-4-16,-1-5-20 15,-3-1-112-15</inkml:trace>
  <inkml:trace contextRef="#ctx0" brushRef="#br0" timeOffset="157543.6011">18446 14050 417 0,'0'0'0'0,"-7"-75"-29"0,7 53-98 15</inkml:trace>
  <inkml:trace contextRef="#ctx0" brushRef="#br0" timeOffset="158815.0854">18301 14262 155 0,'0'0'0'0,"0"0"-138"16</inkml:trace>
  <inkml:trace contextRef="#ctx0" brushRef="#br0" timeOffset="160818.6231">18383 13914 388 0,'0'0'159'0,"0"0"-35"16,0 0-66-16,0 0-39 15,0 0-18-15,0 0-1 16,-18 33 7-16,6 7 39 16,-4 12-1-16,4 2-30 15,2 2-6-15,5-10 1 16,5-10-8-16,0-14-4 15,5-9-9-15,11-7 9 0,5-6 2 16,6-3 3 0,15-25 10-16,4-8 12 0,5-12-8 15,-1-2-15-15,-8 0 3 16,-11 8 1-16,-10 11-9 16,-12 12 10-16,-6 12-4 15,-3 4-3-15,0 3 0 16,0 0-9-16,0 5-4 15,-9 17 5-15,-10 11 8 16,-5 8 10-16,3 1-1 16,3-3-9-16,11-10 4 15,7-8-7-15,0-4 3 0,0-5-10 16,3-3 8 0,6-2 2-16,1-1 0 0,1-3-12 15,2-3 7-15,3 0-2 16,4 0 3-16,1-15 5 15,3-4-4-15,-1-1 3 16,0 1 0-16,-7 5 0 16,-1 6-1-16,-1 5 1 15,-4 3 0-15,2 0 0 16,-2 8-3-16,-2 12-15 16,-1 6 7-16,-5 2 11 15,-2 0 5-15,0-2-1 16,0-5-3-16,0-5 8 15,-3-7-5-15,1-4 1 16,2-5-4-16,0 0-1 0,0 0 7 16,0 0-7-16,2-16 0 15,11-7-1-15,3 1 1 16,1 5 0-16,1 6 7 16,-2 6-7-16,5 1-3 15,6 1 3-15,6-4 2 16,9-1-1-16,2-4 2 15,4-3-3-15,0-4 4 16,1-2-2-16,-6-3-1 16,-4-1 4-16,-7-2-5 15,-10 2 0-15,-10-2 7 16,-5 3-7-16,-7 0-3 0,0 3 1 16,0 4-16-16,-9 3 18 15,2 6-3-15,1 3-17 16,1 4 14-16,2 1 3 15,0 0-20-15,-2 0-6 16,0 0-6-16,-1 0 5 16,-3 0 23-16,-3 11 7 15,2 6-5-15,4 5 1 16,4 0-4-16,2 2 8 16,0 5 1-16,0-2 0 15,5 3 10-15,4-2-4 16,1 3 4-16,-3-1-9 15,-1-1 14-15,2 2-2 16,-3-2-13-16,0-4 2 16,0-4 3-16,-4-8-4 0,1-7-4 15,-1-3-5-15,2-3-15 16,8 0 13-16,11-11 7 16,8-11 2-16,10-6 0 15,5-3 0-15,0 4 9 16,-2 5-9-16,0 3-7 15,-1 5 7-15,0 2 5 16,-3 2-2-16,-5 0 0 16,-7 5-2-16,-11 1 3 15,-10-1-4-15,-4 4 0 16,-2 1 1-16,0 0-1 16,-5 0-4-16,-19 0-20 0,-7 15 24 15,0 7 26-15,4 2 6 16,6 4-23-16,9-3-7 15,7 2-4-15,5-5 4 16,0-6-7-16,8-5 1 16,14-6 4-16,6-5 15 15,7 0-14-15,1-13 10 16,0-9-1-16,-7-1-6 16,-11 3-4-16,-9 0-2 15,-9 4-3-15,0 5 1 16,0 5-19-16,-7 6 6 15,-8 0-29-15,0 0 28 16,-1 6 18-16,-1 7 1 0,5 1-1 16,5 1 0-16,2-3 1 15,5 0-10-15,0-5 9 16,3-2-3-16,15-2-5 16,0-3 8-16,4 0 3 15,4-5 12-15,-1-8-9 16,0-3-1-16,4-4-10 15,-1 4 9-15,-1 3-4 16,-5 3 0-16,-7 6 1 16,-6 3 1-16,-3 1-2 15,0 0 0-15,0 1-2 16,0 8-4-16,0-4 6 0,0 2 1 16,3-2 6-16,3-2-6 15,3-3-1-15,6 0 18 16,2 0-5-16,4 0-1 15,3 0-12-15,3-7 2 16,3-4 5-16,1-6-7 16,1-3 3-16,1-3 0 15,0-8 3-15,0-5-4 16,0-10-4-16,3-5-5 16,-3-13-11-16,-3-3 3 15,-5-1 2-15,-7 11 9 16,-8 15 4-16,-9 18 9 15,-2 14-5-15,-5 7-8 16,0 3 3-16,0 3-13 0,-12 19-9 16,-15 12 23-16,-10 15 5 15,-5 8 4-15,6 6 15 16,5-3-12-16,12-8 20 16,10-9-24-16,9-12-1 15,0-9-9-15,9-7 5 16,17-11-3-16,16-4 10 15,11-2-6-15,8-19-8 16,3-14-49-16,-14-9-64 16,-20-13-334-16</inkml:trace>
  <inkml:trace contextRef="#ctx0" brushRef="#br0" timeOffset="160946.9612">20546 13836 456 0,'0'0'225'0,"0"0"-225"16,0 0-142-16,0 0 36 16,105 42-90-16</inkml:trace>
  <inkml:trace contextRef="#ctx0" brushRef="#br0" timeOffset="161567.5745">20830 14050 821 0,'0'0'71'0,"0"0"-71"0,0 0-79 15,0 0 66-15,0 0 13 16,0 0 16-16,120-16-7 16,-63-7 1-16,-2-4-10 15,-5 1 0-15,-10-3-8 16,-9 4-22-16,-13 4 6 15,-8 10 14-15,-10 7-7 16,-1 4 4-16,-23 4-39 16,-10 20 40-16,-4 5 24 15,3 1-3-15,11-5 17 16,9-4-12-16,15-4-14 0,0-5 0 16,13-6-1-1,21-6 3-15,14 0 11 16,11-6 3-16,5-12-5 15,-3-3-9-15,-8 1-2 0,-14 4-28 16,-15 5 16-16,-12 6 11 16,-11 5 1-16,-1 0-14 15,-7 5 13-15,-21 18-34 16,-8 7 35-16,-1 3 52 16,4-1-32-16,9-4 17 15,13-6-24-15,7-8-13 16,4-6-6-16,0-5-8 15,17-3 8-15,18-8 6 0,16-20 30 16,9-14-12 0,-1-9-18-16,-4-9-16 0,-8 0 11 15,-13-6 5-15,-10 9 4 16,-9 13 18-16,-11 16 18 16,-2 17 16-16,-2 11-12 15,0 0-44-15,-3 22-17 16,-18 21 17-16,-7 15 6 15,-2 8-6-15,10-3-40 16,13-5-74-16,7-13-36 16,25-16-356-16</inkml:trace>
  <inkml:trace contextRef="#ctx0" brushRef="#br0" timeOffset="162106.2667">22273 14184 941 0,'0'0'72'0,"0"0"-71"16,0 0-2-16,90-30-9 16,-31 2 10-16,3-5 4 0,0-6-2 15,2-6 5-15,-2-4-5 16,-7-7-2-16,-9-9-2 16,-10-2-29-16,-12 1 17 15,-10 8-7-15,-7 17 13 16,-7 18 8-16,0 15-3 15,0 8-3-15,-3 3-5 16,-18 21-9-16,-4 11 4 16,-4 11 16-16,4 10 6 15,5 2 3-15,3-2-5 16,6-6 8-16,6-8-5 16,5-8-6-16,0-8 9 0,0-4-10 15,9-7 5-15,8-5-9 16,2-4 6-16,10-3-2 15,8-3 12-15,8 0-11 16,-2 0 8-16,-3 0-7 16,-7-6-2-16,-9 1-1 15,-6 4-24-15,-6 1-58 16,-12 0-71-16,0 0-253 16</inkml:trace>
  <inkml:trace contextRef="#ctx0" brushRef="#br0" timeOffset="163615.3245">23012 14103 304 0,'0'0'77'16,"0"0"-28"-16,0 0 55 0,0 0-11 16,0 0 9-16,0 0-23 15,58-47-24-15,-37 38-27 16,3-4-1-16,10 0-8 15,2-4 2-15,3-3-15 16,1-4 0-16,3-3-5 16,-3-4-2-16,-7-2 2 15,-7 1-4-15,-10 5 3 16,-9 8-6-16,-5 10 2 16,-2 6-11-16,0 3-17 15,-3 6-36-15,-21 17 41 16,-6 10 22-16,-3 2 10 15,3 1 4-15,10-4 1 16,9-5-8-16,8-6 0 16,3-7-4-16,0-2-9 0,12-5 11 15,10-2 5-15,10-5 8 16,2 0 6-16,7 0-10 16,3-9 1-16,-2-3-10 15,-4 0 1-15,-6-1 2 16,-12 4 4-16,-7 1-6 15,-7 2 5-15,-5 3-6 16,-1 3-9-16,0-3 0 16,0 3-16-16,0 0-7 15,0 0-5-15,-7 5 20 16,-5 5 17-16,6 0-2 16,1-1 2-16,2 0 0 0,3-1-7 15,0 0 6-15,0-3-2 16,0-3-3-16,0 0 2 15,8-2 2-15,8 0 2 16,4-5 19-16,4-9-3 16,1-3-3-16,0-3 3 15,0-3-6-15,-3-2 8 16,-3 1-14-16,-5 0 4 16,-3 0-5-16,-3-1 4 15,-4-1-4-15,-1 1 2 16,-3 0-5-16,2 0 6 15,-2 3-6-15,0 2 10 16,0 1-8-16,0 5 1 16,0 5-3-16,0 3 0 0,0 4 0 15,0 2-7-15,0 0 3 16,0 0-4-16,0 0 7 16,0 0-4-16,0 0 3 15,0 0 1-15,1 4-10 16,6 13 8-16,3 8 3 15,2 6-2-15,1 4 2 16,0 0-1-16,-3-6 1 16,1 0 0-16,-3-4 10 15,-2-1-10-15,-2-1 0 16,-4-3-3-16,0-2 3 0,0-1 0 16,0-3 8-16,0-5-5 15,0-2 1-15,0-4-4 16,0-3 3-16,2 0-2 15,-2 0-1-15,2 0 1 16,-2 0 24-16,3 0-2 16,-1 0-14-16,4-7-9 15,3-3-15-15,4 1-47 16,4 2 2-16,5 4-50 16,2-4-157-16</inkml:trace>
  <inkml:trace contextRef="#ctx0" brushRef="#br0" timeOffset="164571.9954">24090 14021 520 0,'0'0'74'15,"0"0"-23"-15,0 0-23 16,92-50 14-16,-62 20-5 16,0-6 2-16,-2-3-30 15,-3-8-1-15,-2-3-4 16,-6 2-4-16,-5-2-2 0,-2 5 2 16,-1 7-5-16,-3 6 4 15,-1 7 0-15,-1 9-2 16,-2 6 3-16,-1 6 0 15,1 3 0-15,-2 1-2 16,0 0-12-16,1 0 6 16,1 0-10-16,2 0 13 15,-4 0 5-15,0 0 5 16,0 0-5-16,3-2 40 16,1-13 23-16,5-9-40 15,6-5-13-15,-1-4-8 16,2-6 2-16,-4-3 3 15,-1 3-3-15,2 3-4 16,-7 12 1-16,-2 9-1 0,-1 11 0 16,-3 4-7-16,0 3 2 15,0 22-55 1,-13 17 59-16,-14 9 1 0,-6 9 5 16,-1 1 1-16,4-3-2 15,8-10 25-15,11-11-19 16,7-8-10-16,4-10 0 15,0-4-2-15,0-4-62 16,15-10-37-16,1-1-40 16,1-27-270-16</inkml:trace>
  <inkml:trace contextRef="#ctx0" brushRef="#br0" timeOffset="164688.3935">24447 13561 627 0,'0'0'0'0,"95"19"-32"16,-28-11-134-16,0-8-160 16</inkml:trace>
  <inkml:trace contextRef="#ctx0" brushRef="#br0" timeOffset="165144.9794">25117 13654 554 0,'0'0'160'16,"0"0"-160"-16,0 0-89 16,0 0 81-16,0 0 8 15,0 0 49-15,49 3 4 16,-15-3-1-16,5 0-23 15,4 0-12-15,-3 0-5 16,-5-9-12-16,-7-8 0 16,-7-2 2-16,-12-3-2 15,-9-3-12-15,0-1-10 16,-18 2 5-16,-11 3-14 0,1 6 0 16,7 6 31-1,12 5 53-15,9 4-53 0,2 0-10 16,27 0-4-16,13 10 14 15,7 5 7-15,4 8-5 16,-7 5 3-16,-4 5-3 16,-5 4 16-16,-14 5-12 15,-12 3-2-15,-11-1 1 16,-13-1-5-16,-23 0-4 16,-10-1 3-16,-6 1-2 15,6-2-22-15,13-2-79 16,21-14-92-16</inkml:trace>
  <inkml:trace contextRef="#ctx0" brushRef="#br0" timeOffset="165788.8636">27155 13408 757 0,'0'0'55'16,"0"0"-43"-16,-91-3-24 15,39 23 12-15,0 5 0 0,4 2 44 16,4 5-29-16,8 8 20 16,3 9-17-16,6 7-6 15,9 1-2-15,12-2-10 16,6-6-3-16,15-13 3 16,18-7 0-16,15-12 2 15,14-10 3-15,11-7-5 16,2-13 0-16,-4-19-13 15,-14-8-13-15,-14-8 6 16,-16-7 19-16,-16-1 1 16,-11 3-4-16,-5 8-12 15,-22 9 16-15,-5 13-13 16,-3 8 9-16,2 8 4 0,5 7 4 16,0 0-4-16,4 15-28 15,2 9-30-15,8 7 35 16,13 6-50-1,1 4-75-15,22-11-193 0</inkml:trace>
  <inkml:trace contextRef="#ctx0" brushRef="#br0" timeOffset="166074.8065">27909 13383 810 0,'0'0'0'0,"0"0"-43"0,0 0-73 15,0 0 116-15,-86 22 23 16,51 6 18-16,1 9 6 16,-2 13-9-16,1 12-5 15,2 13-15-15,10 3 6 16,12-1-22-16,11-9 2 15,2-15-4-15,21-11 0 16,10-11 0-16,6-7-53 16,5-12-37-16,2-12-100 15</inkml:trace>
  <inkml:trace contextRef="#ctx0" brushRef="#br0" timeOffset="166500.6584">27983 13941 888 0,'0'0'31'16,"0"0"8"-16,0 0-36 16,0 0-3-16,0 0 3 15,50-85 1-15,-17 42-1 16,8-9-3-16,11-5 1 16,4-6-1-16,6 7-2 15,-7 15-25-15,-12 12 13 16,-11 19 7-16,-10 8 7 15,-5 2-10-15,-3 9 4 0,-6 16 6 16,-7 6-26-16,-1 8 26 16,-4 2 2-16,-11 0 0 15,3-7 20-15,4-9-11 16,3-12-6-16,5-6-5 16,0-6-1-16,0-1-2 15,0 0 3-15,16-10 8 16,15-16-8-16,7 2-29 15,-4 5-9-15,-7 13 33 16,-6 6 1-16,-1 6-4 16,3 14 4-16,2 0 6 15,2 2-2-15,2-6 3 16,-1-8-3-16,3-5-7 0,2-3-28 16,0-5-73-16,-2-31-187 15</inkml:trace>
  <inkml:trace contextRef="#ctx0" brushRef="#br0" timeOffset="166744.7642">29136 13311 496 0,'0'0'0'0,"0"0"0"15,0 0 5-15,78 80 16 16,-54-49 50-16,-4 6 9 15,-3 2-23-15,-5 7-20 16,-8 6 2-16,-4 7-15 16,-4 7 1-16,-26 6-21 0,-19 1-3 15,-14 2 8-15,-23 5-9 16,-25-3 0-16,-37-2-101 16,-40-12-153-16</inkml:trace>
  <inkml:trace contextRef="#ctx0" brushRef="#br0" timeOffset="167365.8269">26744 14726 837 0,'0'0'13'0,"0"0"-13"15,114-7-38-15,-6 0 38 16,29-6-3-16,20 3 8 16,20 3 15-16,17 4-3 15,12 3-13-15,6 0-4 16,-2 0-26-16,-7 8-51 16,-17-6-103-16</inkml:trace>
  <inkml:trace contextRef="#ctx0" brushRef="#br0" timeOffset="169539.027">27339 12724 603 0,'0'0'90'16,"0"0"-61"-16,0 0-25 16,0 0 18-16,0 0 31 0,0 0-25 15,28-87-9-15,-11 26 8 16,-1-9 3-16,-6-7-23 15,-5-10 0-15,-5-3-4 16,0-10 2-16,-25-13-5 16,-13-21-20-16,-11-17 9 15,-16-24-15-15,-18-7-2 16,-16-1-31-16,-14 5 59 16,-9 5 37-16,-13 0-35 15,-10-7-2-15,-16-2-1 16,-17 1-14-16,-16 3 1 15,-15 8-37-15,-11 0 9 0,-10 1 18 16,8-5 6-16,10 7 18 16,14 12 6-16,11 19 3 15,1 21 5-15,-17 20-14 16,-15 15 0-16,-14 17-1 16,-13 15 1-16,-3 11 14 15,4 8-12-15,8 1-1 16,24 1 18-16,30-5-4 15,32-2-1-15,23 1 20 16,24-1-25-16,15 1 6 16,10 5 11-16,16 4-12 15,9 7-10-15,6 4 0 16,11 8 0-16,9 1-4 16,9 2-1-16,14 2-2 0,4 0-7 15,0 0-75-15,0 0-13 16,10 3-86-16,8 4 88 15,4-7-49-15</inkml:trace>
  <inkml:trace contextRef="#ctx0" brushRef="#br0" timeOffset="169885.3142">22121 7525 699 0,'0'0'0'0,"-71"-73"-15"15,30 54-25-15,-14 11 14 16,-9 8-27-16,-16 0 29 16,-16 22 21-16,-13 9 3 15,-9 11 9-15,3 0 7 16,21 2 31-16,23 2-23 15,19 2-1-15,14 7-17 16,13 9-5-16,13 2 0 16,12-1-2-16,27-7-20 15,36-12 15-15,29-12 6 0,28-10 12 16,23-7 10 0,15-7-22-16,15 0-7 0,4-1-82 15,4 4-186-15</inkml:trace>
  <inkml:trace contextRef="#ctx0" brushRef="#br0" timeOffset="171428.0399">26389 9263 553 0,'0'0'57'16,"0"0"-11"-16,0 0-20 15,0 0-26-15,0 0-9 16,0 0 3-16,-57 39 5 0,76-39 1 16,11 0 36-16,6 0 11 15,7-16-40-15,1-10 6 16,-7-11-3-16,-7-10-1 15,-11-10-9-15,-11-3-2 16,-8-4-12-16,0 1 14 16,-3 0 0-16,-10-2 0 15,2 5 0-15,6 9 0 16,5 15-11-16,0 15 10 16,21 9-21-16,12 10 13 15,9 2 5-15,7 2-17 16,0 17 5-16,-7 4 3 0,-6 6 11 15,-8 5 1 1,-7 2 1-16,-8 0 0 0,-5 2 0 16,-4 0 2-16,-4-1-2 15,0-4 13-15,0-6 0 16,0-3-10-16,0-7 6 16,6-3-18-16,11-7 7 15,13-7 2-15,14 0 13 16,11-2-8-16,11-15-5 15,0-3-9-15,-7-1-29 16,-12 2 4-16,-16 6 28 16,-16 4 6-16,-14 5 6 15,-1 4-6-15,-13 0-9 16,-17 13 9-16,-7 12 13 16,2 3 30-16,9 1-11 0,9 1-18 15,8-4-4-15,9-4-9 16,0 2 1-16,15-5-4 15,16-2-4-15,14-5 6 16,15-6 12-16,11-4-8 16,1-2-8-16,-2 0-4 15,-3-16-30-15,-10-3 22 16,-14-2 2-16,-13-1 5 16,-12 1 8-16,-15 6-1 15,-3 5 4-15,0 6-4 16,-18 4-5-16,-6 0 7 15,-3 22 5-15,-4 10 2 0,1 9 2 16,6 6-5-16,6-1-1 16,12-5-3-16,6-9-1 15,5-5-5-15,25-10-4 16,10-8 10-16,15-9 8 16,8 0 16-16,4-5-19 15,-3-17-5-15,-7-4 0 16,-14 2-20-16,-15 2 16 15,-14 8 4-15,-10 6 7 16,-4 8-7-16,-3 0-11 16,-23 11 10-16,-10 19 1 15,-9 6 0-15,-1 6 3 16,5 1 4-16,10-6 11 16,10-3-14-16,14-10-4 15,7-10-18-15,0-8 9 0,18-6 9 16,17-3 17-16,10-24 28 15,7-12-39-15,-1-12 4 16,-3-8-20-16,-9-9 6 16,-6-10-6-16,-8-4 9 15,-4 2 0-15,-6 0-31 16,-5 12 32-16,-4 13 5 16,-2 13-4-16,-2 20 18 15,-2 13 1-15,0 9 1 16,0 0-21-16,0 22-18 0,-3 14 11 15,-11 12 1-15,-2 8 3 16,4 5 6-16,6 2 2 16,6-3 11-16,0-5-11 15,11-12 5-15,7-10-10 16,7-12 5-16,8-8-2 16,5-9-3-16,6-4 1 15,1-5-1-15,-1-19-1 16,-2-14-18-16,-2-5-15 15,-10 3-27-15,-10 5 61 16,-10 14 4-16,-10 14 3 16,0 7 2-16,-2 0-5 15,-14 27-4-15,-6 13 2 16,1 10 16-16,3 3 1 16,12-7-19-16,6-10 1 0,4-9-1 15,26-11 0-15,14-11-5 16,11-5 3-16,9 0-2 15,0-18-39-15,-4-10-114 16,-8-10-219-16</inkml:trace>
  <inkml:trace contextRef="#ctx0" brushRef="#br0" timeOffset="171930.6581">28787 9331 653 0,'0'0'17'16,"0"0"21"-16,0 0-36 0,0 0-2 15,0 0 6-15,0 0-5 16,48-18 20-16,-15 2-9 15,3-5-2-15,-4-3-8 16,-2 0 0-16,-6 3 1 16,-10 5 2-16,-6 7-5 15,-6 6-3-15,-2 3 2 16,0 0-14-16,0 5 15 16,0 12-11-16,-10 6 11 15,2 2 3-15,5-3 2 16,3-3-5-16,3-7-11 0,21-3 1 15,7-4-15-15,4-5-42 16,-3-5-224-16</inkml:trace>
  <inkml:trace contextRef="#ctx0" brushRef="#br0" timeOffset="173573.9391">18006 6073 450 0,'0'0'28'16,"0"0"102"-16,0 0-36 15,0 0-1-15,0 0-44 16,0 0-23-16,0 0-10 16,0 0-14-16,13-42-1 15,17 42 2-15,6 0 4 16,0 0-7-16,-3 0-3 15,-8 0-38-15,-7 0-27 16,-3 0-11-16,-6 0-47 0,-5 0-84 16,-4 0-112-16</inkml:trace>
  <inkml:trace contextRef="#ctx0" brushRef="#br0" timeOffset="173757.8639">18203 6041 252 0,'0'0'144'0,"0"0"9"16,0 0-129-16,0 0-21 15,0 0 4-15,0 0 41 16,-9 105-6-16,8-60-20 16,-2 1 10-16,-2 0-30 15,0-1 14-15,1-3-14 16,1-3-2-16,3-8-33 0,0-4-9 16,7-8-115-16,10-9-33 15,4-10-97-15</inkml:trace>
  <inkml:trace contextRef="#ctx0" brushRef="#br0" timeOffset="174059.0816">18368 6396 282 0,'0'0'245'0,"0"0"-130"16,0 0-92-16,0 0-9 16,0 0 10-16,-53 75-9 15,53-51-6-15,0-4-9 16,4-6 0-16,16-2 0 15,2-10 3-15,3-2-12 0,-1-1 5 16,-1-19-2 0,-4-7-3-16,-7-7-3 0,-9-4 6 15,-3 0-7-15,-6 3 13 16,-19 12 9-16,-5 6-9 16,2 11 0-16,2 6-1 15,4 0 9-15,2 15-8 16,10 7 0-16,5 4-18 15,5 3-14-15,6 0-57 16,27-5-37-16,12-14-80 16</inkml:trace>
  <inkml:trace contextRef="#ctx0" brushRef="#br0" timeOffset="174481.7823">19131 6469 467 0,'0'0'93'0,"0"0"-68"16,0 0-24-16,0 0-1 16,0 0 0-16,0 0 21 15,71 3-6-15,-40-16-6 16,1-4 4-16,-1 0-12 15,-4-4-2-15,-6-1-1 16,-5-3-1-16,-8 1 2 16,-8 1 0-16,0 6 1 15,-9 6-9-15,-7 7-59 16,-3 4-25-16,0 0-344 0</inkml:trace>
  <inkml:trace contextRef="#ctx0" brushRef="#br0" timeOffset="175790.0186">19440 6042 547 0,'0'0'41'16,"0"0"-9"-16,0 0-14 15,0 0-18-15,0 0-15 16,-93 23 15-16,65 11 46 15,3 10-25-15,3 9 1 16,5 3 5-16,4-1-10 16,9-2 8-16,4-11-4 0,0-8-20 15,10-11-1-15,11-6 0 16,6-7 0-16,9-8 8 16,7-2-6-16,9-9 7 15,2-13-9-15,-12-2-8 16,-9-1-1-16,-12 3 0 15,-14 8 9-15,-4 6 7 16,-3 4-5-16,0 4-4 16,-3 0-7-16,-7 0 9 15,-4 3-8-15,1 13 8 16,-5 5 11-16,6 2-11 16,4 1 0-16,8-1-1 0,0-2 0 15,5-4 0-15,13-5 1 16,4-4-1-16,7-7-3 15,0-1 8-15,4-3-8 16,-3-17-2-16,-6-5-1 16,-9-3-16-16,-11-2 4 15,-4 2-3-15,-7 3 13 16,-8 8 1-16,-1 7-16 16,4 5 4-16,1 5-3 15,-2 0-2-15,1 8-2 16,0 4 27-16,4 0 9 15,5 0-9-15,3 0-6 16,0-3 6-16,3 1-5 0,12-1 3 16,0-6-1-1,4 0 3-15,8-3 10 0,8 0-6 16,8 0 26-16,5-9-12 16,-5 1 1-16,-4 3-3 15,-9 5-9-15,-5 0 2 16,-6 10-2-16,-7 10-14 15,-7 3 10-15,-5 4-3 16,0 0 8-16,0-4-5 16,-9-5 11-16,3-7-14 15,3-5 6-15,3-4-6 16,0-2 2-16,0 0-3 0,0-6 2 16,21-15 7-16,6-8-8 15,3-2-18-15,-4-2 6 16,-3-1 4-16,-10-1-6 15,-1-2-9-15,-8-1 10 16,-4 3-25-16,0 2 8 16,0 7 21-16,-9 4 9 15,-2 10-10-15,3 5 10 16,5 4 17-16,3 3-2 16,0 0-15-16,0 0-27 15,5 10-7-15,8 7 28 16,4 2 6-16,2 5 15 15,-3 3 7-15,2 4 6 0,-6 1 5 16,1 4 3 0,-2-1-5-16,0-1-17 0,0 1 6 15,0-3-8-15,-4-7-6 16,2-7-2-16,-3-5 1 16,-3-7-7-16,0-4 2 15,-1-1-9-15,2-1 5 16,9-7 4-16,6-18-2 15,3-11 1-15,3-5-28 16,-3-5 12-16,0-1 9 16,3-5 8-16,3-1-5 15,2 0 2-15,1 4-9 16,1 3 4-16,-1 3 7 16,-3 4 1-16,-1 3 0 0,-8 4 1 15,-5 5 7-15,-6 6 4 16,-8 6-7-16,0 6 0 15,0 2 0-15,0 6-10 16,-8 1-1-16,0 1 6 16,-5 18 9-16,1 10-9 15,0 9 3-15,-1 4 4 16,7 1 9-16,4-5-8 16,2-6-8-16,2-6 5 15,10-6-2-15,6-5-3 16,2-8-21-16,3-5-34 15,-2-2-71-15,-9-17-229 16</inkml:trace>
  <inkml:trace contextRef="#ctx0" brushRef="#br0" timeOffset="175906.1195">20538 5980 397 0,'0'0'141'0,"0"0"-141"16,0 0-117-16,83 12-44 15</inkml:trace>
  <inkml:trace contextRef="#ctx0" brushRef="#br0" timeOffset="176594.6193">21120 6070 528 0,'0'0'65'15,"0"0"-31"-15,0 0-6 16,-97 16-11-16,73 1 5 16,7 1 22-16,5 4-33 15,4 3-10-15,6 2-1 16,2-2 0-16,2-1 0 16,13-7 0-16,1-1 7 15,1-10-6-15,-2-4-2 16,-2-2-1-16,-2 0 2 15,5-7 13-15,-1-10-5 0,-3-6-3 16,-3-3-5 0,-9-4-8-16,0 2-18 0,0 3-5 15,-11 9-1-15,4 9 26 16,3 5-12-16,1 2 9 16,-2 0 2-16,-1 9-17 15,-3 10 10-15,-1 3 14 16,5 3 0-16,2-2 0 15,3-5 1-15,0-6-8 16,0-3 4-16,8-4 2 16,8-5-7-16,9 0 8 15,4-4 1-15,1-11-1 16,-1-7-10-16,-4-1 1 16,-3 0 18-16,-3 4-5 0,-7 3-4 15,-4 8 3-15,-3 5 7 16,-3 1 17-16,-2 2-2 15,0 0-7-15,0 0-12 16,1 0-5-16,2 0-2 16,3 0 0-16,5 2 1 15,4 8 7-15,1 0-7 16,8 3 12-16,1 0-3 16,4-1-9-16,-1 3 0 15,2-2-4-15,-3 0 2 16,-2 0-6-16,-5 0-3 15,-4-2 8-15,-4-3-2 16,-3-4 5-16,0-2 7 0,3-2-7 16,5 0-2-16,3 0-33 15,1-9-158-15,-7-13-234 16</inkml:trace>
  <inkml:trace contextRef="#ctx0" brushRef="#br0" timeOffset="177366.8833">16842 6404 292 0,'0'0'127'16,"0"0"-11"-16,0 0-5 16,0 0-47-16,0 0 19 0,0 0-25 15,-22-7-1-15,22 2-8 16,0-3-36-16,0-2-2 15,0-7-11-15,13-4 0 16,13-8-1-16,11-1 1 16,2-1 0-16,0 7-18 15,-3 9 10-15,-5 7 2 16,-6 7 4-16,-4 1-3 16,-2 4 0-16,-4 16-18 15,-1 7 23-15,1 1-1 16,-5-5 1-16,5-2-2 15,2-9-1-15,3-4-10 16,4-5 12-16,6-3 2 0,4 0-1 16,2-13 0-16,0-4-25 15,-6-1-30-15,-8 0 6 16,-11 6-35-16,-11 1-94 16,0 2-150-16</inkml:trace>
  <inkml:trace contextRef="#ctx0" brushRef="#br0" timeOffset="177705.9063">17141 6459 344 0,'0'0'124'0,"0"0"-124"0,0 0 0 15,0 0 0-15,0 0 1 16,0 0 12-16,-13 16 59 15,13-16 3-15,0 0-16 16,0 0-36-16,11-8-23 16,6 0 10-16,4 5-20 15,1-1 16-15,-1 4-6 16,1 0 0-16,4 0 1 16,-3 2-3-16,0 8 3 15,1 0-1-15,-5 0 0 16,-2-2 2-16,0 0 2 15,0 0-4-15,4-1 0 0,6 1-2 16,5 0 2 0,9-5-50-16,8-3-87 0,0 0-205 15</inkml:trace>
  <inkml:trace contextRef="#ctx0" brushRef="#br0" timeOffset="178635.9017">21653 6321 181 0,'0'0'0'16,"0"0"-13"-16,0 0 7 0,0 0-38 15,0 0 20-15</inkml:trace>
  <inkml:trace contextRef="#ctx0" brushRef="#br0" timeOffset="180527.3222">3008 3655 409 0,'0'0'138'0,"0"0"-72"15,0 0-49-15,0 0-16 16,0 0 6-16,121-50-4 16,-54 40 0-16,21 3-3 15,27 6-19-15,25-2-108 16,12-8-233-16</inkml:trace>
  <inkml:trace contextRef="#ctx0" brushRef="#br0" timeOffset="185738.4321">11862 6861 28 0,'0'0'3'16,"0"0"-4"-16,0 0 8 15,0 0-7-15,0 0 0 16,0 0 25-16,0 0-23 16,0 0 9-16,-36-70 0 15,35 63-11-15,-3 0 0 16,2 1-6-16,1 2-23 16,-1-1-16-16</inkml:trace>
  <inkml:trace contextRef="#ctx0" brushRef="#br0" timeOffset="186422.3058">11719 6708 167 0,'0'0'68'0,"0"0"11"16,0 0-30-1,0 0-30-15,0 0-12 0,0 0 23 16,-19-22-3-16,19 22-4 15,0 0-10-15,-2-2-9 16,1 2-8-16,1 0 4 16,0 0 0-16,0 0-3 15,0 0 2-15,0 0-8 16,0 0 9-16,0 0 4 16,0 0-3-16,0 0-1 15,0 0 0-15,0 0-1 16,0 0 3-16,0 0-2 15,3 3 0-15,2 1 0 0,4 1-1 16,-1 4 1-16,5-1 0 16,-1 2 1-16,3-3 3 15,6 1-4-15,0 0 0 16,1-2 0-16,2-4 1 16,0 1 5-16,0-1 1 15,-3-1-7-15,-6 1 6 16,-1-1-6-16,-1 3 0 15,-3 0 0-15,2 2 0 16,-2 0 0-16,0-3 0 16,0-1 1-16,0 0-1 15,2-2 1-15,3 0-1 16,0 0 0-16,0 0 2 0,-3 0 0 16,3 0-2-16,-5-4 0 15,-1 2-3-15,3 0 0 16,-3-3-24-16,-1 2-21 15,0-2-25-15,-3-1-124 16</inkml:trace>
  <inkml:trace contextRef="#ctx0" brushRef="#br0" timeOffset="186967.5294">11708 6793 109 0,'0'0'209'16,"0"0"-184"-16,0 0 2 16,0 0-9-16,0 0-11 15,0 0-2-15,-8-7 5 0,8 7-3 16,0 0-3 0,0 0-4-16,0 0 1 0,10 0-1 15,7 0 1-15,6 8 10 16,3 0-4-16,-1 2-7 15,5 0 0-15,-2 3 0 16,6 2 0-16,1 1-1 16,-1 1 2-16,2-3-1 15,4-2 5-15,0-7-1 16,2-3 16-16,3-2-5 16,-5 0-12-16,-1 0 3 15,0-2-6-15,-7-3 0 0,-5-2 4 16,-4-3-4-16,-2 3-3 15,-4-3 2-15,-6 3-11 16,3-2-3-16,-6 0 0 16,-2 0-9-16,-3 0-22 15,0-1-34-15,-1 2-72 16</inkml:trace>
  <inkml:trace contextRef="#ctx0" brushRef="#br0" timeOffset="187703.9384">11826 6835 50 0,'0'0'56'0,"0"0"4"15,0 0 49-15,0 0-56 16,0 0 23-16,0 0-37 15,-4-39 36-15,1 33-6 16,2 0-21-16,-1 5-6 16,-1 0-37-16,3 1-1 0,0 0-4 15,0 0-1-15,0 4-12 16,0 13 10-16,0 0 3 16,13 2 0-16,1 3 4 15,3-1 2-15,2 0-6 16,1-3-4-16,4-3 4 15,3-1 3-15,0-3-3 16,6-5 0-16,-1-3 1 16,3-3 0-16,-1 0 0 15,1 0 2-15,2-6-5 16,-1-2 2-16,-1-3-15 16,-3 2-1-16,-11 2-24 15,-7 3 2-15,-9 3-8 0,-2-1-3 16,-3 1 32-1,0 1 5-15,0-2-45 0,-11 2 7 16,-9 0 13-16,-4 0-63 16,-4 0-7-16,-1 0 15 15</inkml:trace>
  <inkml:trace contextRef="#ctx0" brushRef="#br0" timeOffset="188253.6556">11808 6842 86 0,'0'0'19'16,"0"0"-14"-16,0 0-5 16,0 0-6-16,0 0 6 0,0 0 0 15,0-4 14 1,0 4 31-16,0 0-40 0,0 0 2 15,0 0-6-15,0 1 1 16,0 9-2-16,0 0 1 16,8 1 12-16,2 2-5 15,-1 1 3-15,2 1 0 16,-1-2 0-16,1-2 6 16,-2 1-9-16,1-3-5 15,-1-1 16-15,0 1-12 16,6-1 10-16,-5-3-6 15,4 0 12-15,1-2-11 16,-3-2-2-16,4-1 0 16,2 0 4-16,3 0-2 0,3 0-4 15,1-7-6-15,0-1-2 16,-2-3 0-16,-1 0-25 16,-1 0-31-16,-6-3-81 15</inkml:trace>
  <inkml:trace contextRef="#ctx0" brushRef="#br0" timeOffset="205979.9115">23503 14918 29 0,'0'0'12'0,"0"0"-2"16,0 0 1-16,0 0 20 16,0 0-29-16,0 0 33 15,0 0 35-15,0 0-9 16,0-46-16-16,0 46-19 16,0-2-6-16,0 2-1 15,0 0-2-15,0 0-5 0,0 0 4 16,0 0-11-1,0 0 3-15,0 0-3 0,0 0-5 16,7 0 8-16,15 0-7 16,11 0 6-16,9 0 6 15,4 0-9-15,3-6 2 16,-2 4-1-16,3-2-5 16,1 0 0-16,0 0-5 15,-2 0 7-15,-6 1-3 16,-4 1 1-16,-11-2 0 15,-4 1 0-15,-9 3-11 16,-6 0 1-16,-6 0-9 16,-3 0 12-16,0 0-11 15,0 0-9-15,0 0-27 16,0 0-13-16,0 0-69 16</inkml:trace>
  <inkml:trace contextRef="#ctx0" brushRef="#br0" timeOffset="207855.4347">28917 14676 104 0,'0'0'175'16,"0"0"-126"-16,0 0 12 0,0 0-17 15,0 0-21-15,0 0 37 16,-7-17 17-16,7 17-29 15,0 0-34-15,-2 0-14 16,1 0-13-16,-4 8-25 16,-1 10 28-16,0 4 2 15,3 3 8-15,1 3-4 16,2-2-1-16,0-7 4 16,0-5 1-16,11-7-11 15,0-6 11-15,3-1-3 16,1 0 6-16,3-11-6 0,-3-8-4 15,-3-4-2 1,-5-1 7-16,-3-1-7 0,-4 2 5 16,0 6 4-1,0 3 3-15,-5 5-3 0,-1 4-8 16,-4 2 1-16,1 3 6 16,-3 0 1-16,-6 0 0 15,1 0-12-15,3 4 1 16,0 8 9-16,1 0-13 15,2 1 15-15,4 0-4 16,1 1-3-16,4-2-2 16,2 0-22-16,0-1-34 15,2-2 58-15,14-2-12 16,5-3-51-16,-1-4-112 16</inkml:trace>
  <inkml:trace contextRef="#ctx0" brushRef="#br0" timeOffset="212421.8532">6665 3321 18 0,'0'0'43'0,"0"0"7"15,0 0 23-15,0 0-5 16,0 0 39-16,0 0-66 16,-10-72-9-16,9 62-3 15,-1 3-24-15,2 2 10 0,-1 2 65 16,-1 3-27-16,1 0-38 16,-4 0 5-1,5 0 0-15,-3 0-11 0,3 0-7 16,-3 0-2-1,3 0-9-15,-3 11-7 0,3 8 16 16,-4 1 3-16,4 0 1 16,0-4-4-16,0-3-9 15,0-6-35-15,0-3 9 16,0-3 23-16,1-1 12 16,2 0 3-16,0 0-3 15,3-10 27-15,2-8-26 16,-2-4 9-16,-5-3-7 0,-1 4-1 15,0 4 6 1,-7 4 15-16,-4 3-9 0,1 6-14 16,4 2-3-16,3 2-23 15,-2 0 24-15,1 9 4 16,-1 8-6-16,1 1 2 16,4-1 1-16,0-3-30 15,0-5-13-15,1 0 23 16,5-4 21-16,3-2 1 15,2-3 3-15,2 0 1 16,1-3-4-16,-1-8-1 16,-4-3-3-16,-3 6 3 15,-3 2 2-15,-3 3 6 0,0 3 35 16,0 0-22-16,0 0-21 16,0 0-24-16,0 3-20 15,0 11 7-15,0 0 9 16,0 2-12-16,0-2-71 15,18-3-24-15,1-8 26 16</inkml:trace>
  <inkml:trace contextRef="#ctx0" brushRef="#br0" timeOffset="212843.5213">6707 3173 264 0,'0'0'98'16,"0"0"-27"-16,0 0 5 16,0 0-39-16,0 0-18 15,0 0-16-15,-33 15 2 16,23 4 3-16,-3 5-4 15,2 0-4-15,8 1-2 16,0-3-2-16,3 0-8 16,0-3 4-16,3-4 8 15,9-6-6-15,0-4-2 16,1-5-18-16,-2 0 23 0,1 0 3 16,-6-5 8-16,-2-7 8 15,-2-2-3-15,-2 1 2 16,0 2 3-16,-5 1 5 15,-8 2-15-15,1 3-8 16,4 3-8-16,-3 2 0 16,3 0-10-16,4 13-63 15,4 9-47-15,0-4-164 16</inkml:trace>
  <inkml:trace contextRef="#ctx0" brushRef="#br0" timeOffset="216643.7071">4519 8794 160 0,'0'0'68'0,"0"0"-3"16,0 0 2-16,0 0-21 0,0 0 7 16,0 0 27-16,0 0-63 15,-18-31 3-15,17 26-10 16,1 3 20-16,-2 0-21 15,2 2-9-15,0 0-3 16,0 0-3-16,0 0-40 16,0 0-6-16,8 0 35 15,10 3 15-15,-1 3-5 16,0-1-11-16,2-2-3 16,-4-2 2-16,0 1 4 15,-1 1-15-15,-1-2-20 16,-3-1-84-16</inkml:trace>
  <inkml:trace contextRef="#ctx0" brushRef="#br0" timeOffset="218885.6058">11998 8112 141 0,'0'0'1'15,"0"0"1"-15,0 0-2 0,0 0 3 16,0 0-3-1,0 0 8-15,-3-17-8 0,-6 17 43 16,-4 2-9-16,-7 11 4 16,1 6-12-16,-3 5-14 15,2 2 0-15,1 1 18 16,5-5-30-16,5-3 1 16,5-4-1-16,4-3-7 15,0-4 6-15,0-1 1 16,0-3 0-16,0 0 15 15,6-2-11-15,6-2-1 16,-3 0 21-16,4-6-11 16,-3-10 8-16,-5-1-14 15,-2-3-3-15,-3 1-3 0,0 2 1 16,0 3 33-16,-3 1-21 16,-9 4-8-16,0 4 8 15,3 2-14-15,0 1 7 16,6 2 6-16,-4 0 0 15,4 0-12-15,1 0-1 16,2 2-2-16,0 6-27 16,0-2-18-16,12 5 47 15,5-5 18-15,5 0-16 16,0-2-1-16,1-2-1 16,1-2-24-16,-4 0-34 15,-3 1-37-15,-8-1-94 16</inkml:trace>
  <inkml:trace contextRef="#ctx0" brushRef="#br0" timeOffset="221287.9254">16911 8748 349 0,'0'0'2'0,"0"0"57"16,0 0 17-16,0 0-11 16,0 0-44-16,0 0-3 15,-24-24-1-15,21 24 1 16,0 0-15-16,-6 2-6 16,-4 15 5-16,-2 5-2 15,2 4 2-15,2-1-2 16,7-1-5-16,4-1 1 0,0-5 2 15,0-4 2 1,1-3 17-16,11-2-17 0,3-5 0 16,2-3-5-16,3-1 10 15,0 0-5-15,-2-6 6 16,-4-7-3-16,-4-2-2 16,-3 3-1-16,-5 2 1 15,-2 6-1-15,0 2-43 16,-3 2-55-16,-19 3-115 15,-7 14 34-15</inkml:trace>
  <inkml:trace contextRef="#ctx0" brushRef="#br0" timeOffset="222997.4748">13225 10270 64 0,'0'0'28'0,"0"0"15"16,0 0 25-16,0 0-2 15,0 0-14-15,0 0-2 16,-3-55-14-16,3 52 27 16,-1 3-18-16,1 0-8 15,-3 0-29-15,0 0-8 16,2 0-1-16,-5 0-17 15,-2 7 17-15,-1 13 1 16,-4 4 0-16,4 5 12 16,3 1-12-16,0-4-5 15,6-2 0-15,0-3-2 16,0-4 7-16,3-5 0 0,6-1 4 16,0-2-1-16,-2-4 1 15,-1-2-3-15,-2-1 3 16,-2-2-2-16,-2 0 3 15,0 0 23-15,0-5 2 16,0-10-22-16,0-2-8 16,0 3-6-16,-10 2-4 15,1 6-25-15,0 4 9 16,3 2-23-16,-3 0-83 16,1 10-36-16,1 2-5 15</inkml:trace>
  <inkml:trace contextRef="#ctx0" brushRef="#br0" timeOffset="227440.9401">7274 12545 191 0,'0'0'89'15,"0"0"-31"-15,0 0-22 16,0 0-6-16,0 0 0 16,0 0 18-16,0 0-6 15,-6-19-19-15,13 14-12 16,18-1-11-16,18-5-9 0,10-1-5 15,11 0-53-15,5 2-19 16,-3 4-74-16,-2 0-62 16</inkml:trace>
  <inkml:trace contextRef="#ctx0" brushRef="#br0" timeOffset="227606.7356">7884 12623 379 0,'0'0'196'15,"0"0"-196"-15,0 0-133 16,152 14 56-16,-49-8-160 16</inkml:trace>
  <inkml:trace contextRef="#ctx0" brushRef="#br0" timeOffset="228519.992">19797 12630 378 0,'0'0'7'0,"0"0"4"16,0 0-11-16,0 0 8 15,118-37 8-15,-70 30 10 16,0-3 35-16,-1 4-19 16,-2 2-19-16,1 2-16 15,-2 2 0-15,-7 0-7 16,-9 0 2-16,-10 0-8 16,-10 0 0-16,-8 0-52 0,0 6-1 15,-15 0 1-15,-28 5 54 16,-16 3 8-16,-5-2 1 15,6-2 17-15,16-4 4 16,17-3 82-16,14-3-93 16,10 0-6-16,1 0-9 15,0 0-50-15,25 0 50 16,19 0 19-16,23 0 1 16,19 0 2-16,14-2-17 15,7-3-5-15,8-2-42 0,-1-4-139 16</inkml:trace>
  <inkml:trace contextRef="#ctx0" brushRef="#br0" timeOffset="1.56696E6">2010 3355 398 0,'0'0'9'0,"0"0"86"15,0 0-23-15,0 0-25 16,0 0-13-16,0 0-34 16,-23-27-6-16,31 27-30 15,15 0 36-15,11 0 8 16,8 5 30-16,13 3-31 16,9-5-6-16,9 1 4 15,11-2 0-15,7 3 0 16,3-2-1-16,6 0-3 15,4 0-1-15,4 0 5 0,8 1 9 16,6-3-12-16,-1 1-1 16,10-1-1-16,-13 1-1 15,-9-2 1-15,-9 0 4 16,-15 0-4-16,-15 0 0 16,-15 0 10-16,-15 0-9 15,-17 0 13-15,-5 0-13 16,-12 0 15-16,-5 0-8 15,-1 0 13-15,0 1-21 16,0 1-3-16,0 2-13 16,0 7-82-16,0 11-170 15,0 8 31-15</inkml:trace>
  <inkml:trace contextRef="#ctx0" brushRef="#br0" timeOffset="1.56853E6">6927 5559 120 0,'0'0'189'0,"0"0"-117"0,0 0-18 16,0 0 29-16,0 0-33 15,0 0 2-15,0 0-7 16,-19-64-15-16,19 64-15 16,0-1-15-16,0-1 0 15,0 2-1-15,0 0 1 16,17 0 0-16,11 2 0 16,5 3 3-16,5 0-3 0,5-1-4 15,3-1 4 1,6 0 0-16,8 1 2 0,4-2-2 15,12 1 4-15,2-1-3 16,4 1 0-16,1-3-1 16,1 2 0-16,-2-1 3 15,-2 0-3-15,-2-1 4 16,1 2-4-16,1-2 3 16,-2 0-3-16,-2 1 0 15,-4-1 0-15,-4 2 0 16,4-2-3-16,-4 0 1 15,0 0 4-15,-6 0-4 16,-2-2 6-16,3-5-4 0,-1-4 1 16,4-3-1-1,5 0 3-15,-2-1-6 0,0-1 6 16,-2 0-2-16,4 2-1 16,3 0 2-16,0 2 8 15,-2 0-10-15,-1 0 6 16,-1 3-1-16,-4-1-5 15,-2 1 0-15,-6 1 0 16,-6 2 0-16,-11 2 0 16,-10 3 3-16,-7-1-3 15,-9 2-6-15,-2 0 5 16,-4 0-1-16,-3 0-3 16,0 0-14-16,3 3-20 15,-3 6-8-15,6 0-39 0,-3 4-70 16,-5-10-166-16</inkml:trace>
  <inkml:trace contextRef="#ctx0" brushRef="#br0" timeOffset="1.57425E6">26514 5886 29 0,'0'0'27'16,"0"0"-9"-16,0 0-6 16,0 0-11-16,0 0 31 15,0 0 4-15,0 0 22 16,0 0 27-16,16 0-17 16,-11 0-25-16,-2 0-6 15,2 0 13-15,0 0 2 16,3 0-40-16,2 0-2 15,6 0-6-15,1 5-2 16,7 2 7-16,3 2 5 16,2-1 3-16,6 1-5 15,-1-1-11-15,4-1 2 16,5-1 2-16,0-4-1 0,8-2 1 16,1 0-3-16,0 0-2 15,-1-2-10-15,-2-9 0 16,-4-3-21-16,1 2-1 15,-3-1 13-15,2 1 12 16,-2 0 7-16,-1 0 0 16,0 0 5-16,-3 3-5 15,-2-1 3-15,-1 3 2 16,1-1 1-16,-4-1-5 16,-2-1-1-16,-3 1 1 15,-5 1 6-15,-4-1-4 16,-4 4 12-16,-5 0-4 0,-3 2-4 15,-4 3 4-15,-3-1-11 16,0 1 7-16,0 0-7 16,0 0 9-16,0 0-9 15,-2 0 9-15,-10 0 1 16,-4 0-8-16,-4 1 12 16,-1 9-2-16,-2-4-11 15,-3 2 5-15,-2 1-3 16,-5 2-3-16,2-1 7 15,-4 0-7-15,3 1 0 16,-3 1 7-16,-1-1-4 16,2 2-3-16,-1-4 4 15,0 2-8-15,2-2 6 16,-1-1-8-16,-8 0 6 0,-7-2-13 16,-9 2 0-16,-3-5-22 15,1-3 34-15,6 0-12 16,9 0 13-16,7-1-4 15,1-9 1-15,7 3 2 16,3-3 0-16,3 4-4 16,3-2 4-16,6 5-1 15,3-2 2-15,5 2-2 16,1 2-10-16,-3 1-8 16,3 0-16-16,1 0-24 15,2 0 49-15,3 0 10 0,0 0 0 16,0 0 1-1,0 0-4-15,0 0-2 0,0 0 5 16,0 0-5-16,0 0 1 16,0 0 5-16,8 7 10 15,4 0-10-15,1 2 17 16,3-3-9-16,3 2 29 16,4-2-27-16,4-1 12 15,4 0 4-15,5-3-2 16,6 0-14-16,4-1 10 15,5 1-13-15,-2-2 0 16,2 0-5-16,-2 0-1 16,-4 0-2-16,1 0-1 15,-7 0-1-15,-2-2 6 16,-4-2-6-16,-6 1 6 0,-6-2 4 16,-8 2-7-16,-7 0 0 15,-3 0 3-15,0 2-3 16,-3-1-1-16,0 1 1 15,0 1 9-15,0-2-6 16,0 2-2-16,0 0-1 16,0 0-4-16,0 0-7 15,0 0-12-15,0 0-34 16,0 0-58-16,-9 0 69 16,-4 6-55-16,-5 0-54 15</inkml:trace>
  <inkml:trace contextRef="#ctx0" brushRef="#br0" timeOffset="1.57695E6">20746 5782 84 0,'0'0'28'0,"0"0"-23"0,0 0-4 16,0 0-1-16,0 0 0 15,82-25 0-15,-66 21 1 16,-2 1 0-16,-1-1 10 15,-4 1-7-15,-1 1 5 16,-2-3-9-16,1 2 13 16,0 2 0-16,0-1-3 15,-1 1-1-15,-2-1-3 16,2 1 10-16,-3 1 2 16,1 0 19-16,1 0 5 15,-1 0-12-15,2 0-18 16,1 0-11-16,1 0 19 0,1 0 1 15,3 0-10-15,5 0-7 16,3 3-4-16,7 4 3 16,3 2 2-16,7-2-4 15,8 1 0-15,7-1 2 16,8 0-2-16,1-2 0 16,3 1 3-16,-3 0-1 15,2 2-4-15,-2 2 2 16,-1-1 0-16,0 1-1 15,-2-3 0-15,-2 0 3 16,1-2 3-16,1 1-9 16,3-5 6-16,0 1 3 15,-1-2-2-15,0 0 0 16,-3 0 1-16,2 0-4 16,0 0 14-16,0-4 9 0,-2-1 3 15,-7 0-1-15,-6 4-9 16,-6 1-8-16,-8 0-5 15,-7 0-2-15,-5 0-2 16,-8 0 0-16,-2 0 2 16,-3 0-2-16,-3 0 1 15,-2 0 1-15,0 0-2 16,0 0 27-16,0 0-4 16,0 0-1-16,0 0-12 15,0 0-7-15,0 0 1 16,0 0-4-16,0 0 0 15,0 0-2-15,0 0-7 0,0 0-63 16,-3 1-82-16,-10 6 10 16,-3-4-92-16</inkml:trace>
  <inkml:trace contextRef="#ctx0" brushRef="#br0" timeOffset="1.58451E6">1603 4682 204 0,'0'0'48'0,"0"0"-27"15,0 0 30-15,0 0-31 16,0 0 1-16,0 0 9 16,0 0 10-16,-39-64-17 0,32 59 21 15,1 2-22 1,-2-1-11-16,2 2-8 0,-2 2 5 16,0 0-7-16,-1 0 0 15,-1 0-1-15,-2 7 1 16,-2 3-2-16,-5 4 1 15,1 2 0-15,0 1 0 16,-4 3 0-16,-2 4 1 16,-1-2-1-16,-1 1 3 15,2-2 4-15,-1 1 1 16,0-1-2-16,1-1 15 16,4-3-18-16,1-1 7 15,8-3 3-15,0 0-13 16,3 0-4-16,2-3 4 0,0 1 8 15,3 4-8 1,-4 3-8-16,2 7 8 0,-4 9 7 16,-7 8-1-16,1 5 0 15,-1 1 2-15,2-1-5 16,5-7 2-16,2-2 3 16,4 1-7-16,3-3-1 15,0-2 0-15,0 2 2 16,0-2-4-16,3-3 2 15,10-1-1-15,2-4-3 16,3-2 4-16,1-2 0 16,4-2 1-16,7-1-6 15,1-2 7-15,9-3-2 16,5-4 0-16,7 3-46 16,6 1-9-16,3 0-67 0,2 6-32 15,1-1-44-15</inkml:trace>
  <inkml:trace contextRef="#ctx0" brushRef="#br0" timeOffset="1.58738E6">28392 4412 295 0,'0'0'12'15,"0"0"53"1,0 0-17-16,0 0 15 0,0 0-6 15,0 0-22-15,0 0-3 16,0 0-9-16,-20-57-2 16,20 51 24-16,0-1-31 15,5 3-13-15,9-4 2 16,2 3-2-16,-1 2 1 16,0 0 4-16,-5 2-6 15,-2-1-1-15,2 2 1 16,0 0 0-16,0 0 1 15,1 0-3-15,0 0 4 16,-1 0 1-16,4 0-2 16,-1 6 1-16,5 4-4 15,3 3 4-15,0 2-2 0,1 4 0 16,2 2 0-16,-2 6-2 16,-1 0 2-16,2 6 0 15,-3 4 11-15,0 6-11 16,1 3-5-16,-1 1 5 15,-1 5 0-15,-2-5 4 16,0 0-4-16,1 2 0 16,-3 2 1-16,0 7 1 15,-6 3-2-15,-5 1 0 16,-2 0 10-16,-2-3-15 16,0-1 12-16,0-2-11 15,-9 0 8-15,-4-3-8 0,-3-3 8 16,-2-6-4-16,-3-5 0 15,-5-1 0-15,-3-3 1 16,-5 3-2-16,-8 3 2 16,-7-2-1-16,-6 2 1 15,-5-4 7-15,-1-3-8 16,-3-1-15-16,-5 1-8 16,-5-4-77-16,-4 4-31 15,-4-4-47-15</inkml:trace>
  <inkml:trace contextRef="#ctx0" brushRef="#br0" timeOffset="1.58956E6">1521 4671 72 0,'0'0'45'0,"0"0"4"16,0 0 14-16,0 0-11 0,0 0-13 15,27-81-9-15,-27 68-4 16,3 3-10-16,-3 2-1 15,0 2-9-15,0 3 10 16,0 1 35-16,0 2 15 16,0 0-26-16,0 0-22 15,0 0-15-15,0 0-2 16,0 0-1-16,0 0-28 16,-3 0 28-16,-6 0 33 15,-6 7-24-15,0 3 0 16,-4-1-3-16,-2 4-1 0,1 3 2 15,-8 1-6 1,0 5 12-16,-4 2-11 16,-2 1-1-16,7 0 4 0,8-9-1 15,7-5 9-15,6-5 13 16,2-3-21-16,2-1 2 16,-1 1-7-16,2 3-1 15,-5 5-6-15,-5 10 6 16,-5 5 1-16,-4 6 8 15,-7 2-6-15,-4 2 2 16,1 0-4-16,0-2 0 16,5 1 9-16,6-5 0 0,5-4-6 15,1-1 0 1,4-3-1-16,3 2-4 0,-2 5 0 16,1 0 2-16,3 4 5 15,-1 4-5-15,5 0 0 16,0 4 0-16,0 1 3 15,5 0-3-15,6 2 0 16,0-2 1-16,1-2-1 16,4 1 1-16,-2-7-1 15,5-1 0-15,-2-3-1 16,2-3 1-16,2-3-1 16,1-2 1-16,4 0 0 15,-1-4 0-15,5 1 0 16,0-4 2-16,-2-4-1 15,5-4-2-15,-2-6-6 0,-1-1-34 16,6-4-65-16,-8-20-128 16</inkml:trace>
  <inkml:trace contextRef="#ctx0" brushRef="#br0" timeOffset="1.59019E6">1369 4659 164 0,'0'0'34'0,"0"0"-2"16,0 0-24-16,0 0 17 15,-99 0-3-15,74 4 13 16,0 8 9-16,1 1 1 0,4 4-8 15,-2 7-11-15,-2 6 17 16,-4 7 4-16,3 5-36 16,-1 2 2-16,5 2 3 15,-1 1-12-15,4 4 4 16,-1 1-4-16,1 4-1 16,4 0-3-16,2-4 4 15,2-1-2-15,10-3-2 16,0-3 0-16,3 2 2 15,13-1 5-15,5 3-7 16,5 1 0-16,2-1 14 16,5-3-13-16,5-4 4 15,-2-4-1-15,2-5-2 16,-1-1-2-16,3-3 0 0,-1-2 0 16,1-3 3-16,-2-5-3 15,0-7 0-15,-2-5-1 16,-3-4 1-16,0-3-1 15,-5 0-13-15,0 0-7 16,2-11-34-16,0-6-65 16,-5-8-35-16</inkml:trace>
  <inkml:trace contextRef="#ctx0" brushRef="#br0" timeOffset="1.59065E6">1284 4836 339 0,'0'0'12'15,"0"0"46"-15,0 0-51 0,-94 56-3 16,66-18-4 0,-2 6 1-16,-3 8 0 0,2 9 0 15,-2 6 2-15,3 4 17 16,3 1-18-16,9-1 28 15,8-3-17-15,7-1 8 16,3 1-14-16,16 0 12 16,14 0-15-16,7-1 6 15,4 1-8-15,5 4 5 16,0-5-5-16,6-3-2 16,3-13 2-16,2-6-2 15,10-10-27-15,2-7-75 16,13-3-26-16,4-14-180 15</inkml:trace>
  <inkml:trace contextRef="#ctx0" brushRef="#br0" timeOffset="1.59337E6">8453 2660 298 0,'0'0'164'0,"0"0"-107"16,0 0-3-16,0 0-50 15,0 0 0-15,0 0 3 0,0 0-3 16,-25 0 19-16,25 0-11 16,0 0 0-16,8 0-9 15,14-3-3-15,8-1 16 16,6-3 1-16,3 4-12 15,5-3 3-15,3 0 0 16,2 2-7-16,2-4 2 16,4-2 4-16,-3 0-6 15,-1-1 10-15,-11 2-14 16,-7 1 11-16,-6 1-1 16,-11 2 4-16,-1 1-9 15,-4 1 10-15,-7 0-12 16,0 3 1-16,-2 0 3 15,-2 0-4-15,0 0 3 0,0 0-2 16,0 0 7-16,0 0-6 16,0 0 0-16,0-2-1 15,0-8-1-15,-2-5-29 16,-5-2-25-16,1-7-88 16,-6 1-41-16,-3-1-84 15</inkml:trace>
  <inkml:trace contextRef="#ctx0" brushRef="#br0" timeOffset="1.59374E6">8894 2363 117 0,'0'0'100'16,"0"0"19"-16,0 0-31 15,0 0 23-15,0 0-51 16,0 0-20-16,-12-12-34 0,12 12-6 16,10-3 0-1,14 3 2-15,9 0 8 0,1 0-1 16,2 0-7-16,-4 3-2 15,-3 9 2-15,-3 1 3 16,-1 3-4-16,6 1-1 16,-1 8-5-16,-2 3 5 15,-2 3 3-15,-10 3-2 16,-5 0-2-16,-4-2 2 16,-7 4 1-16,0 0 0 15,-1 3 3-15,-13-1-5 16,1-1-1-16,-3-3 1 0,-1-1 6 15,-2-4-4 1,1-4-1-16,4-1 4 0,2-6-5 16,1-1-6-1,3-3 4-15,2-2 1 0,6-2-34 16,0 0-79-16,0-3-33 16,6-7-117-16</inkml:trace>
  <inkml:trace contextRef="#ctx0" brushRef="#br0" timeOffset="1.59726E6">9986 2776 627 0,'0'0'59'15,"0"0"-35"-15,0 0-5 16,0 0-19-16,0 0 19 16,0 0 16-16,0 0 1 15,-29-64-3-15,34 43-32 16,11-7 0-16,-4-1 6 0,-1-4-3 15,-1-3 2-15,-4-2-4 16,-3 0-2-16,-3 0 5 16,0 1-5-16,0 5-3 15,-1 6-11 1,-10 2 6-16,1 5 6 0,-2 0-2 16,4 5 3-16,-5 0-6 15,7 4 6-15,0 5 0 16,1 0-16-16,4 5 14 15,1 0-6-15,-2 1-18 16,1 23-12-16,-5 13 38 16,0 18 1-16,2 8 4 15,1 6-1-15,3 0 9 16,-2-10-1-16,2-5-4 0,-3-4 0 16,0-8 1-16,1-12 4 15,-1-9-11-15,1-9-1 16,2-8 12-16,0-4-12 15,0 0 22-15,0 0 12 16,0 0-15-16,0 0-5 16,0-4-14-16,7-13-2 15,11-7 0-15,3-3-7 16,3 1-29-16,-1 7 16 16,-4 6 15-16,-3 8 7 15,-4 3-1-15,0 2-11 16,0 0 7-16,0 10 5 0,1 2-4 15,-1 2 3-15,-1 0 2 16,2-3-1-16,-3-2 0 16,5-4 0-16,0-5-1 15,6 0-3-15,7-7 4 16,5-13 0-16,-3-3-5 16,0 0-14-16,-12 6-16 15,-8 6 28-15,-8 5 6 16,-2 6 1-16,0 0-12 15,0 6-8-15,-18 15 6 16,-3 14 14-16,-5 5 12 16,6 6-11-16,6-2 9 15,7-6 2-15,7-6-11 0,0-10-1 16,0-8-7 0,15-6-1-16,-2-6 3 0,2-2 5 15,3 0 9-15,0-11 15 16,-3-8-4-16,3-5-9 15,-9 0-11-15,-2-3 9 16,-4-1-9-16,-3 2-1 16,0 3-19-16,0 1 5 15,-6 8 7-15,2 6 8 16,2 3-5-16,1 5 0 16,1 0 0-16,-3 0-59 15,0 8 21-15,1 9 43 0,1 0 5 16,1 3-3-16,0-4-1 15,0-3-1-15,3-4 0 16,4-3-4-16,5-1-1 16,0-5 5-16,7 0 1 15,4-11 48-15,7-10-21 16,1-6-4-16,3-3-24 16,-3-3 14-16,-6 1-12 15,-5 2 3-15,-2 0-5 16,-10 6 0-16,-4 0 0 15,-4 7-11-15,0 3 9 16,0 7-8-16,0 3 10 16,0 2 5-16,0 2-5 0,0 0-27 15,0 0-12 1,0 13 22-16,2 6 4 0,11 3 13 16,0 4 4-1,4 3-1-15,-1 1 0 0,2-2-1 16,-1 0-2-16,0 2 7 15,-1-2-3-15,-2 0 1 16,-5-1 6-16,-6-1-6 16,-1-4-2-16,-2-6-2 15,0 1-1-15,0-7 0 16,0-3 11-16,-2-4-10 16,2-3 11-16,0 0-1 15,0-2 4-15,0-17-15 16,0-10-9-16,12-9 5 0,3-5 4 15,4-2 6-15,-2 3-3 16,2 1 1-16,2 2 1 16,-4-1-5-16,0 1 4 15,-3 0-8-15,-1 0 9 16,-2 0-4-16,-4 1-1 16,-1 1 3-16,1 1-6 15,-2 4 9-15,0 2-12 16,1 3 4-16,-2 7-4 15,1 6 6-15,-4 6-1 16,2 8 1-16,-3 0-9 16,0 0-12-16,0 12-17 15,0 11 19-15,0 14 17 0,-6 12 2 16,-3 5 16 0,0 5 12-16,0-3 0 0,2-7-21 15,2-9 15-15,4-7-6 16,1-10-9-16,0-6 7 15,0-11-13-15,0-1 2 16,0-3-1-16,0-2 2 16,0 0 2-16,0 0 4 15,1-10-9-15,15-13-1 16,7-4-18-16,1 2-14 16,1 5 20-16,-7 9 12 15,-4 7-9-15,-2 4 7 0,-1 0-3 16,1 17 0-1,0 2 5-15,-1 4-4 0,-1 2 4 16,2-3 4-16,2-3-3 16,0-5 2-16,3-2-3 15,1-9-7 1,3-3 7-16,6 0 2 0,4 0 0 16,10-17-2-16,3-10-42 15,-1-9-152-15</inkml:trace>
  <inkml:trace contextRef="#ctx0" brushRef="#br0" timeOffset="1.60524E6">8464 2646 76 0,'0'0'47'15,"0"0"-10"-15,0 0 53 16,0 0-57-16,0 0-30 16,0 0-2-16,0 0 4 15,0 0-1-15,-19-78 1 16,19 69 1-16,-3 1-5 16,3 1 2-16,-3 2-1 15,3 5 16-15,0-2-6 0,0 2 2 16,0 0-14-16,0 0 0 15,-3 0 8-15,3 0-8 16,0 0-3-16,-2 0-2 16,2 0-8-16,0 2 0 15,0 4 13-15,0 1 8 16,0 0-8-16,0-2-11 16,0-1 11-16,0-1 0 15,0 2 3-15,0-5-7 16,0 0-5-16,0 2 9 15,0-2 0-15,5 1 0 16,-2 1 1-16,8-2 11 0,2 1 14 16,3 2 6-16,7-1-14 15,0-1-3-15,1 1-15 16,-1-2 11-16,7 0-9 16,-2 0 18-16,2 0-7 15,0 0-1-15,-2 0 4 16,0 0-5-16,1 0 7 15,-1-2-5-15,2 1-12 16,-5-2 5-16,3 1 0 16,-4 2-3-16,-4-1-6 15,-1 1 12-15,0-3-16 16,-2-2 14-16,1 1-5 16,-3 0 9-16,1-2-5 15,-2-1 4-15,-1 3 1 16,-1-2-3-16,-3 3-6 0,4-1 6 15,-4 1-6-15,0 1-4 16,1 2 5-16,-2-2 3 16,1 1-6-16,-1 1-2 15,-1-1 2-15,-1 0 0 16,-3-1 5-16,1 1-10 16,-1 1 10-16,-1-2-5 15,4 0 0-15,-6 1 6 16,6 1-4-16,-6 0-1 15,0 0-2-15,0 0 1 16,0 0 0-16,0 0 3 16,0 0-2-16,0 0-1 0,1-2 0 15,-1 2-17-15,0 0-56 16,0 0-69-16,0 0-8 16,0-2-49-16</inkml:trace>
  <inkml:trace contextRef="#ctx0" brushRef="#br0" timeOffset="1.60556E6">9015 2464 243 0,'0'0'97'0,"0"0"-92"0,0 0-5 15,0 0-5-15,0 0 5 16,0 0 6-16,12-6-6 16,7 6 31-16,3 0-27 15,1 0-4-15,5 6 8 16,4 9-6-16,-4 4-2 16,5 3 0-16,-5 2-17 15,-1 1-2-15,-5 3 4 16,-4-1-2-16,-6 3 13 15,-3 1-28-15,-6 5-5 16,-3 0-70-16,0 0-36 0</inkml:trace>
  <inkml:trace contextRef="#ctx0" brushRef="#br0" timeOffset="1.60739E6">11492 2665 318 0,'0'0'152'16,"0"0"-62"-16,0 0-8 0,0 0-28 16,0 0-8-1,0 0-11-15,-9-17-16 0,9 9-7 16,0-2-1-16,0-1-11 16,5-2 0-16,5-3-3 15,1 2-3-15,-1-3-11 16,3-3-4-16,-2-1 21 15,2-1-7-15,-4-7-10 16,-1 1 16-16,-4-2-1 16,-2 3 2-16,-2 3 7 15,0 4-6-15,0 8-1 16,0 3 5-16,0 8 5 16,0 1-1-16,0 0-2 15,0 0-7-15,0 0-4 16,0 0 0-16,0 11-8 0,0 10 6 15,-5 6 12-15,-2 4-5 16,1 4 7-16,1-1-8 16,1-4 8-16,1-8-8 15,3-4-1-15,0-4-1 16,0-2 1-16,6-1-1 16,3-3-1-16,0-1 2 15,1-2-6-15,2-4 6 16,3-1 1-16,1 0 4 15,4-4 0-15,-1-7-4 16,1-4 1-16,-4 1 6 16,0 0-7-16,-2 0-4 0,-2 3 2 15,-3 4 2 1,-2 0 2-16,-1 6-2 0,-3 1-11 16,3 0-3-16,-1 0 4 15,-1 13-4-15,1 8 9 16,-4 2 5-16,2 3 0 15,-3 0 6-15,0-5-3 16,0-2-2-16,4-3 4 16,-1-6-5-16,3-5-6 15,2-2-5-15,4-3-8 16,7 0 19-16,10-11 0 16,5-8-1-16,6-5 1 15,-7 2-10-15,-5 0 0 16,-8 5 5-16,-6 3-2 0,-4 2 7 15,-3 2 12-15,-2 3-9 16,-1 0-4-16,-4 1 1 16,0 2-2-16,0-3-3 15,0 2-3-15,-4 5-2 16,-2 0-47-16,-8 0 47 16,1 14-5-16,-7 10 3 15,1 6 12-15,1 3 6 16,5-1 1-16,2-3 7 15,9-7-9-15,2-5-4 16,0-7-2-16,2-8-18 0,10-2 18 16,6 0 1-1,0-9 20-15,7-12-7 0,1-6 10 16,-3-3-23-16,-3 1 14 16,1 0-13-16,-8 4 3 15,-1 6-8-15,-4 6 4 16,-5 7 0-16,-3 5 0 15,0 1 0-15,0 0-6 16,0 1-10-16,0 15 8 16,0 1 8-16,0 6 3 15,0 0-3-15,0-3 2 16,0-1 0-16,0 0 1 16,-5-2-1-16,-1 3 3 15,-2-3 13-15,0 4-11 16,-3-1-7-16,1-1 0 0,-4 0 9 15,5-6-3-15,2-2-3 16,5-3-6-16,1-6 6 16,1-2-5-16,0 0 2 15,0 0 0-15,7-5 13 16,13-14-6-16,10-3 1 16,10-2-7-16,0 0-1 15,6 2-27-15,-2 5-71 16,-7-2-92-16</inkml:trace>
  <inkml:trace contextRef="#ctx0" brushRef="#br0" timeOffset="1.61204E6">6640 3341 255 0,'0'0'97'16,"0"0"-62"-16,0 0-1 15,0 0 3-15,0 0-21 16,0 0-4-16,0 0 9 15,0 0-16-15,-18-13-5 0,15 13-24 16,0 0 8-16,0 7 16 16,-1 5 8-16,1 1-6 15,1-2-2-15,2-1-3 16,0-2 3-16,0-3 0 16,0-3-10-16,0-2 8 15,0 0-3-15,0 0 5 16,0 0 12-16,0 0 8 15,3 0 38-15,2-7-16 16,1-5-19-16,-3-4-13 16,0 3-3-16,-3 0 4 15,0 2-1-15,0 4 2 16,0 2 2-16,0 3-13 0,0 2-1 16,0 0 0-16,0 0-3 15,0 2-59-15,4 17-147 16,5 5 116-16,-3-5-216 15</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3:11:31.800"/>
    </inkml:context>
    <inkml:brush xml:id="br0">
      <inkml:brushProperty name="width" value="0.05292" units="cm"/>
      <inkml:brushProperty name="height" value="0.05292" units="cm"/>
    </inkml:brush>
  </inkml:definitions>
  <inkml:trace contextRef="#ctx0" brushRef="#br0">23266 5293 226 0,'0'0'0'16,"0"0"-1"-16,0 0-17 16,0 0-21-16,0 0 6 15,0 0 27-15,0 0 6 16,-10-41 25-16,9 39-1 15,-1 2 4-15,1-1 13 16,-1 1-18-16,1 0 13 16,1 0-4-16,0 0 14 15,0-2-6-15,0 2 25 0,0 0-18 16,0 0-13-16,0 0-14 16,0 0-14-16,0 0 4 15,0 0-7-15,0 0 5 16,1 0-7-16,16 0 6 15,5 0 6-15,8 3 6 16,4 1-5-16,5-4-7 16,4 3-3-16,3 1 8 15,5 1-5-15,6 0-2 16,1 3-5-16,2-3 3 16,-4 4-3-16,-4-3 5 15,-8-1-1-15,-7-1-1 16,-2-4-3-16,-5 0 11 15,-5 0 5-15,-4 0-3 0,-8 0 3 16,-7 0-1-16,0 0-9 16,-6 0-6-16,0 0 5 15,0 0-4-15,0 0-1 16,0 0 0-16,0 0-17 16,0 0-12-16,0 0-47 15,1 0-131-15,-1 0-170 16</inkml:trace>
  <inkml:trace contextRef="#ctx0" brushRef="#br0" timeOffset="3586.337">8679 1078 26 0,'0'0'30'0,"0"0"136"0,0 0-54 16,0 0-37-16,0 0 23 16,0 0-32-16,0 0-35 15,-3-5 7-15,3 1 6 16,0 3-29-16,-3-1-9 15,3 2-6-15,0 0-3 16,0 0-12-16,0 0-21 16,0-2-32-16,11 0-10 15,5-1 6-15,-1-2-125 16</inkml:trace>
  <inkml:trace contextRef="#ctx0" brushRef="#br0" timeOffset="4268.536">8582 1151 379 0,'0'0'94'0,"0"0"-94"16,0 0-7-16,0 0 7 15,0 0 33-15,0 0 34 16,55-28-17-16,-29 10-35 16,4-6 7-16,-2-1 5 0,2-1-19 15,-3-3-6-15,-5 1 2 16,-5-2-4-16,-3 1-12 16,-8 1-14-16,-3 2 9 15,-3 1-15-15,-1 7 20 16,-14 3-9-16,-6 3 0 15,7 3 21-15,1 2 0 16,4 4 1-16,9 1 12 16,-3 2-6-16,3 0-1 15,0 0-1-15,0 0-5 0,0 0-32 16,0 0-46-16,11 0 30 16,5 2 48-16,5 3 35 15,6-3-21-15,3 0-12 16,-1-2 13-16,-2 0-15 15,-8 0 0-15,-3 1 2 16,-9 3 5-16,-3-1-1 16,-2 2-6-16,-2 4-1 15,0 2 0-15,0 4 2 16,-10 5 19-16,-1 1 18 16,2 2 10-16,0-1-18 15,6-1-27-15,3-1 14 16,0-2-17-16,0-3-6 15,15-5 2-15,3 1 4 16,7-7 0-16,5-2 14 0,3-2 6 16,0 0-14-16,7-10 20 15,-3-3-22-15,-1 0-4 16,-6 1 0-16,-3 1-5 16,-3 2 3-16,-11-1-3 15,0 6-10-15,-7-1-32 16,-4 3-94-16,-2-1-142 15</inkml:trace>
  <inkml:trace contextRef="#ctx0" brushRef="#br0" timeOffset="4952.7403">8148 1085 545 0,'0'0'103'0,"0"0"-103"16,0 0-4-16,0 0 1 15,0 0 3-15,0 0 2 0,57-50 17 16,-32 27-18-16,-4-3-1 16,1-2 9-16,-2 1 5 15,1-1-14-15,-3 2-11 16,-7 2-35-16,-6 5 39 15,-2 4-6-15,-3 4-2 16,0 8 14-16,0 3-3 16,0 0-4-16,0 0-33 15,-3 0 33-15,0 8 8 16,-3 10 21-16,1 4-21 16,0 5 53-16,2 2-28 15,3-3-10-15,0-1-8 16,0-1 0-16,8-7-7 15,6-3-9-15,8-1 9 16,8-6 4-16,6-2 6 0,13-5-10 16,2 0-6-16,7 0-93 15,-3-8-165-15</inkml:trace>
  <inkml:trace contextRef="#ctx0" brushRef="#br0" timeOffset="6131.3732">9421 1082 603 0,'0'0'46'16,"0"0"-35"-16,0 0-11 15,0 0-19-15,0 0 16 16,0 0 1-16,41-94-28 15,-38 68 7-15,-1 1-24 16,-2 2-9-16,0 1-8 16,0 0-1-16,-8 3 28 0,-2 1 19 15,5 0 17 1,5 5 1-16,0-1 14 0,8 2 9 16,14 2-23-16,3 0-4 15,4 5 2-15,-1 0 2 16,2 3 0-1,-2 2 4-15,-1 0 3 0,-4 0-6 16,-6 5 11-16,-6 6 7 16,-6 5 0-16,-5-1-12 15,0 4 27-15,0-2-29 16,0-3 36-16,0 0-1 16,0-4-3-16,1-2-29 0,11-1-8 15,6-3-6-15,6-4 6 16,4 0 18-16,3-1-18 15,1-9 0-15,-9 4-25 16,-9 2-6-16,-8 4 2 16,-6 0 10-16,0 6 4 15,-15 15 15-15,-5 3 54 16,-2 2 11-16,4-4-7 16,9-5-38-16,5-6-6 15,2-3-8-15,2-3-12 16,0 1 2-16,0-3-26 15,17-3 18-15,4 0-19 16,-1 0-16-16,-3-3-56 0,-2-5-3 16,-9 2 25-1,-6-3 30-15,0 4 14 0,-3-4 0 16,-12 1 37-16,3 0 0 16,-4-1 50-16,2-1-19 15,5 3-8-15,2 0 93 16,4 5-34-16,3 2-35 15,0 0-47-15,0 5-46 16,1 11 41-16,11 2 5 16,5 1 9-16,3-3 1 15,6-3-10-15,-1-9 0 16,-1-3-9-16,3-1 9 16,1 0 36-16,1-10-29 15,-3-8 23-15,-3-2-30 16,-7-3 0-16,-3 0 0 0,-3-2 7 15,-1 0-7-15,-1 1-12 16,1 1-35-16,2 6 40 16,5 3-33-16,-1 4 39 15,3 7-5-15,-1 3 3 16,-1 0 4-16,-4 0-1 16,-2 12 9-16,-5 3 16 15,-5-3-11-15,0 5-13 16,-6-2 60-16,-11 1 19 15,2 0-17-15,4-3-32 16,6-4-20-16,5-1-11 16,0-3-30-16,0-4 18 0,18-1-5 15,13 0 17-15,5-14 10 16,9-3-10-16,1-4-1 16,2 1-84-16,-2 2-25 15,-1 1 22-15,-5 2-79 16</inkml:trace>
  <inkml:trace contextRef="#ctx0" brushRef="#br0" timeOffset="8065.756">13685 7088 364 0,'0'0'0'0,"0"0"-4"16,118-11 4-16,-75 4-1 15,8-2 1-15,-2-1 4 16,6-1 3-16,2-4-7 16,-4-1-32-16,-8-7-219 15</inkml:trace>
  <inkml:trace contextRef="#ctx0" brushRef="#br0" timeOffset="10051.4152">11391 506 181 0,'0'0'149'15,"0"0"-24"-15,0 0-5 16,0 0-45-16,0 0-11 16,0 0-21-16,-30-36 16 0,26 34-45 15,-4 1 18-15,3 1-24 16,-2 0-7-16,-3 0-1 15,-4 0 0-15,-8 9-1 16,-5 7 4-16,2 4 2 16,5 2-5-16,8 0-1 15,6-1-19-15,6 1 7 16,0 2-2-16,2-4-5 16,16 0 4-16,3-5 0 15,9-5 16-15,4-5-2 16,4-5 2-16,0 0-7 15,-5-10 6-15,-8-6 1 0,-8 1 2 16,-6 5 5-16,-8 3-5 16,-3 5 5-16,0 2-7 15,0 0-21-15,-16 0-17 16,-2 13 16-16,-1 7 21 16,-2 3 0-16,9-2 1 15,4 3-2-15,7-6-2 16,1-1-8-16,0-1 5 15,3-7-3-15,10-3 10 16,4-1 3-16,2-5-3 16,5 0 0-16,4-8 3 15,4-11-3-15,-7-3-11 0,-4 0-10 16,-11-2 21-16,-7 7-18 16,-3 1 16-16,0 6-17 15,-6 5-23-15,-7 5-65 16,-5 0-33-16,7 3 112 15,0 8 28-15,5 0 13 16,4 0 54-16,2-2-43 16,0 1-24-16,0 0 0 15,11-3 5-15,6-3 7 16,6-4 1-16,1 0-13 16,4 0-11-16,4-11 1 15,-1-3-1-15,-1-3-44 16,0-2 55-16,-4 2-4 15,1-1 8-15,-3 2 10 16,-3 5-11-16,-5 2-3 0,-1 6-31 16,-6 3 31-1,0 0 0-15,-6 0-32 0,-3 9 16 16,0 7-2-16,-7 2 18 16,-13 3 28-16,-4 3 35 15,-3 0-3-15,4-1-21 16,5-5 7-16,7-3-13 15,8-5-33-15,3 2-2 16,0-5-31-16,5 0 33 16,16-7-8-16,7 0 16 15,6-2-21-15,4-18 7 16,1-1-31-16,-1-5-15 0,-4-5 18 16,-4-2 34-16,-2-1 16 15,-6 3-12-15,-3-1 16 16,-10 3-15-16,-2 3-2 15,-5 3 20-15,-2 5-23 16,0 5 0-16,-2 6-7 16,-5 2 7-16,1 5-11 15,0 0 29-15,-3 21 4 16,-1 4 0-16,4 7 26 16,0-1-35-16,4-1 22 15,2 1-9-15,0-5 6 16,2-4-18-16,10-3-14 15,7-5-5-15,5-4 5 0,7-6 8 16,6-4-7-16,8 0 26 16,3-16-3-16,-2-1-24 15,-6-2 0-15,-2 2-4 16,-8 0-8-16,-8 5-8 16,-9 5 11-16,-8 4-6 15,-5 3 11-15,0 0-24 16,-2 6-33-16,-16 15 61 15,-4 4 12-15,-5 1 6 16,5 1 20-16,7-7-18 16,4-2-9-16,6-5 0 15,3-6-22-15,2-3 4 16,0-3-31-16,6-1 32 16,12 0 6-16,9 0 10 0,6-10 25 15,2-3-35-15,0-1-5 16,0 4 4-16,-5 3 1 15,0 5-31-15,0 2-27 16,-2 0-34-16,-1 9-72 16</inkml:trace>
  <inkml:trace contextRef="#ctx0" brushRef="#br0" timeOffset="11833.9434">13737 473 406 0,'0'0'31'15,"0"0"80"-15,0 0-99 16,0 0 3-16,0 0-15 15,0 0 11-15,-106 73 4 0,81-42 65 16,11-2-55-16,7-9-5 16,4-3-20-16,3-4-17 15,0-7 5-15,19-5 12 16,4-1 4-16,5 0 4 16,5-15-1-16,0-5-1 15,-5-5-6-15,-4 3-14 16,-12 3-44-16,-6 5 44 15,-6 3 8-15,0 5 6 16,-3 6-40-16,-14 0 10 16,-4 6 24-16,-1 11-32 15,4 1 38-15,8-3 36 0,7-3-35 16,3-2-2 0,0-4-7-16,6-5 8 0,15-1 9 15,7 0 8-15,8-10-14 16,3-9 20-16,1-3-23 15,-3-7-15-15,-4 0 9 16,-5 2 1-16,-7 3-25 16,-9 8-7-16,-9 7 37 15,-3 9 0-15,-1 0-29 16,-22 22 23-16,-6 12 6 16,-6 7 71-16,-2 12-27 15,-1 4-5-15,2 3 6 16,4 1-32-16,2-5 18 15,9-8-10-15,9-14-13 16,11-8-8-16,1-9-11 0,1-9-4 16,17-4 12-1,7-4 2-15,7-1 1 0,8-17-15 16,6-9 7-16,-4 1-50 16,-6-8 8-16,-9 2-23 15,-14 3 20-15,-7 3-11 16,-6 11 64-16,-6 6 7 15,-15 9 19-15,-4 0-12 16,-2 17 10-16,3 5 32 16,8 2-19-16,10-1-37 0,6 0-22 15,6-4-73 1,16-10 3-16</inkml:trace>
  <inkml:trace contextRef="#ctx0" brushRef="#br0" timeOffset="12765.2085">14778 657 486 0,'0'0'110'15,"0"0"-76"-15,0 0-18 16,0 0-7-16,0 0 13 16,0 0-12-16,-41 3-3 15,35 3-7-15,-2 5 0 16,0 5-7-16,2 1 14 15,-4 8-7-15,4-1 3 16,2 0-3-16,4-5-7 0,0-2 4 16,0-6 1-16,15-5-6 15,7-3 6-15,2-3 2 16,3 0 2-16,1-9-2 16,-5-7-4-16,-4-1 4 15,-5-3 8-15,-7-1-4 16,-7-1-1-16,0-2-3 15,0-1-4-15,-12 2 2 16,-5-4-16-16,-2 4 4 16,2 0 14-16,4-1 29 15,6 3-28-15,4 1-2 16,3 2-9-16,0 0 6 0,16-2-55 16,8 0 28-16,3 2-18 15,1 1 22-15,-1 2-33 16,-6 6 29-16,-5 5 30 15,-7 3 1-15,-3 1 2 16,-6 1-2-16,0 16 1 16,-7 8 28-16,-11 7 18 15,-8 2 19-15,0 4 17 16,-1-1-54-16,5 4-12 16,6-5-9-16,9 0-8 15,5-2-18-15,2-8-23 16,19-9-163-16,13-16-147 15</inkml:trace>
  <inkml:trace contextRef="#ctx0" brushRef="#br0" timeOffset="14091.9275">15415 490 406 0,'0'0'39'0,"0"0"-32"0,0 0 36 16,-2 91 4-16,-6-53-14 16,-3 3 21-16,1-3-10 15,-4 0-24-15,4-3-4 16,1-8 5-16,0-4 3 15,3-8-15-15,3-5 1 16,3-7-10-16,0-1-1 16,0-2-2-16,0 0-2 15,15-13-5-15,11-15 1 16,9-11-28-16,-1 0-42 0,-2 3 45 16,-6 7 25-1,-4 11 9-15,-6 7 38 0,-4 6-37 16,-2 5-1-16,-4 0-5 15,-3 16 1-15,-3 9 4 16,0 5 16-16,-7 2 24 16,-14 3-9-16,-3-4-7 15,4-3 4-15,4-6-21 16,7-7 4-16,6-2-11 16,2-10-5-16,1-2-36 15,0-1-16-15,7 0 4 16,13-9 37-16,5-13-23 15,0 0-77-15,-5 2 78 16,-10 6 38-16,-4 8 75 16,-4 5 23-16,-1 1-41 0,-1 0-40 15,2 0-14-15,-2 0 4 16,7 0-1-16,5 0-4 16,10 0 7-16,10-5 9 15,2-7-12-15,3-3 10 16,-2-4-5-16,-5-1-11 15,-5-1-4-15,-6 1-1 16,-7 5-1-16,-6 4 5 16,-6 5-1-16,0 5-6 15,0 1-21-15,-7 0 23 0,-7 1 6 16,-2 15 2 0,1 6 4-16,-1 4 11 0,3 0 4 15,7-1-12-15,4-6-9 16,2-6-10-16,2-1 4 15,15-7 6-15,4-2 11 16,2-3-6-16,5 0-5 16,-3-2 9-16,5-9-6 15,-8-4 11-15,0 3-7 16,-2-3-6-16,-2-2 3 16,-1-2 0-16,-1-2-4 15,0-2 3-15,-3-3 0 16,4 0-5-16,-2-6 2 15,1-2-16-15,-1-2 9 16,1 2 4-16,-2 0-21 0,-3 9 18 16,-1 3-3-16,-4 9 9 15,-3 5 8-15,-3 6-8 16,0 2-6-16,0 0-2 16,0 20-16-16,-5 4 13 15,-9 11 11-15,3 3 17 16,-1 2 18-16,3-2-17 15,6-6 8-15,3-3-10 16,0-8-16-16,0-6 0 16,15-4-3-16,3-4 2 15,4-7-10-15,5 0 7 16,1-11-55-16,-8-11-155 0</inkml:trace>
  <inkml:trace contextRef="#ctx0" brushRef="#br0" timeOffset="14215.6798">16196 510 285 0,'0'0'0'16,"0"0"-256"-16</inkml:trace>
  <inkml:trace contextRef="#ctx0" brushRef="#br0" timeOffset="14439.7184">16660 388 317 0,'0'0'1'0,"0"0"13"16,-1 102 31-16,-11-56-1 15,-3 9-5-15,-6 9 19 16,-7 6-42-16,-8 0 10 15,-6-2-9-15,-8-5-17 16,-11-4-8-16,-13-5-34 16,-12-12-97-16,-7-14-200 15</inkml:trace>
  <inkml:trace contextRef="#ctx0" brushRef="#br0" timeOffset="14926.0076">14560 283 445 0,'0'0'70'0,"0"0"-46"0,-28 84-15 15,12-36 50 1,1 1-16-16,-3 4-5 16,3 4-19-16,0 4-11 0,3 3 4 15,6 3-12-15,6 1 0 16,0 1-1-16,12 0-3 15,16 1-21-15,13-5-13 16,8-5-121-16,6-16-206 16</inkml:trace>
  <inkml:trace contextRef="#ctx0" brushRef="#br0" timeOffset="26068.8747">14781 1191 180 0,'0'0'0'15,"0"0"0"-15,0 0 25 16,0 0 57-16,0 0-63 15,0 0-5-15,0 0 76 16,0 0-46-16,-33-71 3 16,32 68-10-16,-1 2 40 15,2 1-42-15,0 0-23 16,0 0 1-16,0 0-1 16,0 0-7-16,0 0-5 0,0 0 0 15,0 0-4-15,0 0 3 16,5 0-6-16,10 0 7 15,9 0-3-15,9 0 6 16,6 0 3-16,2 0-6 16,4-1 1-16,1-4 5 15,-6-2-5-15,0 0 4 16,-5 1-4-16,-7 0 1 16,-8 1-2-16,-7 2 0 15,-7 3 2-15,-5 0 0 16,-1 0-4-16,0 0 2 15,0 0-10-15,0 0-9 0,0 0-29 16,0 0-12 0,0 0-91-16,0 3 39 0,0 0-176 15</inkml:trace>
  <inkml:trace contextRef="#ctx0" brushRef="#br0" timeOffset="29490.7492">19622 7163 228 0,'0'0'92'0,"0"0"-53"15,0 0-36-15,0 0 18 16,0 0-16-16,0 0 21 0,0 0 7 16,-13-31-7-1,13 28 20-15,-1 3 20 0,-1-2-47 16,2 2-6 0,-1 0 2-16,1 0-4 0,0 0-10 15,0 0 3-15,0 0 1 16,0-1-5-16,0 1 3 15,0 0-3-15,0 0-1 16,12 0 1-16,7 3 7 16,8 0 1-16,4 2-5 15,5 1-3-15,3 0 5 16,3 1-9-16,0-2 5 16,1 2-1-16,3-1 10 15,-1-1-8-15,4 1 1 16,-1-1 2-16,-2-2 6 15,3 2-9-15,-1-4-2 16,4-1 0-16,-3 0 4 0,-4 0-1 16,0 0-6-16,-3 0 6 15,-3 0-2-15,-1-1 7 16,-4-2-2-16,-4 0 12 16,-3 1-17-16,-4 2 7 15,-7 0-5-15,-2-2-2 16,-10 2-1-16,-1 0 2 15,-2 0 2-15,-1 0 4 16,0 0-2-16,0 0 7 16,0 0-2-16,0 0-3 0,0 0-4 15,0 0-4-15,0 0-15 16,0 0-31-16,5 0-35 16,2 0-119-16,2-7-113 15</inkml:trace>
  <inkml:trace contextRef="#ctx0" brushRef="#br0" timeOffset="33405.6473">24345 6060 160 0,'0'0'136'0,"0"0"-117"16,0 0-15-16,0 0 41 16,0 0 4-16,0 0 32 15,0 0-23-15,29-73-8 16,-29 67 10-16,0 3-45 15,-5-2 3-15,0 3 9 16,-2 2-20-16,-2 0 1 16,-4 0 1-16,-7 4-8 15,1 11 4-15,1 2 3 16,2 5-3-16,4 2 2 16,4-1-6-16,1-3-1 15,4-3 0-15,3-3 0 0,0-3-4 16,1-3-12-1,19-3-43-15,3-5-113 16</inkml:trace>
  <inkml:trace contextRef="#ctx0" brushRef="#br0" timeOffset="33936.6824">24303 5992 609 0,'0'0'62'0,"0"0"-25"0,0 0-31 15,0 0-4-15,0 0-2 16,0 0 2-16,86-42 5 16,-70 42-7-16,-3 0-6 15,-1 9 6-15,-4 7 0 16,-7 1-7-16,-1 5 3 16,-9 2-3-16,-15-2 7 15,-2 0 11-15,3-5-11 16,7-6 2-16,4-3-1 0,6-3 0 15,0-4 0-15,3-1 7 16,1 0-4-16,2 0 22 16,0 0-19-16,0 0-6 15,0 1-1-15,3 2-1 16,14 4 1-16,2 4 9 16,7 5 12-16,-1 4-8 15,-1 0-2-15,-5-1-8 16,0-2 3-16,-5-3-4 15,-2 0-2-15,-5-6-27 16,-2-4-28-16,-1 0-44 16,4-4-127-16,2-4-176 0</inkml:trace>
  <inkml:trace contextRef="#ctx0" brushRef="#br0" timeOffset="34177.9146">24753 5871 535 0,'0'0'50'0,"0"0"-4"15,0 0-34-15,0 0-7 0,0 0-3 16,0 0 3-1,-35-2-3-15,32 13-2 0,3 0-11 16,0-2-111-16,0-4-50 16</inkml:trace>
  <inkml:trace contextRef="#ctx0" brushRef="#br0" timeOffset="34554.1922">24834 5788 634 0,'0'0'26'0,"0"0"-26"15,-87 28 0-15,55-2 7 0,5 1-4 16,6 1 8-16,10-3 7 16,8-1-10-16,3-2-8 15,1-2-8-15,18-1 8 16,7-2 0-16,3-2 2 15,4 1 4-15,0-4-5 16,-5 3 3-16,-2-1 1 16,-10 0-5-16,-5-1 1 15,-6 1-2-15,-5-2 2 16,0 1-1-16,-5 3 12 16,-16-1 18-16,-9 2-5 15,-3 0-5-15,2-4-12 16,4-2 8-16,9-1-12 15,11-5-4-15,5-5-32 0,2 0-39 16,14-5-20-16,20-21-122 16</inkml:trace>
  <inkml:trace contextRef="#ctx0" brushRef="#br0" timeOffset="34888.1686">25303 5819 447 0,'0'0'280'0,"0"0"-246"16,0 0-1-16,0 0-26 0,-91-18-5 15,65 35 0-15,0 7 20 16,3 8-14-16,3 4 7 16,4 0-9-16,6 1-6 15,4 2-2-15,6 1-1 16,0 1 4-16,6-4-3 15,13-6 2-15,10-7-11 16,4-11 8-16,8-6 2 16,0-7-6-16,-4-2 5 15,-6-12-18-15,-12-3 9 16,-11 3 10-16,-8 0-6 16,-1 3-8-16,-23 6-41 15,-9 4-46-15,-4 1-12 0,-5 4-3 16,-1 14-22-1</inkml:trace>
  <inkml:trace contextRef="#ctx0" brushRef="#br0" timeOffset="35212.6914">24524 6578 352 0,'0'0'252'0,"0"0"-210"0,0 0-42 16,0 0-8-1,0 0 8-15,0 0 0 0,47 19 46 16,5-19 15-16,7 0-21 16,9-7-20-16,4-4-8 15,0 0-12-15,-2 2 1 16,-3-1-1-16,-6 4 1 15,-5 0 7-15,-7 5-8 16,-7 1-18-16,-8 0-28 16,-12 0-23-16,-7 0 5 15,-9 7-60-15,-6-1-54 16,-6-1-120-16</inkml:trace>
  <inkml:trace contextRef="#ctx0" brushRef="#br0" timeOffset="36315.9976">26468 6026 831 0,'0'0'2'0,"0"0"-2"16,0 0-37-16,0 0-15 16,0 0 27-16,110 0 10 15,-76 7-23-15,-1 3 37 16,-8 4 0-16,-6 5-3 16,-9 4-3-16,-10 7-2 15,-6 6 7-15,-24 2 2 16,-13 0 16-16,-6-2-4 15,5-6 14-15,7-10-5 16,15-6-5-16,11-7-1 16,7-5-3-16,4-2-5 0,0 0 1 15,9 0-4 1,17-2 10-16,10-5-9 0,6 2 0 16,0 5 2-16,-6 0-3 15,-4 0 2-15,-3 0-2 16,-8 8-4-16,-3-4 1 15,-8-2-5-15,-3 1 4 16,-4-3-29-16,-1 0-30 16,1-3-28-16,3-19-333 15</inkml:trace>
  <inkml:trace contextRef="#ctx0" brushRef="#br0" timeOffset="36765.835">26930 5770 712 0,'0'0'15'15,"0"0"-15"-15,-83 18-3 16,57 10 3-16,1 5 8 16,9-1 1-16,8-2-4 15,8-5-5-15,0-7 2 16,11-6 0-16,14-3 1 15,5-9 4-15,7 0-4 16,2-7-2-16,-2-15-1 0,-6-7-14 16,-10-5 2-1,-12-2-12-15,-9 2-8 0,-3 0 29 16,-18 5 3-16,-1 3 2 16,2 4 19-16,6 5 2 15,6 7 6-15,7 5-22 16,1 1 13-16,0-2-18 15,20 0-2-15,15-2-10 16,7 5 10-16,2 1-6 16,-5 2 0-16,-9 0 2 15,-8 3 3-15,-11 14-6 16,-8 4-11-16,-3 10 17 16,-15 6-3-16,-21 7 0 15,-12 4-15-15,-7 1-40 0,-3-4-123 16,7-11-58-1</inkml:trace>
  <inkml:trace contextRef="#ctx0" brushRef="#br0" timeOffset="37283.7425">25838 6246 527 0,'0'0'108'0,"0"0"-95"15,0 0-8-15,0 0 0 16,0 0 12-16,85 0 18 16,-46-4-22-16,4-3-11 15,1 1 0-15,-5-1-2 16,-4 2-46-16,-11 4-32 15,-9 1-106-15,-15 0-72 16</inkml:trace>
  <inkml:trace contextRef="#ctx0" brushRef="#br0" timeOffset="37815.7839">25850 6220 442 0,'0'0'120'0,"0"0"-97"15,0 0-13-15,0 0 23 16,0 0 20-16,0 0-15 16,-3-2 1-16,3-1-19 0,3-5 6 15,14 0-20-15,6-3-2 16,6-1-2-16,1 2 0 16,4 1 0-16,2 3-2 15,0 1-2-15,1 4 2 16,-5 1 1-16,-2 0-1 15,-4 1 0-15,-2 7-11 16,-5 0-18-16,-7 1-34 16,-3 2-74-16,-9-7-117 15</inkml:trace>
  <inkml:trace contextRef="#ctx0" brushRef="#br0" timeOffset="38069.7178">25828 6422 400 0,'0'0'149'0,"0"0"-113"16,0 0 3-16,97-5-3 15,-63-1-11-15,1-2-15 16,3 1-2-16,2 0-5 0,2-1-3 16,-2-1-58-1,-11 0-227-15</inkml:trace>
  <inkml:trace contextRef="#ctx0" brushRef="#br0" timeOffset="41054.266">23332 4042 197 0,'0'0'175'0,"0"0"-164"16,0 0 0-16,0 0 15 16,0 0 12-16,0 0 31 15,0 0-11-15,-3 0-22 16,3 0 2-16,0 0-1 0,0 0-17 16,0 0-6-16,0 0-4 15,0 3-10-15,0 3-7 16,0 7 1-16,-2 7 6 15,-3 3 6-15,2 7 2 16,-3 1 7-16,0 0-9 16,1-1 5-16,2-2-6 15,1-3-3-15,2-5-1 16,0-4-1-16,0-6 0 16,0-3 0-16,0-1 3 15,0-5-2-15,0-1-1 16,0 0-1-16,0 0-2 0,0 0-28 15,-2 0-35 1,-1 0-55-16,-3 0-51 0,-3-3-219 16</inkml:trace>
  <inkml:trace contextRef="#ctx0" brushRef="#br0" timeOffset="41513.2565">23085 4282 360 0,'0'0'135'15,"0"0"-82"-15,0 0-31 16,0 0 0-16,0 0 6 15,0 0-7-15,-1 0-7 16,1 3-14-16,0 3 3 16,5 4-3-16,4 5 4 15,2 2 19-15,0 3-22 16,2 4 19-16,-3-1-17 16,5 1 2-16,0-3-4 15,1-3 0-15,1-3 2 16,-1-1-3-16,0-6 0 15,-2-4 7-15,4-2-6 16,1-2 3-16,3 0 25 0,4-14-6 16,2-5-14-1,-3-5-6-15,0 0-3 0,-3-3 0 16,-6 4-16-16,-4 4-3 16,-6 5-5-16,-3 5-5 15,-1 6 6-15,-2 3-43 16,0 0-145-16</inkml:trace>
  <inkml:trace contextRef="#ctx0" brushRef="#br0" timeOffset="47213.3779">14932 2387 255 0,'0'0'40'0,"0"0"-40"15,0 0-46-15,0 0 45 16,0 0 2-16,0 0 11 16,0 0 29-16,-15 63-1 15,12-44 27-15,0 8-26 16,-2 3 8-16,-1 5 7 16,2 6-21-16,-3-2 3 15,-1 5-7-15,2-3-15 0,0-4-4 16,3-7-12-1,2-8 5-15,1-5-5 0,0-7 0 16,0-5-2-16,0 0-9 16,4-5-66-16,10 0-40 15,3 0-10-15,0-22-186 16</inkml:trace>
  <inkml:trace contextRef="#ctx0" brushRef="#br0" timeOffset="47456.4241">15109 2442 551 0,'0'0'1'16,"0"0"-2"-16,0 0 1 16,0 0-97-16,0 0-20 15,0 0-4-15,-52-29 58 16,49 22 63-16,0-2 23 15,3 1-23-15,-3 2 0 16,0 3 4-16,0-2-4 16,-4 3-1-16,-1 2-42 15,1 0-50-15</inkml:trace>
  <inkml:trace contextRef="#ctx0" brushRef="#br0" timeOffset="49179.686">15109 2442 22 0,'-107'-75'76'16,"107"75"57"-16,0 0-22 0,0 0-40 15,0-1-42-15,0 1-17 16,2-2-4-16,15 1-3 16,8 1-4-16,10-3 1 15,7 1 2-15,5 2-3 16,7 0-1-16,5 0 3 16,9 0-3-16,10 0 0 15,11-2 2-15,10 2-1 16,8 0 4-16,6 0-5 15,8 0 0-15,6 4 1 16,4 5 3-16,2 2-3 16,-7 1 12-16,0 2-9 0,-1-1 1 15,8-9-3-15,16-4 4 16,21 0-2-16,24 0 63 16,18-9-5-16,13 1-50 15,8 2 1-15,7-2 11 16,8 0-21-16,5 0 23 15,-7-1-18-15,-1 2 4 16,-7 2 11-16,-1-1-19 16,-1 1 2-16,-6-1-1 15,-5 0-2-15,-6 1-6 16,-4-1 4-16,-2 1-2 16,-4-1-2-16,-6 1-2 15,-4 1 0-15,-11 0-4 16,-3 0 3-16,1-1 3 15,-2 2-9-15,2 3 12 0,-5 0 1 16,-7 0 0-16,-3 0 1 16,-9 0-2-16,-1 0-3 15,-2 0 1-15,-4 0 2 16,-1 3 6-16,-7 0-6 16,-8 3-1-16,-3-1 1 15,-9 0 9-15,-6-1-9 16,-8-2 1-16,-10 1-6 15,-8-2 6-15,-7 3-1 16,-9 1 0-16,-10-1 3 0,-8-2-2 16,-7 2-2-1,-14-1 0-15,-10 1 1 0,-11-3 8 16,-11-1-7-16,-5 1-2 16,-3-1 2-16,0 0-1 15,0 0 0-15,0 1 0 16,0-1 18-16,0 0-11 15,0 0 23-15,0 0-16 16,0 0-6-16,0 0-7 16,0 0 2-16,0 0-3 15,0 2-2-15,0 2-1 16,1 7-5-16,5 8-3 16,1 5 11-16,-2 9 1 15,-2 7-1-15,-3 6 0 16,0 0-8-16,0 3 5 0,-13-2 3 15,-4 5-2-15,0 0 1 16,-3 2-3-16,4-4 1 16,0-1 6-16,2-9-3 15,5-4 0-15,0-8 0 16,3-6-4-16,5-10 4 16,-1-4 0-16,2-5-9 15,0-2 8-15,0-1-2 16,-3 0 3-16,-3 0-28 15,-7 0 13-15,-5 0 15 16,-9-5 3-16,-8-4-3 16,-7-1 0-16,-7-1 2 0,-3 0 6 15,-4 1 5-15,-4-2-9 16,-7 3 2-16,-10 0-12 16,-14 4 12-16,-11 0-15 15,-8 2 18-15,-5 3-19 16,-9 0 2-16,-10 0 3 15,-8 0-4-15,-10 0 9 16,0 0 0-16,-5 0 0 16,-4 0 1-16,4 0 5 15,-2 0-4-15,-4 0-1 16,2 0-1-16,-7 0-6 16,2 3 6-16,-1 0 16 15,1 1-11-15,2 0-10 16,-4 2 4-16,-4 0 1 15,1-1 0-15,-5 1-12 0,3-1 10 16,-2 1-11-16,10 5 8 16,-5-2 4-16,1 1-21 15,-1 0 31-15,-2-4-9 16,-1-4 27-16,0 1-26 16,8 0 2-16,4-1-3 15,3 3 10-15,4-2-5 16,-3-1-1-16,1 2-4 15,2-1 3-15,0 4 7 16,4-1-19-16,1 1 18 16,-4 0-18-16,3 0 18 15,-4 1-19-15,2-2 10 0,4-2-11 16,2 0 4-16,2 0 3 16,3-1 2-16,-3 0-1 15,-1 0-3-15,-1 1 6 16,-5-2 0-16,-1 2-2 15,6-1 2-15,1-1-6 16,7 0 12-16,8 1-12 16,6 0 6-16,8-3 0 15,4 4 6-15,3-3-4 16,5-1 0-16,5 0-1 16,8 0-1-16,6 0 0 15,12-1 7-15,7-6-7 16,11-3-2-16,6 1 2 0,7-1 2 15,6 2 2-15,9 1-4 16,8-2-7-16,7 2 6 16,3 2-13-16,-1-2 14 15,2 0 2-15,2 1-1 16,0 0-1-16,2 2 0 16,1 1 8-16,3 0-8 15,0-1 1-15,0 4-3 16,0 0 1-16,0 0 0 15,0 0-28-15,0 0-54 16,0 0-95-16,19 0 84 16,8 0-76-16</inkml:trace>
  <inkml:trace contextRef="#ctx0" brushRef="#br0" timeOffset="50364.7028">18557 1194 524 0,'0'0'4'0,"0"0"-3"15,0 0 6-15,94-17-7 16,-58 11 0-16,-3 0 4 16,-4 1-4-16,-7 2 22 15,-2 1 3-15,-4 2-6 16,-4 0-16-16,-3 0-3 16,0 8-2-16,-6 6-2 15,-3 6 3-15,0 1-4 16,0-1-6-16,-12-3-1 15,1-3 12-15,2-6 0 0,2-2 3 16,4-4-3-16,2-1 4 16,1 1 9-16,0-2-13 15,0 0 9-15,0 0-2 16,0 0-7-16,0 0-3 16,0 0-18-16,3 0 21 15,10 3 13-15,8 4-4 16,10 1 63-16,6 5-16 15,-1-2-24-15,-3-2-20 16,-3 4-4-16,-6-2-7 16,-3 2 7-16,-4 0-8 15,-3 0-3-15,-2-3-2 0,-3-1-54 16,4-4-8-16,4-3-8 16,3-2-34-16,6-7-122 15</inkml:trace>
  <inkml:trace contextRef="#ctx0" brushRef="#br0" timeOffset="50783.994">19445 967 163 0,'0'0'74'0,"0"0"-61"0,-92 0 18 16,66 5 38-16,4 4-2 16,7 5-18-16,6-1-47 15,5 1-2-15,2 3-3 16,2 0 3-16,0 3 7 16,3 0 3-16,13-1-7 15,3-3 5-15,1-1-7 16,3-3 10-16,-7 1-8 15,-1-4 7-15,-4 2-7 16,-8-1 16-16,-3 0-15 16,0 3-4-16,0 3 23 0,-14 3-20 15,-4 1 24-15,-1 0 3 16,1 3-6-16,0-6-2 16,8 0-21-16,4 0 10 15,2-5-11-15,4-3-21 16,4-1-15-16,24-8-39 15,14 0-10-15,8-21-122 16</inkml:trace>
  <inkml:trace contextRef="#ctx0" brushRef="#br0" timeOffset="51212.7097">20031 985 273 0,'0'0'32'15,"0"0"27"-15,0 0 3 16,0 0 11-16,0 0-65 16,0 0 21-16,-38-21 9 15,26 21-25-15,-2 1 2 16,0 9-9-16,-3 5 11 15,-2 4-3-15,-4 3 12 16,4 6 3-16,-3 3-22 0,1 2 10 16,6 1-9-1,2-2-5-15,5-3-3 0,5-4 0 16,3-2-13-16,0-4 9 16,0-1 0-16,12-5 3 15,3-4 1-15,-3-4-1 16,1-5 1-16,-4 0 0 15,-1 0-2-15,-5 0-9 16,-2-8 7-16,-1-1 3 16,0-2-50-16,-1 0 6 15,-10 1 1-15,0 5-61 16,-2 3-34-16</inkml:trace>
  <inkml:trace contextRef="#ctx0" brushRef="#br0" timeOffset="59237.6636">14854 2780 54 0,'0'0'40'0,"0"0"44"16,0 0-44-16,0 0 51 15,0 0-32-15,0 0-4 16,0 0 25-16,0-37-9 0,0 34-53 16,0-2-8-16,0 3 4 15,0-4 0-15,0 2 9 16,0-1-12-16,0-3 6 16,0 3-8-16,0 1-5 15,0 0-5-15,0 3 5 16,0 1-4-16,0 0 0 15,0 0 6-15,0 0-5 16,0 0-1-16,0 8-14 16,0 9 10-16,-7 14 8 15,-2 3-2-15,-3 10 2 16,1 0 6-16,2 1-9 16,-1-1 17-16,1-4-14 0,2-4 6 15,-1-4-1 1,-1 0-5-16,2-5-2 15,2-1 4-15,1-2-6 16,2-2 1-16,1-5 2 0,1-4-6 16,0-3 2-16,0-4-6 15,0-3-7-15,0-2-14 16,3-1-13-16,6 0-32 16,0-10-38-16,4-19-152 15</inkml:trace>
  <inkml:trace contextRef="#ctx0" brushRef="#br0" timeOffset="60669.5691">15394 2421 351 0,'0'0'97'15,"0"0"-31"-15,0 0-58 16,0 0-4-16,0 0-4 15,0 0-8-15,0 27 8 16,-4 4 6-16,-4 10 37 16,-4 10 15-16,2 5-35 15,1 2 14-15,0 3-11 16,0-1-10-16,0-2-5 16,3-3 6-16,-3-6-16 0,2-4 6 15,1-10 2 1,1-4-9-16,2-7-22 15,2-3-26-15,1-1-31 0,0-8-102 16,1-9 21-16</inkml:trace>
  <inkml:trace contextRef="#ctx0" brushRef="#br0" timeOffset="60983.8729">15783 2501 320 0,'0'0'30'16,"0"0"-30"-16,-12 87 15 15,1-37 52-15,-1 3-11 16,-3 2 5-16,3 1-2 15,-1-2-29-15,4-2-6 16,1-4-13-16,2-7-9 16,1-4 2-16,3-7-4 15,2-4-8-15,0-7 2 16,4-11-53-16,17-8-77 16,10-7-64-16</inkml:trace>
  <inkml:trace contextRef="#ctx0" brushRef="#br0" timeOffset="61275.0825">16464 2484 513 0,'0'0'18'15,"0"0"-14"-15,0 78 2 16,-6-33 9-16,-5 3 21 0,0 2-5 16,-2-3-9-16,3 1-7 15,-2 2-1-15,3-3-11 16,1-3 2-16,4-7-5 16,4-6-5-16,0-9-29 15,0-6-40-15,11-11-32 16,12-5-30-16,6-13-175 15</inkml:trace>
  <inkml:trace contextRef="#ctx0" brushRef="#br0" timeOffset="61537.5798">16865 2612 494 0,'0'0'13'16,"0"0"-11"-16,-20 72 4 16,4-30 30-16,0 11 13 15,4 0-31-15,1 4 8 16,2-1-20-16,5-6 0 16,2-3 5-16,2-5-11 15,0-9-3-15,6-5-16 16,11-8-23-16,10-7-46 15,9-11-7-15,10-2 19 0,9-28-268 16</inkml:trace>
  <inkml:trace contextRef="#ctx0" brushRef="#br0" timeOffset="61802.027">17624 2584 279 0,'0'0'207'16,"0"0"-207"-16,0 0-17 16,0 0 17-16,0 73 39 15,0-36 12-15,0 7-17 16,-4 2 10-16,1 0-15 0,-2 1-14 16,4-5-8-16,1-5-2 15,0-6-5-15,0-4 4 16,0-8-4-16,7-5-9 15,11-6-15-15,7-8-32 16,8 0-59-16,6-24-63 16</inkml:trace>
  <inkml:trace contextRef="#ctx0" brushRef="#br0" timeOffset="62058.547">18079 2567 549 0,'0'0'38'0,"0"0"-38"16,0 0-2-16,0 0 2 15,0 0 1-15,3 96 35 16,-2-60 5-16,1 3-19 16,-2 2-13-16,0-2-7 15,0-1 6-15,3-6-5 16,0-6-3-16,-2-9-1 15,3-7-18-15,0-6-27 16,8-4-82-16,3-6 0 16,6-25-203-16</inkml:trace>
  <inkml:trace contextRef="#ctx0" brushRef="#br0" timeOffset="62349.4251">18343 2506 441 0,'0'0'62'15,"0"0"-46"-15,0 0-14 16,0 0 15-16,0 0 30 16,0 0-4-16,-12 89-11 15,8-57-22-15,-5 6 6 16,3 4-9-16,-2 6-3 15,1 5 2-15,-2-2-1 0,3 4-1 16,0-5-4 0,4-2 2-16,2-5-2 0,0-7-3 15,0-2-27-15,0-5-68 16,7-8-57-16,3-13-134 16</inkml:trace>
  <inkml:trace contextRef="#ctx0" brushRef="#br0" timeOffset="62680.4361">18861 2513 327 0,'0'0'5'0,"0"0"0"16,0 0 9-16,-9 79 27 16,1-44-11-16,1 6 11 15,-2 7 24-15,0 3-16 16,1 0-34-16,-2 1-12 0,0-5 8 15,0 0-11 1,2-5-13-16,3-9-110 0,-1-12-67 16</inkml:trace>
  <inkml:trace contextRef="#ctx0" brushRef="#br0" timeOffset="63033.5957">19723 2450 662 0,'0'0'5'0,"0"0"-5"16,-32 89 2-16,19-40-2 16,3 9 3-16,2 3-2 15,6 1 6-15,2-1-7 16,0 3-3-16,0-2-25 15,0-4-166-15,0-10-180 0</inkml:trace>
  <inkml:trace contextRef="#ctx0" brushRef="#br0" timeOffset="67391.9929">22833 2094 204 0,'0'0'69'16,"0"0"3"-16,0 0 12 16,0 0-10-16,0 0-5 15,0 0-35-15,0 0-4 16,-32-7-7-16,26 5-11 15,0 2-12-15,-5 0 1 16,-4 0-3-16,-5 2 4 16,-3 9-3-16,-3 6 1 15,-6 3-1-15,-4 8 1 0,-3 2 3 16,-2-1 8 0,1 4 1-16,4 0 6 0,4 6-15 15,2 4 3-15,4 8-2 16,8 6-1-16,1-1 0 15,4 3 5-15,9 1-8 16,2 1 1-16,2 6-3 16,2 2 3-16,15 6-1 15,8 0 4-15,11 2-4 16,11 0 2-16,14-9 1 16,13-5-3-16,15-17-21 15,15-10 11-15,13-12-13 16,17-10-45-16,7-7-168 15</inkml:trace>
  <inkml:trace contextRef="#ctx0" brushRef="#br0" timeOffset="68531.4672">25637 2006 416 0,'0'0'26'16,"0"0"86"-16,0 0-70 15,0 0-8-15,0 0 3 16,0 0-3-16,-13-36-2 16,13 36-12-16,0 0-12 15,0 0-6-15,0 0-2 16,0 0-1-16,0 0-7 15,7 0 1-15,14 8 4 16,7 9-2-16,7 5 10 16,0 7-11-16,0 6 6 15,-5 5 0-15,-7 9 0 16,0 5 0-16,-4 7 0 0,-2 7 0 16,0 5 0-16,-3 4 0 15,-5-2 0-15,-2-7 0 16,-5 0 0-1,-2-1 0-15,0-1 0 0,-15 4 2 16,-9-2-2-16,-10 2 0 16,-7-5 2-16,-8-6-7 15,-5-3 5-15,-1-5 0 16,0-6 9-16,0-5-9 16,3-8 0-16,-2-2 1 15,-6-4 0-15,-3-2-2 16,-2-1-24-16,11-3-31 15,8-9-28-15,13-11-46 0</inkml:trace>
  <inkml:trace contextRef="#ctx0" brushRef="#br0" timeOffset="73851.6217">23608 1526 410 0,'0'0'11'0,"0"0"53"16,0 0 7-16,0 0-18 15,0 0-11-15,0 0-9 16,0 0-7-16,0 0-5 0,-10-28 2 16,10 28-6-16,-1 0-16 15,-2 0-2-15,0 11-13 16,-4 11 14-16,0 6 4 16,-3 4-4-16,1 3 31 15,-2-2-10-15,-1-2-7 16,2 0-5-16,4-3-8 15,0 0 7-15,3-4-8 16,3-4-5-16,0-1 5 16,0-4-7-16,10 1-34 15,2-6-14-15,8-2-24 16,6-8-92-16,6 0 84 0,2-17-190 16</inkml:trace>
  <inkml:trace contextRef="#ctx0" brushRef="#br0" timeOffset="74254.1527">23835 1710 403 0,'0'0'27'0,"0"0"-12"16,0 0-13-16,0 0-2 15,0 0 3-15,-78 76 3 16,64-46-4-16,6-1 6 15,7-3 5-15,1-3-4 0,0-7-5 16,7-1 12-16,8-7 16 16,-3-4-20-16,0-2-5 15,0-2 6-15,0 0 12 16,1-8-15-16,-1-6 0 16,-1-2-10-16,-4-4-3 15,-4 0 0-15,-3 0 3 16,0 0 0-16,0 2-3 15,0 3 3-15,0 4 7 16,0 5 1-16,0 4-8 16,-3 2-13-16,-3 0-5 15,0 4 18-15,-3 11 0 0,1 0-2 16,5 1-14 0,1 0-31-16,2-1-26 0,2-5 23 15,17-6-100-15,6-4-66 16</inkml:trace>
  <inkml:trace contextRef="#ctx0" brushRef="#br0" timeOffset="74697.5009">24284 1571 254 0,'0'0'55'16,"0"0"-53"-16,0 0 4 16,0 0 17-16,0 0 2 15,0 0-3-15,-67 36-13 16,61-23-2-16,3-1-3 15,3 0 8-15,0 0-11 16,3 1 3-16,12 0 0 16,3 0-4-16,0 1 4 15,-1 1-4-15,-3 2 1 16,-2 0-5-16,-6-2 5 0,-6 0-1 16,0-2 10-16,-6-1-2 15,-10 1 36-15,-3 1 10 16,-4 1-17-16,-3 1-5 15,1-3-22-15,1 1-7 16,8-2-3-16,6 0-4 16,10 0-94-16,0-4-66 15,8-6-161-15</inkml:trace>
  <inkml:trace contextRef="#ctx0" brushRef="#br0" timeOffset="75499.6717">24545 1848 562 0,'0'0'23'0,"0"0"10"16,0 0-10-16,0 0-15 0,0 0 14 16,0 0 4-16,-4-13-15 15,17 4-5-15,5-4-6 16,6 1 1-16,4-3 0 16,4 0 0-16,0-1-1 15,0-3 0-15,1 0-1 16,-2-1 1-16,-6-1 0 15,-4 1-8-15,-9-1 7 16,-6 1-4-16,-6 1 5 16,0 0-17-16,-9 4-6 15,-5 3-2-15,1 2 17 16,6 7 8-16,5 0 1 0,2 1-1 16,0 2-35-16,12 0-59 15,17 0 73-15,11 0 21 16,6 6 1-16,-1 4-1 15,-7 1 0-15,-8 1 1 16,-11 3 0-16,-9 0 4 16,-10 2 10-16,0 3 24 15,-15 1-8-15,-15 3-12 16,-4 2-16-16,1-2 8 16,6 1 3-16,12-1-14 15,15-3-141-15,7-6-12 16</inkml:trace>
  <inkml:trace contextRef="#ctx0" brushRef="#br0" timeOffset="76174.5878">25304 805 443 0,'0'0'27'0,"0"0"-21"16,0 0-6-16,-34 75 13 16,13-45 25-16,-3 3-12 15,2 2 4-15,4-3-11 16,0 0 15-16,6-5-19 15,2-4 8-15,5-5-23 16,2-5 3-16,3-5 1 0,0-4-4 16,0-4 0-16,0 0 4 15,0 0 1-15,0 0 23 16,0-1 55-16,11-18-40 16,10-6-43-16,7-6-17 15,5-1-13-15,4 0 9 16,3 4-15-16,-2 4 18 15,-3 7 3-15,-3 10 15 16,-8 2-5-16,-5 5 5 16,-7 0-3-16,-5 0 0 0,-5 16-29 15,-2 1 7 1,0 5 25-16,-14-2-8 0,-9 0 8 16,-1-1 17-16,0-2 10 15,6-3 0-15,2 0-21 16,5-5-6-16,2 1 4 15,2-3-4-15,7-1-25 16,0-2-88-16,7-4-134 16</inkml:trace>
  <inkml:trace contextRef="#ctx0" brushRef="#br0" timeOffset="77518.3489">25517 1082 590 0,'0'0'48'0,"0"0"-42"0,0 0-8 16,0 0 4-16,0 0-2 15,0 0 2-15,0 0 0 16,8 0 7-16,9-3 8 16,5-8-5-16,2-1-11 15,-1-2 6-15,0-2-2 16,-2-2-4-16,3-2 1 15,-2-1-2-15,-2-3 0 16,-1 2 0-16,-4 0-3 16,0 3-9-16,-6-1 9 15,-2 8-11-15,-3 3 14 0,-2 5-5 16,-2 4 4 0,0 0 1-16,0 0-6 0,0 0-29 15,0 8 7-15,-3 5 19 16,-4 3 9-16,-1 2-3 15,2-2 7-15,2 1-8 16,2 0 2-16,2-2 2 16,0-1 2-16,0-4 0 15,9 0-2-15,6-1 10 16,8-4 11-16,2-2 0 16,5-3-5-16,1 0-14 15,-1 0 3-15,-6-5-5 16,-6-1-7-16,-10 3 4 15,-6 3-2-15,-2 0 2 16,0 0-43-16,-16 1 23 0,-1 12 23 16,-1 3 14-1,5 2-14-15,3 1 0 0,5-2-14 16,5 2 14-16,0-2 1 16,0-3 0-16,9-2 10 15,3-2-8-15,1-5 3 16,1 0 9-16,-4-3-5 15,-2 2 0-15,-4-4 2 16,3 0-1-16,-2 0 7 16,1 0 5-16,2-6-18 15,-1-4-2-15,2-4-1 16,-2-1-2-16,2-2 0 0,2-1-5 16,-2-1-20-16,-2 5-19 15,-2 3 23-15,-1 3 11 16,-3 7 10-16,-1 0-2 15,0 1-9-15,0 0-22 16,0 0-39-16,0 1 41 16,0 5 16-16,-1-1 15 15,-2-2 7-15,3-2-2 16,0 1 1-16,0-2-5 16,0 0 6-16,0 0 17 15,0 0 47-15,10 0-14 16,9-3-41-16,4-7-7 15,1 0-4-15,-2 0 0 0,0 1-4 16,0 1 0 0,-3 2-1-16,-4 3 0 0,-3 2 0 15,-6 1-1-15,-2 0-3 16,-1 0 1-16,0 10 3 16,-1 4 0-16,-2 1 1 15,0 0 0-15,0-1 6 16,0-4 2-16,0 0-4 15,0-4 1-15,0-3-4 16,0 0-2-16,0-3 0 16,0 0 2-16,5 0 1 15,5 0 4-15,5-3 15 0,7-6-20 16,6-2-2-16,-1 0 0 16,0 1-2-16,-3 1 1 15,0 2-3-15,-2 1 4 16,-1-1-3-16,-3 1 3 15,0-2 0-15,-3-1 0 16,0-2 4-16,-2 2 1 16,0-5-5-16,-2-4 0 15,1 1-1-15,0-5 4 16,1-2-3-16,4-1 0 16,-5 1 6-16,-1 3-15 15,-3 5 17-15,-3 10-15 16,-5 2 14-16,0 4 3 15,0 0-10-15,0 0-8 16,-4 14-14-16,-9 10 22 0,0 2 0 16,-2 6 2-16,-2-6 19 15,5-1-13-15,-1-1-5 16,5-6-3-16,5 0 0 16,2-5 0-16,1-5-10 15,0-2-6-15,9-3-51 16,13-3-81-16,7-3 9 15</inkml:trace>
  <inkml:trace contextRef="#ctx0" brushRef="#br0" timeOffset="77854.5783">26982 739 132 0,'0'0'31'16,"0"0"16"-16,0 0 17 16,0 0-6-16,-101 56-38 15,74-41-3-15,3-1 9 16,3-2-2-16,8 0-24 16,3-5 0-16,5-2-2 15,4 0 2-15,1-3-3 16,0 0-1-16,0-2 8 15,0 0 2-15,0 0-3 0,0 0 28 16,0 0 23-16,0 1 4 16,4 1-9-16,6-1-43 15,2 3 2-15,6-4-8 16,-3 0-41-16,7 0-185 16</inkml:trace>
  <inkml:trace contextRef="#ctx0" brushRef="#br0" timeOffset="78319.7265">27439 738 487 0,'0'0'75'0,"0"0"-75"16,0 0-34-16,0 0 25 15,0 0 6-15,0 0-6 16,-9-11-12-16,-2 11 21 15,-1 0 19-15,-4 4 27 16,0 6-23-16,1 2-15 0,1 3-3 16,4 0-4-1,3 0-2-15,5 2-3 0,2 2 4 16,0 0 5-16,9 3 3 16,6-1-4-16,2-1-3 15,-1-2 2-15,-2-4 4 16,-6-3-10-16,-5-3 10 15,-2-2-11-15,-1-1 8 16,0-2-8-16,-4 1-1 16,-11-1-53-16,-1-3-77 15,1 0-209-15</inkml:trace>
  <inkml:trace contextRef="#ctx0" brushRef="#br0" timeOffset="78832.0328">27494 677 307 0,'0'0'65'0,"0"0"-62"0,0 0 29 15,-113 3 8-15,81 5 42 16,4 0-28-16,6 0-10 16,8 3-30-16,1 1-13 15,7 2-1-15,4 3 0 16,2-1 1-16,2 4 6 15,16 1 5-15,4 2 6 16,-1 2-13-16,-2-5 4 16,-7-2-9-16,-3 0 0 15,-8-3 0-15,-1-1 0 16,0 2 1-16,-5 1-1 16,-7-2 2-16,-2 2-2 0,-2 0 7 15,4-2-4-15,0-1-3 16,5-4 0-16,4-3 0 15,1-2-1-15,2-2-2 16,0-2 3-16,0 2 0 16,5-3-36-16,12 0-57 15,6-3-38-15,8-13-249 16</inkml:trace>
  <inkml:trace contextRef="#ctx0" brushRef="#br0" timeOffset="79422.7205">27677 1001 400 0,'0'0'207'0,"0"0"-165"16,0 0-19-16,0 0 8 16,0 0-24-16,0 0-6 15,66-71 4-15,-45 51-4 16,-3-1 3-16,0-3-3 15,-3-2 0-15,-2 0 3 16,-2 3-2-16,-4 4 1 16,-1 7 6-16,-5 6-1 15,-1 5 4-15,0 1-1 16,0 0-11-16,0 0-20 0,-8 14 9 16,-6 8 10-16,-5 3 0 15,1 5 1-15,-5 0 0 16,3 0 11-16,-3 2 3 15,4 0 5-15,1-7-15 16,4-2-4-16,4-3 2 16,6-6-2-16,1-4 4 15,1-5-5-15,2-4 3 16,0-1-1-16,0 0 15 16,0 0-5-16,12-9 51 15,7-8-50-15,8-4-12 16,-2 4 0-16,1 2-18 15,-7 5 8-15,1 4 4 0,-3 5-2 16,-1 1 7-16,-3 0-13 16,-3 0-7-16,-4 1 7 15,-3 10-9-15,-3 0-1 16,0 2 4-16,0-1 7 16,-3 1-1-16,-9-1 8 15,1-2-4-15,-2 2 8 16,4-5-1-16,-1 0-15 15,3-3-29-15,2-4-53 16,4 0-26-16,1-1-192 16</inkml:trace>
  <inkml:trace contextRef="#ctx0" brushRef="#br0" timeOffset="79536.3216">27909 1048 522 0,'0'0'0'0,"0"0"-76"15,0 0 17-15,0 0-212 16</inkml:trace>
  <inkml:trace contextRef="#ctx0" brushRef="#br0" timeOffset="81723.776">14696 3545 219 0,'0'0'77'0,"0"0"14"16,0 0-58-16,0 0-12 15,0 0-3-15,0 0 16 0,0 0-19 16,43-45-4-16,-23 38-8 16,4 5 0-16,1 2-6 15,2 0 6-15,6 0-4 16,5 7 1-16,7 5-10 15,6 4-2-15,7 0-1 16,9 1 4-16,9-1 8 16,6 4 0-16,3-1 1 15,6-4 1-15,8 2-1 16,1-4-3-16,4-4-7 16,6-1 10-16,-1-3 0 15,2-2 0-15,1 1 0 16,1 0 1-16,-3 0 0 0,-1 4 0 15,-6-2-1 1,-6 0 1-16,-4-1-2 0,-4 1 1 16,-1-1 0-16,-6 1 11 15,-3-2 9-15,-6 0 7 16,-6 0-1-16,-1 1-16 16,-5 0 12-16,1-1-6 15,0 0 0-15,5 2 26 16,5-4-30-16,4 2-6 15,3-1-1-15,3-2-3 16,6 0 2-16,4-1 3 16,2 0 1-16,2 0-5 15,-4 0 1-15,-7 0-6 16,-4 0 2-16,-10 0 0 0,-9 0 0 16,-10 0 0-16,-9 0 0 15,-6 0 1-15,-5 0 0 16,-2-1 1-16,-5-2-2 15,-3-1-2-15,-1-2 2 16,-6-2 0-16,-4 1 4 16,-3-3-4-16,-3 3 0 15,-2-2 2-15,-2 1-4 16,2 2 4-16,0-3-4 16,2 2 2-16,5-2 0 15,2-1-7-15,4 0 6 16,4 1-8-16,4-1 6 15,0 0 3-15,-1 2 0 0,2 0-2 16,0 3-6-16,0 2-5 16,-4 0-7-16,-3 2 3 15,-3-1-59-15,-6 2-49 16,-3-3-15-16,-6-5-84 16</inkml:trace>
  <inkml:trace contextRef="#ctx0" brushRef="#br0" timeOffset="82073.7561">19077 3470 351 0,'0'0'56'15,"0"0"-11"-15,0 0-19 16,0 0-24-16,0 0 4 15,0 0-1-15,101-8 2 16,-68 8-6-16,-2 0 5 16,-1 11 5-16,-1 7-5 15,-4 1 8-15,-5 8-11 16,-4 2-2-16,-7 6 7 16,-8 5-3-16,-1 1 2 15,0-1 2-15,-13 0-6 16,-3-8-1-16,0-1 0 0,-4-3 3 15,-1-1 6-15,0-4 1 16,-3 2-12-16,-1 0 11 16,-5 3-11-16,-8-3-70 15,-5-6-88-15</inkml:trace>
  <inkml:trace contextRef="#ctx0" brushRef="#br0" timeOffset="86683.8595">15364 4102 422 0,'0'0'24'15,"0"0"75"-15,0 0-62 16,0 0-23-16,0 0 17 16,0 0-7-16,0 0-8 15,0 0 1-15,-43-21-7 0,34 21-10 16,-3 0 2-16,-7 7-1 15,-2 10 1-15,-1 1-1 16,1 5 1-16,6-2-2 16,3 1 0-16,9-4-1 15,3-1 1-15,0-8 1 16,2-1-1-16,12-6 5 16,10-1 0-16,6-1 9 15,7 0-2-15,2-15-4 16,-5-5-5-16,-7 0 4 15,-8 1-7-15,-9-2 5 16,-7 2-5-16,-3 1 0 16,0 1-1-16,0 3-12 15,-10 0-13-15,-1 6 6 16,2 0 20-16,1 5 2 0,2 2-2 16,2 1-1-16,-2 0-5 15,3 0-5-15,0 0-10 16,0 3-15-16,-2 9-6 15,2 2-37-15,3 3-19 16,0 2 27-16,0-2-16 16,8-3-63-16</inkml:trace>
  <inkml:trace contextRef="#ctx0" brushRef="#br0" timeOffset="86991.7186">15740 4000 167 0,'0'0'58'0,"0"0"12"15,0 0-45-15,0 0-13 16,0 0-2-16,0 0 20 15,-57 59-5-15,56-36 21 16,1 0-17-16,0-2 5 16,0 2 5-16,1-4-24 0,7 2-13 15,0 0 5-15,1-1-7 16,4 2-91-16,2-3 7 16,1-5-135-16</inkml:trace>
  <inkml:trace contextRef="#ctx0" brushRef="#br0" timeOffset="88063.3604">15890 4425 479 0,'0'0'72'16,"0"0"-12"-16,0 0-42 15,0 0-1-15,0 0 2 0,0 0 4 16,5-54-18-1,12 30-4-15,2-1-2 0,-1-1 2 16,1 1 2-16,-4 0 0 16,-4-3 0-16,-1 3 0 15,-2 3-3-15,-1 0 0 16,-1-1-4-16,-1 0 9 16,1 1-10-16,0 3 4 15,-2 2 1-15,-1 3 0 16,0 6 0-16,-3 3 0 15,0 4 0-15,0 1-9 16,0 0-10-16,0 4-25 16,-5 14 42-16,-6 7 0 15,0 2 4-15,5-1 3 0,1 0-3 16,5-2-2-16,0-4 19 16,0-5-19-16,0-4 4 15,3-3-3-15,10-3-1 16,6-4 5-16,4-1 18 15,5 0-7-15,2 0-11 16,-3-3-3-16,-5-3 1 16,-9 3-3-16,-4 0-4 15,-6 3 3-15,-3 0 0 16,0 0-9-16,0 0-29 16,0 3-10-16,-8 12 49 15,-2 2 1-15,0 3 27 16,4 1-7-16,-1-4 1 0,5-1-10 15,2-5-12 1,0-4 3-16,0-1-3 0,6-2 0 16,4-4 4-16,4 0 3 15,1 0 13-15,1-8-5 16,0-3-9-16,-3-3-6 16,-5-3 6-16,-3 3-6 15,-5 0 1-15,0 0-1 16,0 1-7-16,0 3 6 15,-3 5-15-15,-3 0 7 16,5 5-3-16,1 0 12 16,0 0-10-16,-3 0-1 0,-1 2-2 15,0 10 5 1,1 5 4-16,0-1 4 0,3 1 0 16,0-2-1-16,0 0-3 15,0-5 8-15,0-2-8 16,0-3 5-16,0-4-1 15,0-1 6-15,0 0-6 16,0 0 0-16,0 0 0 16,10 0 10-16,7-3-1 15,1-6-8-15,1-3 6 16,-3 0-7-16,-4 2 3 16,-3 3-1-16,-1 2 4 15,-4 3 5-15,-1 0-8 16,-1 2-5-16,-2 0 2 15,0 0-1-15,0 0-1 0,0 2-4 16,0 7 6-16,0 2 0 16,0 3-9-16,0-2 18 15,0-2-9-15,3-2 0 16,0-2 0-16,1-2-7 16,1 0 7-16,3-1 1 15,5 1-1-15,0-1 3 16,3-3-3-16,0 1 7 15,1 1-7-15,4-2-6 16,0 0 4-16,4 0-11 16,2 0-68-16,2 0-135 15</inkml:trace>
  <inkml:trace contextRef="#ctx0" brushRef="#br0" timeOffset="90603.4164">16978 4130 346 0,'0'0'45'0,"0"0"9"16,0 0-1-16,0 0 11 15,0 0-25-15,0 0 9 0,-15-20-25 16,11 20-23-16,-6 4 0 15,-4 11 3-15,-4 5 1 16,5-3 13-16,-1-3-13 16,7-1 0-16,4-6-2 15,1 0 0-15,2-5 2 16,0 1-4-16,0-2 0 16,0-1 0-16,3 0 2 15,12 0-2-15,3-6 3 16,1-12-1-16,-3 0-3 15,-3-2 1-15,-9 3 0 16,-1 1-3-16,-3 8 7 0,0 3-6 16,0 3 2-1,0 2-1-15,0 0 0 0,0 0-21 16,0 10 9-16,0 9 12 16,0 3-1-16,0 1-3 15,0-1 5-15,0 0-1 16,0 1 3-16,0 0-3 15,-3-4 2-15,-4 3-2 16,-6 0 6-16,-6-3-10 16,-1-1 5-16,-3-2-3 15,5-7 3-15,4-1 2 16,6-5 0-16,5-3 3 16,3 0-5-16,0 0 23 15,0 0 9-15,7-9-26 16,11-4-6-16,3-1-3 15,2 3 1-15,-1 2-1 0,-2 4 5 16,-4 2-5 0,-1 2 3-16,-2 1-4 0,-2 0-21 15,-1 0-18-15,-1 0-49 16,0 0-35-16,-1 0 16 16,3-8-137-16</inkml:trace>
  <inkml:trace contextRef="#ctx0" brushRef="#br0" timeOffset="90905.3022">17332 3988 317 0,'0'0'79'0,"0"0"-8"16,0 0-25-16,0 0-41 15,0 0-4-15,0 0-1 16,13-7 3-16,-4 15 11 16,0 4 12-16,-1 5 5 15,-4 7-4-15,-1 1-8 16,-3 1-7-16,0 2 7 16,0 1-15-16,-10 1 3 15,-7 3-2-15,-8 4-3 16,-5 4-4-16,-10 6-3 15,-2 1-74-15,-5-7-125 0</inkml:trace>
  <inkml:trace contextRef="#ctx0" brushRef="#br0" timeOffset="93153.7029">16771 4241 173 0,'0'0'127'15,"0"0"-37"-15,0 0-27 16,0 0-14-16,0 0-9 16,0 0-23-16,0 0 19 15,7-29-4-15,-4 21-6 0,0-1-7 16,0 1-4-16,0-1 1 16,3-2-3-16,2 0-10 15,-2-2-1-15,1 4 4 16,1-2-6-16,2 2 0 15,0 2 0-15,1 3 0 16,2-1 0-16,-1 2-10 16,3 3 10-16,-4 0-2 15,-2 0 2-15,-1 0-1 16,-2 11-12-16,-3 6 2 16,-3 3-7-16,0 3 18 15,0 0 0-15,0 1 0 16,-6-2 0-16,5-2-2 15,-3-5 2-15,2-5 0 16,1-4 0-16,1-3 0 0,-2-1 0 16,2-2 0-16,0 0 3 15,0 0 14-15,0 0-1 16,0 0-3-16,0-5-9 16,2-6-4-16,9-2-8 15,3-2-6-15,-2 6 7 16,0 1 7-16,-3 4-4 15,-5 4 2-15,2 0 2 16,-3 0-6-16,-1 0 3 16,1 1-4-16,1 13 5 15,2 0 2-15,0 1 0 16,1 1 2-16,1 0-1 0,3 0-1 16,2-1 1-16,3-1 5 15,7 0-7-15,8 0 1 16,9-1-5-16,8-7-62 15,4-6-272-15</inkml:trace>
  <inkml:trace contextRef="#ctx0" brushRef="#br0" timeOffset="98251.0448">26510 2997 54 0,'0'0'139'0,"0"0"-102"16,0 0-34-16,0 0 5 15,0 0 60-15,0 0-6 0,0 0-4 16,0 0-5-16,1 0-7 16,2 1 13-16,1 4-33 15,-1 1-22-15,0 2 16 16,0 5-18-16,-1 2 10 16,-2 0 1-16,0 2-3 15,0-1 8-15,0-2-8 16,0-3-6-16,1-5 4 15,2-3-7-15,0-2 1 16,0-1 7-16,9 0 40 16,3 0 18-16,9-10-49 15,6-2-9-15,1-1-6 0,-1 1-2 16,0 0-2 0,0 2-19-16,-1 1-47 0,4-1-25 15,2 0-174-15</inkml:trace>
  <inkml:trace contextRef="#ctx0" brushRef="#br0" timeOffset="100140.917">18262 13995 469 0,'0'0'10'0,"0"0"39"16,0 0 16-16,0 0-30 16,0 0-24-16,0 0 23 15,0 0-7-15,-8-47 10 16,8 47 5-16,0 0-15 15,0 0-25-15,0 0-2 16,0 0-3-16,0 7 3 16,-3 16-3-16,0 13 3 15,0 4 0-15,-2 9 2 0,1-1-2 16,0 3 2-16,-3-1-2 16,1-1 3-16,0-5-1 15,0-1 3-15,2-6-5 16,1-7 0-16,-1-6-2 15,4-8 6-15,0-5-6 16,0-8 2-16,0 0 0 16,0-3 0-16,0 2 6 15,0-2-3-15,0 0-1 16,0 0-2-16,0-17-18 16,0-8-53-16,5-8-18 15,3-3-48-15,1-3 45 16,1-4-15-16,1 1-109 15</inkml:trace>
  <inkml:trace contextRef="#ctx0" brushRef="#br0" timeOffset="102840.6827">18316 14042 62 0,'0'0'67'16,"0"0"41"-16,0 0-13 15,0 0-42-15,0 0-6 16,0 0-11-16,0-48 30 15,0 45-17-15,0-1-7 16,0 4-10-16,0 0-7 16,0 0-12-16,0 0-6 0,0 0-1 15,0 0-6 1,14 0 4-16,11-3-4 0,9 3 4 16,10-2-3-16,5 1-1 15,7 0 0-15,4 1 0 16,3 0-5-16,1 0 3 15,2 0-6-15,2 0 1 16,7 4 2-16,1 4 4 16,3-3-3-16,-3-1 0 15,-2 3-5-15,1-4 8 16,6 1-8-16,3-3 5 16,4 2-1-16,-2-1 5 15,0 2 0-15,2 1 4 16,0 2-4-16,0 2-1 15,0 1 1-15,2 1 1 0,2 1 1 16,-1 0-2 0,0 1-6-16,-1-4 4 0,-3 1 4 15,3 1 8-15,-1 0-10 16,4-2 7-16,-1 0-13 16,2-1 6-16,3-2 0 15,2 1 5-15,0-1-4 16,2-1 0-16,-4 2-1 15,1 3 2-15,2-1 0 16,0 2 0-16,0 0-2 16,-1 1 0-16,0 1 3 15,0-1-4-15,2 2 1 0,8 2-4 16,2-1 4 0,4 1 0-16,1 0 3 0,2 1-8 15,1 0 13-15,0-3-16 16,0 1 15-16,1 1-7 15,-1-1 0-15,0 0 0 16,4 2 0-16,-1 0 0 16,0-5 2-16,-2 2-4 15,-2-6 4-15,4-1 1 16,-1-5 1-16,1 0-7 16,-1-2 3-16,0 0 0 15,0 0 0-15,0-2 4 16,-2-4 2-16,-3 1 9 15,-6-2-4-15,-2 2-10 16,-2 2 2-16,-3-2-3 0,-2 5 0 16,-3-3 0-16,1 3-3 15,3-2 3-15,2 1 0 16,-3 0 0-16,-1-2 1 16,-2 1-1-16,-5 2 0 15,-2 0 1-15,-5 0-1 16,-2 0 0-16,-2 0 0 15,-9 0 0-15,-3 0 0 16,-6 0-2-16,1 0 1 16,0 0-3-16,1 0 8 15,1 0-3-15,-2 0-1 16,-2 0 1-16,-2-5-1 0,-4 0 0 16,-6 1 0-16,-4-2-1 15,-3 2 1-15,-3 0 0 16,-5 1 4-16,-4 0-4 15,-4 3 0-15,-3-2 2 16,-2 2-2-16,-1 0 0 16,-4 0-2-16,-6 0 4 15,-6 0-2-15,-1 0 0 16,-5 0-2-16,0 0 0 16,0 0 2-16,0 4 0 15,0 11 0-15,0 4-1 16,0 5 1-16,0 5-9 15,-9 5 9-15,-4 2 6 0,0 1-5 16,1 6 0 0,0 6-1-16,-3-1 0 0,3 0 1 15,-2 1 0-15,1-5-1 16,3 0 4-16,0-3-4 16,2-1-2-16,1-7 1 15,-2 0 1-15,1-2 0 16,1-6 0-16,1-2 0 15,-3-3 0-15,3-3 0 16,-2-5 0-16,4-2-1 16,-1-3 1-16,0-6 8 15,2 1-8-15,0-2 4 0,-2 0 0 16,-1 0-1-16,-1 0 0 16,-4 0 5-16,-1-3-6 15,-1-2 1-15,0-3-3 16,-8 4 0-16,-4-3 1 15,-8 3 0-15,-8 1-1 16,-5-1 0-16,-11 3 0 16,-10-1-2-16,-4-1-2 15,-6 2-8-15,-2 0 12 16,-2-2-3-16,-7-1 7 16,-6-4-10-16,-3 0 6 15,-2-4 0-15,-5 1 6 16,-7-2-5-16,-7-1-1 15,-6-1 3-15,-2-1-2 16,3-1-1-16,4-1-6 0,-2 1 6 16,-7 2-4-16,0-2 4 15,-10 1 1-15,0-2 7 16,2 1-12-16,-3-1 4 16,2 1-1-16,0 2 1 15,-2-3 0-15,-1 0 0 16,1-2 2-16,-1-1-2 15,1-3-4-15,5 0 2 16,-1-1 1-16,2 4 1 16,3-1 0-16,2 2 0 15,-1 3-2-15,6-1 2 16,-1 3 3-16,-2 1-2 0,4-1-2 16,-2 0-2-16,0 0 3 15,4 1 4-15,5-2-4 16,5 0-1-16,6-1 1 15,3-2 5-15,1 2-4 16,2-3-2-16,4 0 2 16,1 0 0-16,4-2-1 15,-2 0-1-15,1 4 0 16,1 0 1-16,-1 4 0 16,1 0 0-16,1 3 0 15,0 2-3-15,0 1 2 16,-1 0 1-16,0 0 5 15,1 1-5-15,0 0 0 16,3 1-5-16,2 1 3 0,-2 2 1 16,3-1 1-16,0 1 0 15,1-1 2-15,5 1-2 16,0 0 2-16,6 2 1 16,3 1-2-16,4 0-1 15,5 0 0-15,1 0-2 16,1 0 2-16,2 0 1 15,3 0-1-15,5 1 0 16,4 2 1-16,-1-3-1 16,6 3-7-16,-1-1 7 15,2 0 1-15,2-2-1 16,-1 1 2-16,0-1-2 0,2 2-1 16,-1-2 1-16,0 1 3 15,-2 2-3-15,0 0 1 16,-1-1-1-16,4 1-1 15,6-1-2-15,3-1 6 16,5-1-3-16,1 0 4 16,3 0-4-16,3 0 0 15,3 0-1-15,5 0 1 16,1 0 3-16,0 0 2 16,0 0-3-16,0 0-2 15,0 0 0-15,3 0 5 16,-3 0-5-16,3 0 0 15,0 0-2-15,-1 0 3 16,1 0-1-16,0 0 0 0,0 0 3 16,0 0-5-16,-2 0 7 15,-3 0-1-15,-1 0-2 16,-3 0-2-16,-1 0 0 16,0 0 0-16,-3 0-1 15,2 0 1-15,-3 0 0 16,0 0 0-16,0 0 1 15,2 0-1-15,2 0 0 16,1 0 0-16,-2 0-1 16,-1 0 1-16,0 0 1 15,-1 0 1-15,4 0-4 16,3 0 4-16,1-1 3 0,0-1-5 16,0 0 0-16,2 1-2 15,2 0 3-15,-1 1-1 16,2-1 0-16,0 1 0 15,-1 0 0-15,-5 0 0 16,-1 0 0-16,-3 0-1 16,3 0 0-16,-2 0 1 15,-3 0 0-15,0 0-2 16,-4 0 2-16,4 0 0 16,-1 0 2-16,0 0-6 15,1 2 0-15,-4 1 4 16,4-1 2-16,3-1-1 15,3 1-1-15,3-2 0 16,0 2-1-16,0 1-13 16,0 1 2-16,2 2-9 0,1 2-18 15,0 3-31-15,7 0-96 16,12-1-19-16</inkml:trace>
  <inkml:trace contextRef="#ctx0" brushRef="#br0" timeOffset="103816.1638">18082 15104 66 0,'0'0'48'0,"0"0"1"16,0 0 37-16,79-70-15 16,-57 51 16-16,1 1-13 15,-7 0 14-15,-1 5-30 16,-7 5-11-16,-8 3-18 15,0 4 9-15,0 1-18 0,0 0-20 16,-17 6 0 0,-7 11 0-16,-9 6 0 0,-1 6 0 15,2 3 6-15,6 0 12 16,5 0-14-16,6-2-4 16,9-7 2-16,6-5-4 15,0-2 1-15,2-5 1 16,17-2 4-16,8-3-4 15,7-6-3-15,11 0 3 16,4-6 5-16,-4-12-5 16,-3-7-13-16,-15 1 5 15,-12 1 4-15,-8-2 4 0,-7 3-2 16,0-1-2 0,-10 4 3-16,-13 5-6 0,-2 5-18 15,-4 6 19-15,3 3 6 16,-3 0 0-16,4 16-7 15,6 6 0-15,7 10-25 16,10 10-16-16,2 5-50 16,25 5-53-16,20-5-225 15</inkml:trace>
  <inkml:trace contextRef="#ctx0" brushRef="#br0" timeOffset="105044.4867">27749 16098 333 0,'0'0'32'15,"0"0"3"-15,0 0 40 16,24-72-1-16,-14 56-42 16,2 1-4-16,0 6 27 15,3-2-2-15,3 2-43 16,7 4-8-16,2 5-1 15,1 0-2-15,-2 0 2 16,-7 8-4-16,-4 6 1 16,-9 6-11-16,-6 3 7 0,0 4-14 15,-18 1 13 1,-16 0 1-16,-9 0 6 0,-5-3 0 16,3-5 1-1,4-3 2-15,8-5-3 0,12-3 0 16,6-4 0-16,10-5 1 15,5 0 5-15,0 0-4 16,0 0 6-16,0 0 6 16,18 0-6-16,6 1-8 15,6 2 0-15,3 3 1 16,-5 0-1-16,-1 5 4 16,-5 1-4-16,-1 0 0 15,-4-2-6-15,-3 2 12 16,0-2-10-16,-1-2 4 15,1-2-6-15,-1-1-32 0,8-5-79 16,8 0-89-16</inkml:trace>
  <inkml:trace contextRef="#ctx0" brushRef="#br0" timeOffset="105412.6805">28374 16044 388 0,'0'0'87'0,"0"0"-84"16,-106-17 11-16,70 17-8 15,8 0 2-15,10 2 0 0,6 7-1 16,9 2-7-16,3 5 1 16,0 4 26-16,8 2-7 15,14 2-9-15,6 0-11 16,7-2 1-16,1-3-8 15,-5 0 6-15,-4-4 0 16,-8 1 2-16,-12-3-2 16,-7-3 1-16,0-2-5 15,-13 1 10-15,-16 3 8 16,-9 1 19-16,-2-2 20 16,5-1-34-16,7-1 11 15,9-4-21-15,10 2-8 16,6-2 1-16,3 2-2 15,1 0-22-15,27-4-63 16,14-3-56-16</inkml:trace>
  <inkml:trace contextRef="#ctx0" brushRef="#br0" timeOffset="105810.0119">28814 16148 304 0,'0'0'80'16,"0"0"-60"-16,0 0-15 0,0 0 16 16,0 0 25-16,-98 39 47 15,65-15-23-15,-2 2-24 16,-6 6-22-16,2 1 13 15,3 1-21-15,8-3-1 16,9-3-7-16,8-4-2 16,8-5-4-16,3-2-1 15,0-3-1-15,12-4-10 16,12-7 9-16,4-3 2 16,6 0-2-16,-1-3-9 15,-3-11-7-15,-9-6-2 16,-11 0 1-16,-10-1-8 15,0 0-3-15,-19-1-22 0,-21 0-106 16,-11 2 133 0,-10 4-55-16,-9 3-71 0</inkml:trace>
  <inkml:trace contextRef="#ctx0" brushRef="#br0" timeOffset="107888.1091">29075 16283 217 0,'0'0'57'15,"0"0"14"-15,0 0 6 16,0 0-1-16,0 0-9 16,0 0 11-16,8-36-24 15,-8 30-7-15,0 2-23 0,0 0 1 16,0-2 1 0,-2-1-8-16,-7-2-2 0,-7 0-9 15,-8-2-7-15,-6-1 1 16,-4 3 0-16,-5-1 1 15,4 2-2-15,3 6 0 16,3 0 1-16,6 2-1 16,3 0-6-16,4 0 6 15,3 9-4-15,0 2 2 16,3 5 1-16,0 2 0 16,1 3 1-16,-1 0 0 15,0 1-1-15,3 2 1 16,-1-2 2-16,2-4-2 15,-2 1-1-15,1-5 0 0,1-2 2 16,2-2 0-16,-1-5-1 16,4 0 8-1,-1-1-17-15,2-3 13 0,-1 1-4 16,1-2 0-16,0 2-7 16,0 0 2-16,0 3-9 15,0 3 14-15,-2 2-8 16,-5 3 6-16,-8 3 1 15,-9 0 1-15,-9 4 8 16,-7-2-8-16,-1 0 1 16,0-6-1-16,7 0 0 15,5-5 4-15,6-2 0 16,2-1-4-16,6-3 2 16,2 1-2-16,5-2 0 15,5 0-1-15,0 0-63 0,0 0-46 16,1-9-357-16</inkml:trace>
  <inkml:trace contextRef="#ctx0" brushRef="#br0" timeOffset="109055.1431">18765 13925 185 0,'0'0'138'15,"0"0"-64"-15,0 0-50 16,0 0-9-16,0 0-2 15,0 0 3-15,9-8 0 16,-9 8 8-16,0 9 12 16,0 4 5-16,0 6-2 15,0 4-1-15,0 5-13 0,0 3-7 16,0 3 5 0,-3-1-16-16,0-3 3 0,2-1-2 15,1-3-6-15,0-6-1 16,0-3-1-16,0-5-1 15,0-2-12-15,6-6-46 16,8-4-114-16,3-2 25 16</inkml:trace>
  <inkml:trace contextRef="#ctx0" brushRef="#br0" timeOffset="109335.0529">19181 14009 536 0,'0'0'38'15,"0"0"-10"-15,0 0-28 16,0 0-8-16,0 0 6 16,0 0 2-16,0 0 24 15,0 80 22-15,-1-49-12 16,-7 0-5-16,0 0-29 15,0-4 9-15,-1-4-7 16,4-3-1-16,0-3-1 16,5-4-7-16,0-4-42 0,0-3-42 15,17-6-115 1,4-3-159-16</inkml:trace>
  <inkml:trace contextRef="#ctx0" brushRef="#br0" timeOffset="109575.5181">19738 14032 401 0,'0'0'44'16,"0"0"-44"-16,0 0 0 15,0 0 3-15,-9 95 7 16,0-65 20-16,0 1 8 0,4 2-15 15,4-1-7-15,1 4-9 16,0-3-4-16,15 2-3 16,13-4-37-16,12-5-79 15,7-9-169-15</inkml:trace>
  <inkml:trace contextRef="#ctx0" brushRef="#br0" timeOffset="110013.3287">21981 14330 366 0,'0'0'221'0,"0"0"-198"0,0 0-23 16,0 0-3-16,0 0 2 15,-17 100 1-15,3-66-2 16,-1-1 2-16,-2 2 13 16,5 0-13-16,-1 2-2 15,7-1-27-15,6-4-120 16,2-6-115-16</inkml:trace>
  <inkml:trace contextRef="#ctx0" brushRef="#br0" timeOffset="110319.6566">23318 14633 583 0,'0'0'25'0,"0"0"-19"16,0 0-6-16,-60 101 11 0,48-69-8 15,0-1-3-15,11 2-8 16,1-1-27-16,3-3-48 16,19-4-48-16,8-3-168 15</inkml:trace>
  <inkml:trace contextRef="#ctx0" brushRef="#br0" timeOffset="110677.7244">25647 14936 669 0,'0'0'60'16,"0"0"-33"-16,0 0-27 15,0 0-4-15,0 0 4 16,-10 72 0-16,10-43-5 15,0 5-15-15,3 3-13 0,12 5-12 16,9-5-90-16,8-5-15 16</inkml:trace>
  <inkml:trace contextRef="#ctx0" brushRef="#br0" timeOffset="111063.9552">27448 14829 703 0,'0'0'28'16,"0"0"-1"-16,0 0 13 15,0 0-40-15,0 0-18 16,0 0 3-16,1 51 15 16,-1-13 2-16,0 0 15 15,-4 3-6-15,-1-1-3 16,2 1-5-16,0-2-3 0,2-2 0 15,1-8-1-15,0-5-43 16,15-12-22-16,15-12-77 16,13-3 1-16</inkml:trace>
  <inkml:trace contextRef="#ctx0" brushRef="#br0" timeOffset="111271.0835">28219 14741 452 0,'0'0'57'0,"0"0"-47"0,-101 75-10 16,49-36-4-16,-4 2 4 15,-12-4 4-15,-4-4-4 16,-12-1-44-16,-8-5-69 15</inkml:trace>
  <inkml:trace contextRef="#ctx0" brushRef="#br0" timeOffset="112081.4808">23983 13618 216 0,'0'0'182'0,"0"0"-51"16,0 0-11-16,0 0-62 16,0 0-15-16,0 0-36 15,4-39-7-15,-4 57-10 0,0 11 10 16,0 12 5-16,0 5 7 16,0 2 1-16,-3 3-3 15,-7 0-2-15,-2 0-2 16,-2-3-4-16,0 1-2 15,-4-6 0-15,-2-4 6 16,1-6-6-16,-2-5-28 16,0-3-17-16,1-7-28 15,-2-11-134-15,0-7-137 16</inkml:trace>
  <inkml:trace contextRef="#ctx0" brushRef="#br0" timeOffset="112344.2193">23738 14053 482 0,'0'0'7'0,"0"0"-7"15,0 0-2-15,0 0 2 16,0 84 2-16,0-55 45 16,0 2 34-16,0 6-35 15,0 1-6-15,0-2-17 16,0 0-9-16,11-8-2 15,2-6-7-15,5-8 6 16,6-5-6-16,7-9 17 16,11 0-13-16,7-9-9 15,11-16-24-15,2-8-42 16,0-15-113-16,-9-9-226 0</inkml:trace>
  <inkml:trace contextRef="#ctx0" brushRef="#br0" timeOffset="113319.3323">23647 13140 632 0,'0'0'67'0,"0"0"22"0,0 0-51 16,0 0-22-16,0 0-7 15,0 0 23-15,0 5 27 16,18-18-22-16,5-6-34 15,8-4 0-15,0 1-5 16,-1-3 2-16,-3 1-6 16,-8-2-1-16,-4 1-3 15,-3 4 6-15,-6 4-9 16,-3 5 7-16,0 8-5 16,-3 3 2-16,0 1-12 15,0 0-18-15,0 0-23 16,0 9 36-16,-3 10 26 15,-6 4 2-15,-1 0 0 0,2 4-4 16,2-2 4-16,0-3-4 16,6-2 7-16,0-2-5 15,0-5 0-15,0-2 0 16,11-4 0-16,3-3 0 16,1-1-3-16,3-3 1 15,0 0 0-15,2-2 2 16,2-8 0-16,-2-5 0 15,2 0 0-15,-2-2 0 16,2 0-6-16,-2 4 1 16,1 1 5-16,1 2-4 15,-2 3 4-15,1 2-6 16,0 5 6-16,-3 0-7 0,1 0 4 16,-2 6 1-16,-1 10 0 15,-6 2-7-15,1 1 8 16,-8 3-8-16,-3-2 3 15,0-2 5-15,-3-4-5 16,-9-2-9-16,1-2 13 16,4-5 2-16,3-3 1 15,4-2 6-15,0 0-7 16,0 0 1-16,0 0 9 16,10-8 2-16,5-3-12 15,3 1 0-15,-3 1 2 16,-1 6 7-16,3 1-7 0,1 2-1 15,1 0-2-15,1 0 1 16,4 0-3-16,1 0-5 16,2 0-26-16,2 0-208 15</inkml:trace>
  <inkml:trace contextRef="#ctx0" brushRef="#br0" timeOffset="114711.8647">24645 13065 80 0,'0'0'14'0,"0"0"49"15,0 0 49-15,0 0-15 16,0 0 16-16,0 0-97 16,17-49 71-16,-26 47-28 15,-4 0-37-15,-4 2-8 16,0 0-12-16,-4 0 8 16,-2 8 0-16,-1 6 5 0,0 5-6 15,0 1 8 1,0 3-7-16,6-1-2 0,8-3-6 15,5-5-2-15,5-6 0 16,0-2 0-16,5-3 9 16,11-3 11-16,7 0-4 15,3 0-3-15,4-13 6 16,0-7-17-16,-5-2 5 16,1-2 1-16,-4-6-7 15,-4 0-1-15,-2 1 0 16,-4-5 0-16,-3 2-2 15,2 3-7-15,-5 3 0 16,-2 8 3-16,-1 7 5 16,0 6 0-16,-3 5 1 15,2 0-38-15,-2 0-5 0,0 9 14 16,0 8 26 0,0 3 1-16,0 3 0 0,-2 2 2 15,-4 1 11-15,2-2-11 16,2-1 3-16,2-6-3 15,0-3 0-15,0-4 1 16,0-6 0-16,0-4 0 16,11 0 32-16,3 0-2 15,5-11-9-15,4-6-22 16,0 2 0-16,-5-4 5 16,1 0-5-16,-3 1 1 15,-2 2-1-15,-4 4 3 16,-4 4-3-16,-5 6 2 15,-1 0-2-15,0 2-2 0,0 0-4 16,0 0-16-16,0 4 9 16,0 11 10-16,-4 4 0 15,1 5 0-15,2-2 6 16,1 0-1-16,0-3-2 16,4-1 0-16,11-4 2 15,0-2-1-15,0-4 10 16,0-4-6-16,3-2 3 15,1-2-6-15,2 0 4 16,5 0 7-16,-3-5-10 16,3-9 0-16,-1-5 9 15,-2-3-5-15,2-5-7 16,-3-3 0-16,-3 0 4 0,-7-2-4 16,-4 3 0-16,-5 0-10 15,-3 6 5-15,0 3-1 16,0 4-9-16,-3 5-1 15,-3 6 3-15,0 2 8 16,0 3 4-16,-3 0-22 16,0 0-22-16,0 11 3 15,0 6-63-15,5 3-24 16,4-2-6-16</inkml:trace>
  <inkml:trace contextRef="#ctx0" brushRef="#br0" timeOffset="115049.8285">25456 12759 124 0,'0'0'128'15,"0"0"-94"-15,0 0-26 16,0 0-6-16,0 0 0 15,0 0 17-15,-61 27 33 16,49-9-12-16,0 2 23 16,1 3-19-16,2-1-12 15,3 0-4-15,2 0-18 0,4-4-9 16,0-2 5-16,0-4 0 16,4-2 1-16,5-3-6 15,5-3-1-15,4-4 15 16,3 0-6-16,3 0-8 15,-3 0-1-15,-2-4-43 16,-4-3-107-16,-9 1-38 16</inkml:trace>
  <inkml:trace contextRef="#ctx0" brushRef="#br0" timeOffset="116459.5644">23867 13293 205 0,'0'0'37'0,"0"0"-40"16,0 0 7-16,0 0 38 15,0 0 81-15,0 0-43 0,-60 0-15 16,60 0-18-16,4 0-45 16,16 0 2-16,8 7-3 15,9 0 19-15,9 0-16 16,7 5 22-16,11 0-6 15,3-1-10-15,8 2 7 16,8 0-17-16,5-1 5 16,1 2 3-16,-5-2-2 15,-8-3-12-15,-9-3 12 16,-4-4-6-16,0-2 3 16,-2 0-2-16,-1-7-1 15,-2-7 5-15,-2-3 0 16,-2 0 7-16,-2-3-6 15,-1-2-6-15,1-3-3 0,2-5 3 16,-1 1 11-16,-2 1-11 16,-2 0 2-16,-1 6-3 15,-5 1 1-15,-4 1 0 16,-1-1-4-16,-4 1 8 16,-3-4 3-16,-5 0-7 15,-1-3 0-15,-9-4 0 16,-2-2 1-16,-3-6-1 15,-5-1 1-15,-4-3-1 16,-2 2 2-16,0 0 3 16,-13 4-5-16,-10 1-2 15,-8 0 0-15,-9 0 1 0,-7-1-32 16,-5 2 6-16,-3 3 14 16,-3 0 5-16,-2 6 3 15,-1 1 6-15,-5-3-12 16,-2 1 22-16,-8 0-22 15,0 0 18-15,-6 4-7 16,-3 3 0-16,-2 5-4 16,-4 6 1-16,-6 6 6 15,0 3-1-15,0 0-2 16,5 0 4-16,10 8-5 16,12 1 1-16,5 3 0 15,7 0 0-15,8 1 3 16,6 0 0-16,7 0-3 0,3 2-5 15,1 3 5 1,2 6-3-16,2 6 3 0,5 6-3 16,5 1 1-16,5 4 1 15,4 3-4-15,3-3 5 16,-1 1 0-16,-4 0 0 16,0 2 1-16,-1-1-2 15,-4 4 2-15,0 1 5 16,5 1-6-16,1-2-8 15,7-7 8-15,4-2 0 16,0-6 1-16,19-4-1 16,13-6 0-16,14-3-3 15,19-4-19-15,19-8-46 0,4-7-281 16</inkml:trace>
  <inkml:trace contextRef="#ctx0" brushRef="#br0" timeOffset="120493.9111">17493 17040 649 0,'0'0'21'0,"0"0"-21"15,0 0 15-15,-97-9-10 16,75 26-5-16,3 2-1 16,5 1 1-16,6 1 1 15,8 0 1-15,0 2-2 16,8 4 2-16,13-1 8 16,4 0 3-16,0-2-9 15,-2-1 2-15,-5 1-4 16,-11-1 0-16,-5 0-2 15,-2-2 0-15,-9 1 6 16,-14-7-5-16,-2 2 0 16,1-7 2-16,5-6 11 15,9-1-6-15,7-3 0 0,3 0 14 16,0 0-15 0,5-7 0-16,22-13-7 0,9 1-3 15,7-5-10-15,5 6 6 16,-6 2 6-16,-3 5 1 15,-7 0 0-15,-2-1 0 16,-3 0 2-16,-6-1-5 16,-2-1 7-16,1-1-4 15,-3-6 9-15,0-1-9 16,-2 0 5-16,-6-1-5 16,-5 3-3-16,-1 3 3 15,-3 6 0-15,0 5-3 16,0 6 3-16,0 0-15 15,-1 6-17-15,-11 17 14 0,-6 8 18 16,0 4 0-16,2-1-3 16,8-4 3-16,5-7 0 15,3-6-1-15,0-3 1 16,2-3 0-16,10-5 1 16,7-2-2-16,5-4 6 15,7 0 0-15,5 0-5 16,4-9 0-16,2-3 0 15,-6 3 0-15,3 1 2 16,-1-1-4-16,2 3-3 16,2-1 5-16,0 4 6 15,-6-1-6-15,-6 1-13 16,-11 2 12-16,-7 0 1 0,-11 1-9 16,-1 0 1-1,-6 0-27-15,-24 1-28 0,-16 12 62 16,-4 2 1-16,3-1 10 15,9 2 9-15,12 2 10 16,12 4-29-16,8 5-5 16,6-4 5-16,0-2 0 15,13-5 4-15,12-8-4 16,11-4 14-16,1-4-3 16,-1-2-5-16,-3-13-5 15,-6-4-1-15,-11-3-2 16,-2 1 1-16,-8-1-14 0,-6 1-17 15,0 1 6-15,-3 4 0 16,-8 2 13-16,1 7 13 16,7 5 0-16,3 2 0 15,0 0-7-15,0 0-16 16,0 12 10-16,0 2 10 16,0 3-4-16,7 2 7 15,8-3 10-15,3 1 5 16,-2-3-14-16,5-8 6 15,-1-2-3-15,4-4 3 16,4 0-5-16,3 0 7 16,-2-10-9-16,-1-4 10 15,-3-3-9-15,-1-3 0 0,0-4 4 16,0 4 2 0,0-1-4-16,-2 4-3 0,2 0 0 15,-3 4-1-15,1 3 1 16,-3 1-24-16,-5 5 22 15,-3 1-5-15,-4 2 1 16,-3 1 5-16,-4 0 1 16,0 0-10-16,0 0-34 15,-19 3 4-15,-6 11 18 16,-7 3 21-16,0 3-15 16,2-1 16-16,5 3 7 15,6 0 6-15,6 1 31 16,9-4-16-16,4-2-16 15,0-3-7-15,20-11 15 0,12-3 17 16,10 0-16-16,8-6-15 16,4-11-6-16,-3-2-20 15,-2 0 10-15,-10-1-17 16,-9-2-27-16,-10 0 39 16,-8-2 15-16,-3-3 16 15,-4-1-4-15,-1 1 9 16,-2 7-10-16,-1 6 7 15,-1 8 4-15,2 6-21 16,1 0-1-16,0 6-49 16,-2 14 38-16,-1 7 11 15,0 4 31-15,0 0-20 16,-4 0 11-16,-7-4-9 0,2-5 10 16,0-2-1-16,3-8-16 15,3-2-5-15,2-8-1 16,1-1 0-16,0-1-7 15,0 0-1-15,21-3 8 16,7-8-2-16,8 2-6 16,-2-1 2-16,-1 10 6 15,1 0 17-15,2 0-17 16,6 0 0-16,1 3 1 16,-1 8-1-16,0 0-74 15,-10-6-152-15</inkml:trace>
  <inkml:trace contextRef="#ctx0" brushRef="#br0" timeOffset="120956.6824">20204 17293 730 0,'0'0'12'0,"0"0"-7"0,0 0-5 15,111-2-30-15,-57-4 16 16,-2-2-3-16,-6 1 3 16,-1 5-10-16,-8-5-115 15,-12 4-216-15</inkml:trace>
  <inkml:trace contextRef="#ctx0" brushRef="#br0" timeOffset="121171.6844">20213 17564 493 0,'0'0'103'0,"0"0"-92"16,0 0-10-16,84 0 11 15,-42-6 11-15,-2 1-3 16,3-3-19-16,-2 4-1 15,-4 2-43-15,0-8-119 16,-3 0-216-16</inkml:trace>
  <inkml:trace contextRef="#ctx0" brushRef="#br0" timeOffset="121691.9257">21192 17191 662 0,'0'0'4'0,"0"0"4"16,0 0 4-16,0 0-4 15,0 0 0-15,-89 24-8 16,73-5 28-16,5 1-25 0,6 3 5 16,5 2-3-16,0 1 2 15,6-4 1-15,18 2 12 16,7-9 1-16,7-1-7 15,3-6-5-15,0-6-9 16,-4-2 0-16,-4 0-1 16,-3-10 1-16,-5-9 0 15,-3-5-4-15,-4-6-10 16,-7-3-11-16,-10-3-7 16,-1 2 6-16,-1 2 15 15,-19 3 9-15,-1 8 2 16,-1 8 19-16,3 4-17 15,1 9-4-15,3 0-10 0,3 9 10 16,2 11-60-16,5 8-4 16,5 2-80-16,0-2-119 15</inkml:trace>
  <inkml:trace contextRef="#ctx0" brushRef="#br0" timeOffset="122046.182">21975 17024 541 0,'0'0'44'0,"0"0"-12"16,0 0-20-16,0 0 1 16,0 0-2-16,-106 55 30 15,81-22 5-15,-1 4-17 16,6-2-11-16,6 2 5 16,2-3-21-16,8-4 2 15,4-2-2-15,0-5-2 16,9-2 0-16,16-4-9 0,8-7-15 15,10 0-9-15,8-10-46 16,4 0-174-16</inkml:trace>
  <inkml:trace contextRef="#ctx0" brushRef="#br0" timeOffset="122347.0007">22344 17069 417 0,'0'0'82'0,"0"0"-40"0,0 0-42 16,0 0-14 0,0 0 14-16,0 0 29 0,-2 43 75 15,-3-20-70-15,-1 1-12 16,3 0 2-16,-1 0 7 15,3 0-6-15,-1-1-15 16,2-3-2-16,0 0-3 16,0-3-5-16,0-3 1 15,2-3-1-15,6-3-45 16,5-7-53-16,3-1-126 16</inkml:trace>
  <inkml:trace contextRef="#ctx0" brushRef="#br0" timeOffset="122644.7422">22694 16900 503 0,'0'0'92'0,"0"0"-59"16,0 0-27-16,0 0-6 15,0 0 4-15,0 0 14 16,46 77 23-16,-40-43-11 16,-3 3 7-16,-1-1-14 0,-2 0-1 15,0-4-12 1,0-1-2-16,-3-2-8 0,-9-2 0 16,-7 2-1-16,-4-3 1 15,-7 3-2-15,-7 3-34 16,-8 0-38-16,-8-3-155 15</inkml:trace>
  <inkml:trace contextRef="#ctx0" brushRef="#br0" timeOffset="124812.3532">17539 17766 408 0,'0'0'38'0,"0"0"41"0,0 0 5 16,0 0-16-16,0 0-20 15,0 0-2-15,0 0-11 16,-3-12-4-16,0 12-12 16,-1 0-19-16,-10 0-5 15,-10 12 5-15,-4 8 17 16,-5 6-15-16,8 1-2 16,11 0 0-16,10-3 0 15,4-3-11-15,1-3 9 16,22-2 4-16,2 1-1 15,7-2-1-15,-2-1 1 16,-4 1 0-16,-3 2-1 0,-13-3-1 16,-4 3 0-16,-6 0-3 15,0 5 4-15,-9 2 21 16,-9 0-6-16,-3-3 1 16,-1-4 1-16,1-3 6 15,-5-1-18-15,3-3-1 16,0 0-4-16,8-1 0 15,7-3 0-15,3 0-77 16,5-1-7-16,0 1-17 16,3-4-111-16,13-2 23 15</inkml:trace>
  <inkml:trace contextRef="#ctx0" brushRef="#br0" timeOffset="125532.6765">17530 18271 422 0,'0'0'24'16,"0"0"-24"-16,0 0 0 15,0 0 1-15,0 0 11 16,91-22 42-16,-73 14 6 16,1 2-15-16,-1-2-12 15,-1 0 2-15,-4 5-12 16,0-4-11-16,-2 0-1 15,0 1-4-15,0-5-7 0,0-4 11 16,2-2-3-16,-1-7-4 16,2-5-2-16,-1-1-1 15,-2 0-1-15,-1 4-1 16,-3 2 1-16,-1 1 0 16,0 4 1-16,-1 7 3 15,-2-2-4-15,1 7-4 16,-1 4 3-16,-1 2 2 15,-1-1 3-15,-1 2-4 16,2 0-5-16,-2 0-1 16,1 0-4-16,-1 3-1 15,0 14 4-15,0 9 7 16,0 6 9-16,-6 8 4 0,-7 7 4 16,1 8 1-1,-1 1-9-15,2-6 1 0,0-11-8 16,3-12 4-16,3-12-2 15,4-8 2-15,1-6-6 16,0-1 7-16,0 0 9 16,0-9 34-16,0-24-30 15,0-14-20-15,14-15-46 16,6-1 15-16,5-2-12 16,2 10-20-16,0 10-11 15,0 8-28-15,-3 12 45 16,-5 8 45-16,2 9-2 15,-2 8 6-15,-2 0 7 16,-1 3 1-16,-4 14 1 0,-1 4 2 16,-7 5 21-16,-4 1 17 15,0 2-3-15,-13 4 0 16,-13-2 9-16,-2 5-21 16,-3-7-18-16,1 1 3 15,7-5-11-15,6-5-1 16,9-3-9-16,8-3-44 15,0-11-128-15,21-3-85 16</inkml:trace>
  <inkml:trace contextRef="#ctx0" brushRef="#br0" timeOffset="126381.69">18300 18227 124 0,'0'0'512'0,"0"0"-505"16,-81 14-4-16,56 0-6 16,5-4 8-16,6 2 11 15,6 2 4-15,5 0-19 16,2 3 2-16,1-4-1 16,0-1 4-16,0-4 13 15,9-1-9-15,7-4-10 16,1-3 0-16,2 0 0 15,0-10-6-15,-1-10 2 0,-2 0-8 16,-5-4-3-16,-5 4-1 16,-3 6 7-16,-1 4 6 15,-2 6-4-15,0 2 7 16,0 2 0-16,0 0 2 16,0 0-4-16,-2 11 2 15,-1 6 0-15,3 3 0 16,0-3 0-16,0 0 2 15,2-5-1-15,9-6 3 16,3-5 0-16,5-1 1 16,2-4 3-16,4-12-8 15,2-8 0-15,-1-2-4 16,-3-1-7-16,-3 4 0 16,-2 3 10-16,-3 3 1 15,0 5-2-15,0 1 2 0,-1 2 0 16,0 1 0-16,1-1-2 15,-3 2 2-15,-1-1-1 16,-3 2 2-16,-3 6-1 16,-4 0 0-16,-1 0 4 15,0 0-1-15,-1 5-3 16,-16 20 0-16,-4 12 24 16,-3 8-8-16,7 2-9 15,8 1 8-15,9-13-13 16,0-7 11-16,7-8-13 15,9-5 42-15,4-8-14 16,1-4-19-16,6-3 8 0,5-7-3 16,3-15-11-16,-4-5-3 15,-4 0-5-15,-8 3-3 16,-5 6 2-16,-6-1 3 16,-2 10-4-16,-4-2 6 15,-2 7 1-15,0 2-7 16,0 2 5-16,-3 0-31 15,-10 9 12-15,-4 11 21 16,-2 7 0-16,4 2 3 16,3 3-3-16,8-1 0 15,4-5 0-15,0 0 7 16,9-6-10-16,8-6 6 16,9-4-6-16,5-3 3 15,5-6-21-15,-3-1-116 16,-5 0-355-16</inkml:trace>
  <inkml:trace contextRef="#ctx0" brushRef="#br0" timeOffset="126885.5653">19936 18272 609 0,'0'0'30'0,"0"0"39"15,0 0-29-15,0 0-40 16,0 0-1-16,0 0-2 16,108-34 3-16,-77 34 0 15,-4 0-44-15,-7 0-67 16,-4 7-119-16</inkml:trace>
  <inkml:trace contextRef="#ctx0" brushRef="#br0" timeOffset="127049.3187">20041 18470 384 0,'0'0'83'0,"0"0"-75"15,0 0 5-15,0 0-1 16,91 3 12-16,-57-3-21 15,6-6-2-15,3-1-2 16,6 0-10-16,1-2-105 16</inkml:trace>
  <inkml:trace contextRef="#ctx0" brushRef="#br0" timeOffset="128210.8727">21177 17965 331 0,'0'0'129'0,"0"0"-70"16,0 0-24-16,0 0-3 15,0 0-9-15,0 0 3 16,0 0 58-16,18 32-50 16,-15-9 34-16,-1 2-24 15,1 3-12-15,-1 6-10 16,1 1-3-16,-1 5-10 15,-2-3 1-15,0-1-7 16,0-9-3-16,0-3-1 16,0-5-4-16,1-2-47 15,2-5-28-15,6-5-38 16,6-7-152-16</inkml:trace>
  <inkml:trace contextRef="#ctx0" brushRef="#br0" timeOffset="128578.3106">21489 18216 546 0,'0'0'111'0,"0"0"-47"15,0 0-31-15,0 0-14 16,0 0-7-16,0 0-4 16,-35 13 12-16,19 9-14 15,3 6 2-15,5-1-5 16,4-1-3-16,4-4-2 0,0-4 2 15,7-7 6 1,8-3-5-16,4-8 0 0,5 0-1 16,0-10-11-16,3-10 11 15,-2-6-20-15,-5-4 8 16,-8-4-12-16,-6 4 3 16,-6 5-1-16,0 5 11 15,-6 7-1-15,-6 6 1 16,-1 7-7-16,-1 0 18 15,1 4 0-15,1 12 0 16,4 0-1-16,2 2 1 16,3 1 0-16,3-2-56 15,0-1-114-15,8-9-74 16</inkml:trace>
  <inkml:trace contextRef="#ctx0" brushRef="#br0" timeOffset="129045.0876">21994 18110 334 0,'0'0'168'15,"0"0"-105"-15,0 0-63 0,0 0 0 16,0 0 2-16,0 0 4 16,-34-7 37-16,24 19-23 15,-1 2-13-15,3 6 1 16,-2 1 16-16,7 2-15 16,3 0-8-16,0-4 1 15,0-5-1-15,10 2 6 16,9-2-3-16,3-2 0 15,1 2-4-15,-3-3-3 16,-5-3 0-16,-6 1 3 16,-4-1 0-16,-5-1 2 15,0 6-1-15,0-2 26 16,-12 5 14-16,-12 3-5 0,-4-3-12 16,-5 5-13-1,4-5-7-15,7-3 0 0,5-3-1 16,10-3-3-16,4-3-26 15,3-4-73-15,2 0-29 16,17-4-111-16</inkml:trace>
  <inkml:trace contextRef="#ctx0" brushRef="#br0" timeOffset="130221.9147">21038 17887 29 0,'0'0'189'16,"0"0"-84"-16,0 0-98 0,0 0 6 15,-95 12 42-15,77 1 19 16,1 11-31-16,-2 7 17 15,3 17-10-15,1 18-8 16,6 12-5-16,7 10-30 16,2 3-3-16,14-2-4 15,22-9-19-15,19-8-27 16,19-11-89-16,14-20-47 16</inkml:trace>
  <inkml:trace contextRef="#ctx0" brushRef="#br0" timeOffset="130573.2145">22513 18136 486 0,'0'0'7'0,"0"0"-5"0,44 107-1 16,-20-56 16-1,-1-1 35-15,-4 1-13 0,-6-2 0 16,-7-1-18-16,-6-1-3 15,0-4 15-15,-21 1-21 16,-16-5-7-16,-20-3-5 16,-23 1-9-16,-22-7-98 15,-25-10-361-15</inkml:trace>
  <inkml:trace contextRef="#ctx0" brushRef="#br0" timeOffset="131370.6866">22778 18291 447 0,'0'0'93'15,"0"0"-81"-15,0 0-11 16,0 0 8-16,0 0 2 16,0 0 47-16,105 0-12 15,-78-9-24-15,0 1-2 16,-4-1-9-16,-1-1-11 16,-1 0-4-16,-5-6-62 15,-4-1-152-15</inkml:trace>
  <inkml:trace contextRef="#ctx0" brushRef="#br0" timeOffset="132089.2483">23244 17824 432 0,'0'0'154'0,"0"0"-37"15,0 0-63-15,0 0-48 16,0 0 3-16,0 0-9 15,2 37 45-15,-2-6-2 0,0 5-9 16,0-2-10-16,-2-1-14 16,2-5-7-16,0-7 3 15,0-4-2-15,0-11 0 16,0 0-4-16,0-5 1 16,0-1 0-16,5 0-1 15,12-4 9-15,9-18 3 16,6-6-12-16,0-2-1 15,-5 5-6-15,-11 12 5 16,-8 6 2-16,-5 7 1 16,-3 0-1-16,2 0-13 15,-2 3-8-15,0 14 6 16,0 4 15-16,1-1 0 16,5 4 1-16,3-7 0 0,3-3-2 15,3-9 1-15,1-4 0 16,11-1 5-16,4-3 3 15,7-17 1-15,-1-6-9 16,-4-2-13-16,-7-3-15 16,-9 0 15-16,-5 2-14 15,-3 4-49-15,-2 9-31 16,-2 7-116-16</inkml:trace>
  <inkml:trace contextRef="#ctx0" brushRef="#br0" timeOffset="133091.8865">23787 17990 656 0,'0'0'1'0,"0"0"60"15,0 0-33-15,0 0-21 16,-98-3-3-16,78 22 0 15,1 7 4-15,4 7 2 16,5 2 21-16,5-4-21 16,5-3 1-16,0-8-6 0,0-6 19 15,11-5-2 1,5-5-10-16,9-4 9 16,7 0-4-16,5-21-11 0,-1-5-1 15,-5-6-5 1,-7-4-19-16,-8 6-2 0,-8-1-4 15,-7 7-7-15,-1 5-5 16,0 8 15-16,0 5 20 16,0 5-12-16,-4 1 3 15,1 0 1-15,0 8 6 16,0 9-1-16,3 3 5 16,0-3 0-16,4 3 5 15,7-6-3-15,1 2-1 16,3-10-1-16,1-3 8 15,4-3-4-15,3 0-4 0,3-9 1 16,0-11 2-16,0-4 1 16,-4-3-6-16,-4 1 2 15,-3 0 0-15,-2 4 6 16,-3 5-6-16,-3 4-12 16,-4 9 12-16,-1 4 0 15,1 0 0-15,1 3-15 16,0 14 9-16,1 3 6 15,-1 3 18-15,1 1-16 16,1 1 1-16,0-2-1 16,-2-3 5-16,-1 1-3 15,-3-8-4-15,0-1 9 0,0-5-8 16,0-7 7-16,0 0-6 16,0 0-2-1,0 0 4-15,0 0 4 0,6-4-8 16,8-12-15-16,7-4-31 15,7-2 17-15,-1 6 22 16,-2 4 6-16,-4 6 2 16,-2-2 7-16,1-3 20 15,-2 5-12-15,-2-3 9 16,1-1 11-16,-1 0-22 16,3-2-6-16,1 0-3 15,4-8 3-15,1 1-8 16,0-5-2-16,-4 0 2 15,0 4 0-15,-3 1-18 16,-6 4 15-16,-6 10-4 0,-5 5 6 16,-1 0 1-16,0 0-9 15,-1 7-12-15,-11 15 18 16,-4 8 3-16,0-1 14 16,3-1-3-16,7-3-11 15,6-1 0-15,0-10-2 16,0-4 2-16,9-5 2 15,6-2 13-15,4-3-10 16,1 0 10-16,1-1-8 16,-2-11-7-16,-4 3-10 15,0-4-38-15,-8 2-29 16,-7-1-119-16,0-1-212 0</inkml:trace>
  <inkml:trace contextRef="#ctx0" brushRef="#br0" timeOffset="133222.5455">24568 17878 415 0,'0'0'113'0,"0"0"-33"16,0 0-78-16,0 0-2 15,0 0-10-15,86-6-35 16,-64 3-78-16,-1-5-309 16</inkml:trace>
  <inkml:trace contextRef="#ctx0" brushRef="#br0" timeOffset="139685.704">23623 3286 317 0,'0'0'107'0,"0"0"-82"16,0 0-20-16,0 0-4 15,0 0 23-15,0 0 48 16,0 0-15-16,0 0-9 15,0 0-20-15,0 0-26 16,14 2 0-16,5 4 2 16,8-1-2-16,0 1-2 15,6 1 2-15,1-2-2 16,2 1 1-16,2-1 1 16,0 1 5-16,1-2-5 15,2-1-2-15,-3-3-16 16,-4 0 4-16,-7 0-19 15,-9 0-11-15,-6 0 10 16,-11 0-3-16,-1-3-12 0,-8-2-13 16,-18 2-137-16</inkml:trace>
  <inkml:trace contextRef="#ctx0" brushRef="#br0" timeOffset="139903.5863">23759 3360 53 0,'0'0'152'15,"0"0"-94"-15,0 0-48 16,0 0 24-16,0 0-10 16,0 0 32-16,33 1 7 15,-3-1 13-15,4 0-32 16,5 0-14-16,4 0-22 0,2-4-7 16,2-3 4-16,-3 2-5 15,-5 1-8-15,-11 1-38 16,-7-1-38-16,-11 3-13 15,-10-1-166-15</inkml:trace>
  <inkml:trace contextRef="#ctx0" brushRef="#br0" timeOffset="140069.405">23919 3506 286 0,'0'0'8'0,"0"0"-6"16,0 0-2-16,98 28-21 16,-71-28-61-16,-5 0-92 15</inkml:trace>
  <inkml:trace contextRef="#ctx0" brushRef="#br0" timeOffset="144735.4535">23620 3323 229 0,'0'0'126'16,"0"0"-103"-16,0 0-12 0,0 0-2 15,0 0-9-15,0 0 15 16,0 0 13-16,0 0-3 16,0 0-4-16,0 0-17 15,0 0-2-15,0 1-3 16,6 3 3-16,11 3 10 15,6-1 13-15,7 0 4 16,5-3-2-16,2 2-15 16,-1-2-3-16,1 0-1 15,0-2-6-15,-1 1 0 16,0-2 2-16,1 0-3 16,-1 0-1-16,0 0-4 0,-1-2 4 15,0-3-4 1,-5-4-9-16,-5 4-10 0,-11 0 0 15,-7 5-24-15,-5 0 44 16,-2 0-4-16,0 0 4 16,0 0-27-16,0 0-1 15,0 0 11-15,-3 0-21 16,-8 0 41-16,-3 0 12 16,-3 3-11-16,-1 0 26 15,0 3-26-15,0-1 17 16,-2 1-12-16,-3 0 18 15,0 2-23-15,-2-2 8 16,-2 2-6-16,-1-2 1 16,-2-2 2-16,0-2-2 0,-1-2 12 15,-2 0 2-15,3 0-9 16,1 0 14-16,6 0-21 16,8-3 3-16,6 0 2 15,5 2 2-15,4-1-9 16,0 2 0-16,0 0-19 15,0 0 9-15,0 0-56 16,9 0 48-16,6 4 18 16,7 9-2-16,3 3-1 15,5 1 3-15,4 5 0 16,5-1 3-16,9 0-3 0,4-2-32 16,-1-13-129-1</inkml:trace>
  <inkml:trace contextRef="#ctx0" brushRef="#br0" timeOffset="150361.8966">10961 2658 295 0,'0'0'94'16,"0"0"-20"-16,0 0-1 15,0 0-21-15,0 0-15 16,0 0 9-16,0 0-17 16,-33-48-4-16,33 48-6 15,0 0-19-15,0 0 3 16,0 0-6-16,0 2-11 0,0 10 14 15,5 2-1-15,10 3 1 16,1-1 0-16,7-2 1 16,3-2-1-16,7-2 1 15,8-4 8-15,8-6 8 16,3 0-5-16,-1 0 0 16,-1 0 0-16,-6-1-11 15,-7-5 1-15,-10 4-1 16,0-1-1-16,-10-1 0 15,-3 3 5-15,-5-1-5 16,-5 2 0-16,-4 0 0 16,0 0-4-16,0 0 8 15,0 0-8-15,0 0-17 0,0 0-16 16,0 0-10-16,0-2-7 16,0-5-50-16,-3-4-180 15</inkml:trace>
  <inkml:trace contextRef="#ctx0" brushRef="#br0" timeOffset="150669.4416">11312 2496 369 0,'0'0'37'0,"0"0"36"0,0 0 0 16,0 0-44-1,0 0 11-15,0 0-20 0,29-23-18 16,0 19 4-16,-2 4 7 15,0 0 0-15,-5 3-13 16,-4 15 0-16,-3 6 10 16,-6 7 2-16,0 6 9 15,-8 7 0-15,-1 5-3 16,0 6-4-16,-10 4-5 16,-4 1-2-16,2-1-6 15,-1-3 13-15,1-2-14 16,0-1 3-16,2 4-3 15,-8 3 0-15,0 8-42 16,-12 6-26-16,-4-1-153 0</inkml:trace>
  <inkml:trace contextRef="#ctx0" brushRef="#br0" timeOffset="152026.6925">12347 14193 596 0,'0'0'13'15,"0"0"9"-15,0 0-17 16,0 0 8-16,0 0-9 15,0 0 12-15,0 0 1 16,-5 0-4-16,5 0-10 16,0 2-3-16,3 4-2 15,12 2 2-15,5 1 2 16,5 2-1-16,5-1 6 16,4 2-1-16,2-1 2 15,4 2-5-15,3-4 1 16,-1 3 3-16,0-3-5 15,1 0-1-15,-2-1 7 16,-5 0-8-16,-4-3 1 0,-5 0 3 16,-6-4-4-16,-6 0 2 15,-5-1-5-15,-4 0 7 16,-3 0-1-16,-3 0 0 16,2 0 3-16,-2 0 1 15,0-4-7-15,0-7-22 16,0-3-55-16,-3-2-106 15,-9-1 8-15</inkml:trace>
  <inkml:trace contextRef="#ctx0" brushRef="#br0" timeOffset="152378.1738">12835 14145 378 0,'0'0'52'0,"0"0"-13"0,0 0-19 15,0 0-4-15,0 0-5 16,0 0 0-16,-5-3-7 16,11 3 9-16,9 8 35 15,7 4-23-15,4 2-3 16,-1 0-20-16,0 5-1 16,0 1 7-16,-5 2-7 15,-2 2 4-15,-6 5-3 16,-4 0-2-16,-7 2 0 15,-1 2-3-15,0 0 3 0,0 0 11 16,-7-3 8-16,-4 2-14 16,-7-3 11-16,2-2-7 15,-5 1 1-15,-3-4-5 16,0 1 12-16,-5 1-17 16,-9-2-3-16,-4 5 0 15,-10-2-75-15,-9-4-222 16</inkml:trace>
  <inkml:trace contextRef="#ctx0" brushRef="#br0" timeOffset="171605.8886">15000 17043 362 0,'0'0'15'16,"0"0"-9"-16,0 0 13 16,0 0 0-16,0 0 74 0,0 0-11 15,0 0-40-15,0 0-14 16,-9-27-19-16,9 27-3 15,0 0-5-15,0 0-1 16,0 0-7-16,5 2 6 16,9 9 1-16,9 2 13 15,9 1 2-15,8 2-5 16,8-4 11-16,10-1-12 16,6 0 7-16,2-4 4 15,-2 0-10-15,-9-4 8 16,-6 0-18-16,-13-1 2 0,-6-2 0 15,-10 1-2-15,-10-1 4 16,-6 0-4-16,-4 0-1 16,0 0-7-16,0 0-19 15,0 0-12-15,0 0-6 16,0 0-55-16,-14 0-94 16,-2 0-108-16</inkml:trace>
  <inkml:trace contextRef="#ctx0" brushRef="#br0" timeOffset="171941.4615">15465 17006 287 0,'0'0'110'16,"0"0"-57"0,0 0-45-16,0 0-8 0,0 0 0 15,0 0 0-15,7-2 14 16,11 12 55-16,6 0-17 15,4 3-29-15,2 4-21 16,-2 5 17-16,0 1-14 16,-4 4 1-16,-4 4 1 15,-6 2 2-15,-4 1 2 16,-7 0 23-16,-3 5-22 16,-5-5 14-16,-16 0 8 15,-1-2-26-15,-4-2 7 0,2-2 1 16,1-2-12-1,-1-1 1-15,3 0-5 0,-1 2-1 16,2 0-48-16,5 3-29 16,2 0-134-16,5-5-208 15</inkml:trace>
  <inkml:trace contextRef="#ctx0" brushRef="#br0" timeOffset="172633.4453">15139 18110 417 0,'0'0'43'16,"0"0"5"-16,0 0 30 15,0 0-33-15,0 0-44 16,0 0 17-16,21-29-5 16,1 26 2-16,7 1 23 15,4 2-27-15,8 0 2 0,3 0-4 16,1 2-9-16,4 7 5 16,1 4 4-16,0-1-3 15,5 3-2-15,3-1 9 16,-2-1-6-16,0-5-7 15,-11-1 3-15,-6-7-3 16,-11 0 0-16,-6 0 9 16,-7 0-5-16,-6 0 7 15,-6-6 6-15,-3-1-2 16,0-4-11-16,0 0-4 16,0 0-43-16,-5-2-24 15,-9 3-20-15,-3 0-133 16,-4-4-89-16</inkml:trace>
  <inkml:trace contextRef="#ctx0" brushRef="#br0" timeOffset="172991.5606">15546 17916 478 0,'0'0'24'16,"0"0"26"-16,0 0-50 15,0 0 0-15,0 0 3 16,96-5 35-16,-60 19 14 16,7 2-11-16,0 2-20 0,0 3-12 15,-5 3-8 1,-6 3-1-16,-5 3 9 0,-4 3-9 16,-10 2 0-16,-2-2 10 15,-7 4-4-15,-4 2 7 16,0 2-4-16,-4 2 18 15,-11-7-15-15,-2-3 3 16,-1-4-5-16,-4-2-10 16,-2-4 5-16,-6 4 1 15,-1-7-6-15,-3 2 0 16,-2-2 0-16,0-3-30 16,2 2-30-16,1-8-50 15,-1-11-321-15</inkml:trace>
  <inkml:trace contextRef="#ctx0" brushRef="#br0" timeOffset="176836.0386">11054 16934 49 0,'0'0'125'0,"0"0"-36"15,0 0 36-15,0 0 18 16,0 0-65-16,0 0 22 16,0 0-47-16,0 0 15 15,4-60-23-15,-4 58-3 16,0 1-11-16,0 1 0 15,0 0-21-15,-3 0-10 16,0 0-8-16,-4 0-1 16,-8 6 6-16,-5 8 2 15,-2 6-4-15,0 3 2 16,4 6 2-16,1 5-8 16,7 3 9-16,1 6 0 0,8 0 0 15,1-7-4 1,0-8 0-16,7-10-1 0,8-5-4 15,9-13 0-15,6 0 3 16,4-3 6-16,3-23 5 16,2-6-3-16,-6-4 2 15,-9-3-4-15,-6 8-3 16,-12-1-3-16,-6 6 2 16,0 6-4-16,-11 1-12 15,-8 5 3-15,-1 6 14 16,1 6-12-16,0 2-2 15,0 0 16-15,2 12 2 16,0 10-5-16,2 4-20 16,6 6-4-16,5 3-23 0,4 1 12 15,0-1-76-15,10-11-89 16</inkml:trace>
  <inkml:trace contextRef="#ctx0" brushRef="#br0" timeOffset="177170.3215">11661 16791 352 0,'0'0'11'0,"0"0"1"16,0 0-3-1,-94 12 40-15,69 3-10 0,2 3 25 16,5 1-42-16,2 5 14 16,4 2-27-16,4-1 6 15,4 3 18-15,4 1-21 16,0-4 9-16,3 6-8 16,13 0-3-16,7 1-2 15,2-1-5-15,2-5 0 16,-3-3-3-16,3-8-6 15,-2-1-16-15,-4-5-32 16,-6-2-112-16,-5-7-110 0</inkml:trace>
  <inkml:trace contextRef="#ctx0" brushRef="#br0" timeOffset="177936.0444">9629 17215 597 0,'0'0'112'15,"0"0"-33"-15,0 0-62 16,0 0 22-16,0 0-24 0,0 0-12 16,23-92 1-16,-3 63-1 15,0 2-2-15,1 8 3 16,-2 0 1-1,-2 8-1-15,-3 2-3 0,0 6-1 16,-3 3 0-16,2 0-5 16,-1 0-1-16,4 10 6 15,2 7-2-15,0 3 1 16,0 1 1-16,0-2 0 16,-2-3-4-16,4-2 11 15,-1-11-7-15,2-1 4 16,3-2-3-16,6-3 4 15,4-13-5-15,0 0-4 16,-6 2-37-16,-5 5-61 0,-10 6-30 16,-11 3-177-16</inkml:trace>
  <inkml:trace contextRef="#ctx0" brushRef="#br0" timeOffset="178258.3031">9914 17399 396 0,'0'0'59'0,"0"0"-53"15,0 0 6-15,0 0 7 16,0 0 109-16,0 0-53 16,-2 1-38-16,2-1-1 0,0-1-6 15,5-14-30 1,7 0 2-16,3-1-4 0,-2 6 2 15,-2 3-2-15,5 2 2 16,-1 4-2-16,6 1 1 16,3 0-6-16,4 0 5 15,2 8 1-15,9 3 1 16,3 1 0-16,4-3-2 16,7-2-3-16,7-5-46 15,9-2-19-15,3 0-135 16,3-16-195-16</inkml:trace>
  <inkml:trace contextRef="#ctx0" brushRef="#br0" timeOffset="178813.3381">11947 16858 93 0,'0'0'344'16,"0"0"-298"-16,0 0 96 15,0 0-114-15,0 0 41 0,0 0-2 16,-9-21-6-16,9 21-42 16,0 0-18-16,0 0-1 15,0 1-17-15,0 16 17 16,12 9 2-16,-1 2 14 16,-1 4-7-16,0 0 3 15,-1 1-7-15,-1 0 4 16,1-3-7-16,-3-5-2 15,0-4 0-15,-2-4-2 16,1-6-21-16,-4-2-58 16,4-9-27-16,2 0-154 15</inkml:trace>
  <inkml:trace contextRef="#ctx0" brushRef="#br0" timeOffset="179120.4882">12254 16765 650 0,'0'0'6'0,"0"0"-12"16,0 0-45-16,0 0 40 16,0 0 11-16,0 0 39 15,91 17-4-15,-71 3 11 16,1 2-17-16,-1 6-3 15,-4 1 8-15,-2 1-21 0,-3 3-5 16,-1 0 2-16,1 2-8 16,-4 6-1-16,-1 2 5 15,-4 3-4-15,-2-7-4 16,0-1 2-16,-17 1-68 16,-10-6 51-16,-7 1-97 15,-11-6-161-15</inkml:trace>
  <inkml:trace contextRef="#ctx0" brushRef="#br0" timeOffset="180636.3565">9617 18129 667 0,'0'0'29'0,"0"0"38"15,0 0-36-15,0 0-16 16,0 0 27-16,0 0-27 15,-7-31-3-15,7 19-10 16,3 2 1-16,3-1-5 16,1 0 2-16,2 1 0 15,0-2 3-15,5 3-3 16,2-3 0-16,5 1-1 16,7 1 0-16,2 4 1 15,0 6 0-15,3 0-2 16,-3 2-5-16,1 12 3 15,-1 1 4-15,-3 2 0 0,-2-1 2 16,-3-3-1-16,-4-4-1 16,0-5-3-16,-6 3 3 15,0-7 1-15,-3 0 2 16,0 0-3-16,3 0 0 16,0-7-2-16,2-1-45 15,0-1-15-15,-3 4-84 16,-6 4-163-16</inkml:trace>
  <inkml:trace contextRef="#ctx0" brushRef="#br0" timeOffset="181070.043">9692 18447 309 0,'0'0'83'16,"0"0"-66"-16,0 0 2 16,0 0 12-16,0 0 128 15,0 0-82-15,-3 0-27 16,3-11-8-16,0-5-36 15,15-3-4-15,0-1-1 16,4 1-1-16,3 9 0 0,1 2 0 16,-1 5-1-16,2 3-5 15,-2 0 2-15,1 0 4 16,1 7 0-16,-5 6 0 16,1-2 0-16,-3 5 0 15,-3-3 1-15,2-2-1 16,-2-3 0-16,-1-1 1 15,5-3 0-15,3-1-1 16,4-3 0-16,5 0-3 16,7 0-58-16,4-14-102 15,5-5-86-15</inkml:trace>
  <inkml:trace contextRef="#ctx0" brushRef="#br0" timeOffset="181536.4853">10778 17892 455 0,'0'0'0'0,"0"0"-22"16,0 0 12-16,0 0 10 15,0 0 52-15,-93 29 14 16,73-14-10-16,-2 7-28 15,3 1 14-15,3 2 0 16,7 1-25-16,9 3 2 16,0 1-11-16,1 3-1 15,20 2 4-15,3-1-5 16,6 0-5-16,1-4 10 16,-1-6 1-16,0-4-7 15,-4-5-1-15,-3-3-4 0,-1-3-10 16,-2-4-36-16,-4 0-35 15,2-5-100-15,2 0-112 16</inkml:trace>
  <inkml:trace contextRef="#ctx0" brushRef="#br0" timeOffset="182166.7092">10756 17919 583 0,'0'0'41'0,"0"0"-1"16,0 0-14-16,0 0-9 0,0 0 5 15,0 0-4-15,-65 12-3 16,50 12-15-16,-1 7 0 15,7 8 36-15,4 6-15 16,4 6-11-16,1 5 1 16,0 0-3-16,12-1-4 15,6-11 4-15,0-14-5 16,7-11 28-16,5-9 4 16,7-10-8-16,9-8 8 15,2-21-14-15,4-10-8 0,-4-7-5 16,-5 0-7-1,-10 5-1-15,-12 3 0 0,-7 4-1 16,-13 5-7-16,-1-1-20 16,-7 4 24-16,-16 5-30 15,-2 3-3-15,-4 6 14 16,1 5 8-16,1 5-5 16,5 2 13-16,3 0-2 15,5 0 4-15,5 0 5 16,0 5-12-16,5 5-30 15,1 4-52-15,3 0-109 16,0 1 56-16</inkml:trace>
  <inkml:trace contextRef="#ctx0" brushRef="#br0" timeOffset="182471.6361">11385 17810 731 0,'0'0'8'0,"0"0"18"16,0 0-26-16,0 0-17 16,0 0 14-16,0 0 3 15,-33 29 20-15,21 1 0 16,-1 3 17-16,4 1-22 15,1 4 4-15,1-4 2 16,4 2-18-16,3-4 1 0,0-1-4 16,0-2-2-16,15-2-5 15,4 0-38-15,5-1-27 16,3-7-38-16,0-7-166 16</inkml:trace>
  <inkml:trace contextRef="#ctx0" brushRef="#br0" timeOffset="183042.2897">11613 18153 415 0,'0'0'125'0,"0"0"-77"16,0 0-21-16,0 0 14 15,0 0 9-15,4-80 6 16,-2 61-25-16,2-5-7 16,1-2-19-16,6-1 0 15,2 5-1-15,-3-2 1 16,5 8-5-16,2 3-3 16,-1 5 1-16,1 2 2 15,-3 5 0-15,-2 1-6 16,-4 0 6-16,-1 0-8 15,1 5 4-15,-2 12-1 0,-2 3 0 16,-2 3 5 0,-1 2 1-16,-1-2 11 0,0-6-9 15,0-3 4-15,0-8-7 16,0-3 0-16,0-1 0 16,0-2 2-16,0 0 5 15,2 0-4-15,-1-2-3 16,6-13-1-16,2 0-31 15,1 2 22-15,1 5 6 16,-2 5 0-16,0 1 1 16,3 2-1-16,0 0-3 15,-1 0 7-15,3 0 0 16,0 0 11-16,-1 6 9 16,1 2 1-16,-1 0-10 15,1 0-9-15,0-2-2 0,-3 1-1 16,1-6-8-16,4-1-30 15,1 0-23-15,2-8-66 16,0-14-248-16</inkml:trace>
  <inkml:trace contextRef="#ctx0" brushRef="#br0" timeOffset="183358.8198">12087 17810 308 0,'0'0'358'0,"0"0"-308"16,0 0-36-16,0 0-4 15,0 0 5-15,0 0 15 16,24-20-17-16,-5 20 1 16,4 12-6-16,1 8 2 15,1 4 24-15,-3 4-14 16,0 3 5-16,-3 3-15 15,-4 3 10-15,-5 2-8 16,-4 0-9-16,-3 2 1 16,-3 4-3-16,0 2 0 15,0 2 3-15,-12 6-4 16,-6-1-12-16,-4 2-35 16,-5-4-31-16,-13-8-96 0</inkml:trace>
  <inkml:trace contextRef="#ctx0" brushRef="#br0" timeOffset="186293.4709">21504 18659 78 0,'0'0'115'16,"0"0"-37"-16,0 0-16 15,0 0-31-15,0 0 7 16,0 0 15-16,0 0 31 16,-17-4-17-16,17 1-16 15,0 3-14-15,0 0-7 16,0-3 4-16,0 3-6 15,0 0 4-15,0 0-17 16,0 0 2-16,0 0-15 16,0 0-2-16,0 0 0 15,6 0 0-15,15 0-2 16,9 3 4-16,9 1-2 0,4 3 11 16,8 2-10-16,4-4 3 15,3 5-4-15,2-2 1 16,-4 1-4-16,-8-3 6 15,-6-1-3-15,-12-2 4 16,-14-3-4-16,-4 0 0 16,-9 0-1-16,-3 3 2 15,0-3 9-15,0 0 19 16,0 0-5-16,0 0-4 16,0 0-8-16,0 0-1 15,-2 0-6-15,-2 0-5 16,3-6-5-16,1 1-17 15,0 0-33-15,0 1-23 0,0-4-60 16,0-8-165 0</inkml:trace>
  <inkml:trace contextRef="#ctx0" brushRef="#br0" timeOffset="188052.7834">11713 17502 23 0,'0'0'377'0,"0"0"-369"16,0 0 1-16,0 0-3 16,0 0 20-16,0 0 5 15,-6-7-9-15,6 1 18 16,0 3-22-16,0-2-18 16,0-1 25-16,0 1-11 15,0-1-13-15,6 0 3 16,8 0-4-16,3-1 0 15,7 2 0-15,0-1 4 16,2 2-8-16,-3 4 4 16,1 0 0-16,-2 0 0 15,-2 0-4-15,5 0 4 16,1 7 7-16,-1 0-4 16,2 1 19-16,-3-1-11 0,3 0 1 15,-4-4-1-15,0 0-7 16,-4 0-3-16,-2-3-1 15,-4 0-1-15,-3 0-31 16,-5 0-105-16,-5 0-59 16</inkml:trace>
  <inkml:trace contextRef="#ctx0" brushRef="#br0" timeOffset="188450.4238">11843 17529 298 0,'0'0'55'0,"0"0"12"15,0 0-38-15,0 0 38 16,0 0 12-16,0 0-51 15,-5-20 5-15,5 16-24 16,5 2-9-16,11-1 1 16,4 1-1-16,2 2 0 15,5 0 0-15,-2 0-1 16,0 8-2-16,-2 5 3 0,-2-3 0 16,-2 0 2-16,-2-1-1 15,0 1 0-15,0-6 4 16,-1 2-4-16,-1-6 2 15,0 0-3-15,6 0 2 16,-2 0 2-16,5-6-4 16,1 0-28-16,1-2-99 15,-5-1-94-15</inkml:trace>
  <inkml:trace contextRef="#ctx0" brushRef="#br0" timeOffset="193931.7649">9095 17190 292 0,'0'0'36'16,"0"0"2"-16,0 0 29 0,0 0 7 15,0 0 18-15,0 0-22 16,0 0-23-16,0-42-10 15,0 42-4-15,0 0-21 16,0 0 9-16,0 0-10 16,0 0-10-16,-4 1 6 15,-14 12-3-15,-12 5-1 16,-6 4-3-16,-7 0 0 16,0 3 5-16,-3-4-5 15,2-3 0-15,0-1 15 16,-1-3-5-16,-1-2 8 15,1 0-2-15,-1-2 1 16,4 2 0-16,3-3 8 16,0 0-13-16,5 2-9 0,1-2-3 15,5 1 2-15,7-3-1 16,3 0-1-16,7-1 0 16,1 1-3-16,1-3 1 15,5-1 2-15,2-3-14 16,2 0-7-16,0 0-24 15,0 2-16-15,2 5-67 16,13 6-22-16,4 1 16 16,3-2-243-16</inkml:trace>
  <inkml:trace contextRef="#ctx0" brushRef="#br0" timeOffset="194432.9259">8133 18052 419 0,'0'0'83'0,"0"0"-22"0,0 0-61 15,0 0-9-15,0 0 2 16,0 0 7-16,33 15 26 16,-2-1 18-16,10-2-8 15,5 5-17-15,4 0-14 16,4 0 10-16,3-1 0 15,7 1-3-15,0 2 9 16,3-2-12-16,-1 0-8 16,-5 2 12-16,0-2 8 15,-4-2-7-15,-8-5-6 16,-6-3 2-16,-8-3-10 0,-12-1 5 16,-10-3 0-16,-7 0 11 15,-3 0-6 1,-3 0 0-16,0 0 7 0,0 0-13 15,-5 0-4-15,-12-7-27 16,-9-14-54-16,-9-5-13 16,-8-9-159-16</inkml:trace>
  <inkml:trace contextRef="#ctx0" brushRef="#br0" timeOffset="195198.5784">8075 17190 566 0,'0'0'52'15,"0"0"-6"-15,0 0-14 16,0 0 10-16,0 0 5 16,0 0-14-16,21-19-4 15,-21 19-24-15,0 0 4 16,0 0 0-16,0 0 4 16,-7 8-12-16,-10 8 5 15,-8 6-2-15,-7 5 0 16,-5-1 18-16,0 1-22 0,-2-5 0 15,2 3 6 1,-2 0-3-16,0 0 6 0,-1 4-8 16,-2 4 2-16,1 6 1 15,-3 2-2-15,2 2-1 16,1 1-1-16,5 0-11 16,0-2 11-16,5-2 8 15,2-3-8-15,4-4 0 16,10-3 0-16,2-4 2 15,5-2-2-15,7 2-3 16,1 1 0-16,0 1 3 16,20 2-3-16,8-3 3 15,7 2 0-15,7-1-4 16,10 1 4-16,6-1-7 16,6 0 5-16,4-1 2 0,2 2 0 15,1-4 1 1,1 0 3-16,1-4-2 0,3-5-4 15,-3-5 4-15,-3-3-4 16,-9-8-3-16,-10 1-13 16,-8 1-39-16,-8 1-64 15,-12-2-187-15</inkml:trace>
  <inkml:trace contextRef="#ctx0" brushRef="#br0" timeOffset="198121.3314">3397 17408 589 0,'0'0'81'15,"0"0"-72"-15,0 0-2 0,0 0-7 16,0 0 1 0,0 0 23-16,14 0 6 0,5-8-4 15,5-8 27-15,4-5-31 16,-1-6-1-16,-6-4 0 15,-6-1-19-15,-3-2 6 16,-6-1-8-16,-4-6-26 16,-2 1-16-16,0 3 3 15,-14 1 5-15,-2 8 26 16,2 7 0-16,4 7 8 16,1 10 12-16,6 2-11 15,3 2-1-15,0 0-3 16,0 9-11-16,0 17 13 15,0 15 2-15,0 10 2 16,3 6 6-16,10-3 10 16,-2-1 10-16,-2-4-3 0,1-7-5 15,-4-2 12-15,3-9-17 16,-3-3 2-16,1-7-10 16,-4-6 2-16,-1-8-7 15,-1-3-3-15,-1-4 0 16,2 0 8-16,-1 0-6 15,1 0 7-15,4-19-6 16,7-12-3-16,2-8-47 16,6 2-21-16,-3 9 28 15,-3 14 38-15,-3 9-7 0,3 5 5 16,-2 0-1-16,2 2-2 16,2 12 7-16,-1 3 1 15,-1 1 22-15,1 1-2 16,-1-2-10-16,0-6-4 15,-1-3-7-15,0-3 5 16,-3-5-5-16,7 0 7 16,-2-2 1-16,5-10 0 15,0-7-8-15,-5 4 0 16,-8 3 0-16,-1 5 7 16,-7 4-5-16,0 3-2 15,0 0-3-15,0 0-5 16,0 0-22-16,0 7 21 0,0 13 9 15,0 9 0 1,0-1 3-16,6 1-3 0,8 0 7 16,5-6-13-16,5-3 13 15,-3-4-7-15,3-9 2 16,-5-5-2-16,-4-2 13 16,-2 0-5-16,-4-3 20 15,-1-13 16-15,-1-4-25 16,-7-9-4-16,0-2-6 15,0-1-8-15,-7 4-1 16,-2 6-10-16,0 10-7 16,0 5-8-16,6 6 0 15,0 1 7-15,3 0-2 16,0 0-6-16,-3 10 24 16,0 5 3-16,3-1-2 0,0-1-4 15,0-4-1-15,0-4-2 16,3-2 7-16,6-2 1 15,3-1 7-15,1 0-3 16,2-4 7-16,-1-8-5 16,-3-5 6-16,-3-3-3 15,-2-6 8-15,-3-3-13 16,-3-3 2-16,0 3-6 16,0 10-1-16,0 2 1 15,0 10 0-15,0 7 0 16,0 0-2-16,3 0-8 15,12 11-5-15,3 11 15 0,7 6 4 16,-4 5 9 0,4 3-4-16,-8-7 3 0,-4 1-6 15,1-7 3-15,-8-3-4 16,-3-6-5-16,-3-4-2 16,0-4 2-16,0-3 0 15,0-3 0-15,0 0 10 16,0 0-10-16,-6-17-2 15,1-3-75-15,5-1 76 16,0 3 1-16,0 1 0 16,9 4 3-16,3 4-3 15,0-2 0-15,1 2 4 16,-4-2 0-16,0-2 19 16,-4-1 0-16,-2-3-10 15,-3-3 9-15,0-6-15 0,0 1 0 16,0-11-7-16,0 2 0 15,-14-2-2-15,1-7-2 16,-2 9-11-16,7 6 8 16,2 13 2-16,5 8 5 15,1 6 0-15,0 1-11 16,0 0 2-16,0 4-10 16,3 17-17-16,12 12 34 15,3 7 3-15,-6 0-1 16,-3 3 7-16,1-11-2 15,-7-4 4-15,0-6-3 16,-1-6-6-16,-1-7 10 0,-1-3-10 16,2-3-3-16,-2-3 3 15,1 0-2-15,5 0 2 16,12-12-5-16,7-13-10 16,8-1-13-16,3 2 3 15,-6 10 19-15,-5 6 4 16,-7 7-13-16,0 1 15 15,0 0 0-15,-2 11-4 16,2 4 4-16,2 2 16 16,-3 0-4-16,1-5 6 15,-1 0-18-15,-1-4 0 16,5-4 5-16,3-4 1 0,9 0-12 16,4 0-22-16,6-10-85 15,-4-4-377-15</inkml:trace>
  <inkml:trace contextRef="#ctx0" brushRef="#br0" timeOffset="199339.2514">5474 17316 692 0,'0'0'102'0,"0"0"-75"16,0 0-21-16,0 0-3 16,44-97 5-16,-30 58-3 15,5-8 8-15,-5-4-10 16,-4 3-6-16,-7 4 9 0,-3 5-12 15,0 8-7 1,-6 8 8-16,-4 9-8 0,2 8 10 16,4 6-7-16,-1 0-19 15,-2 12-10-15,-2 19 32 16,1 12 7-16,1 8 0 16,5 4 8-16,2-6-1 15,0-10-7-15,6-9 1 16,8-12-1-16,2-8 7 15,2-6-5-15,9-4 5 16,3 0 8-16,6-15 17 16,1-9-26-16,-7-4-1 15,-6 2-5-15,-8 8-1 16,-5 5-6-16,-7 8 6 16,-4 5-13-16,0 0-18 0,0 9-24 15,0 15 22 1,0 5 34-16,0 5 4 0,0-2 11 15,0-6 3-15,0-2-8 16,0-9 7-16,4-4-7 16,5-3-10-16,-1-2 1 15,5-4 5-15,1-2-4 16,3 0 8-16,0 0-9 16,1-11 9-16,-6 0-9 15,-3 0-1-15,-9-1-1 16,0-1-9-16,0 2-19 15,-6 1 9-15,-8 1-5 0,-2 2 7 16,1 4-15 0,6 1 33-16,5 2 0 0,4 0 11 15,0 0-11-15,0 0-12 16,0 2-10-16,0 8 21 16,7 2-3-16,2 2 4 15,3-7 7-15,0-4-6 16,-2 0 7-16,-5-1 6 15,4-2 0-15,0 0 16 16,0-2 12-16,3-8-3 16,1-7-21-16,2-2-16 15,0-5 10-15,0-1-12 0,-2-1-1 16,-1-2 0-16,-3-2-4 16,-2 4 5-16,-2-1-3 15,-5 2 6-15,0 2-3 16,0 5 14-16,0 1-2 15,0 4 7-15,0 4-4 16,0 0-10-16,0 5-1 16,0 1-4-16,0 3-20 15,0 0-34-15,0 0-108 16,0 9-205-16</inkml:trace>
  <inkml:trace contextRef="#ctx0" brushRef="#br0" timeOffset="200335.297">6033 16981 453 0,'0'0'114'16,"0"0"-94"-16,0 0-20 15,0 0 0-15,0-92 3 16,0 69 38-16,3 1 13 16,0 3-20-16,0 5-13 0,-3 9 22 15,0 2-35-15,0 3-8 16,0 0-2-16,3 19-23 15,-3 13 25-15,0 12 3 16,0 8 26-16,0 4-9 16,0 0 11-16,0-10-26 15,0-9 13-15,0-14-10 16,0-12-8-16,0-6 4 16,0-3-2-16,0-2 0 15,0 0 4-15,0 0 3 16,0-8 5-16,5-18-12 15,8-13-2-15,2-1-34 0,7 4 20 16,-1 11 1 0,-1 10-7-16,-3 5 8 0,-3 7 6 15,-4 3-2-15,1 3-4 16,-5 16 9-16,-2 8 3 16,-4 12 9-16,0 1-5 15,-3 0 4-15,-9-5-6 16,-1-7-1-16,5-12 5 15,4-6-6-15,2-7-5 16,2-3-4-16,0 0-13 16,0-20-13-16,0-9-37 15,8-3-99-15,8 2 142 0,-1 9 29 16,3 8 0-16,0 5 3 16,1 6 3-16,-1-1 21 15,-3 3 22-15,0 0-1 16,0 0-10-16,1 8-1 15,1 2-9-15,-4-6-23 16,2-4 5-16,0 0-3 16,0 0 38-16,3-18-17 15,-2-7 16-15,5-4-29 16,-2-3-7-16,-2-5-4 16,1 0 4-16,-6-2-7 15,-2 0-2-15,-1 3 1 16,-1 8-2-16,-4 11 4 15,-1 9-2-15,-3 7 0 16,0 1-11-16,0 6-31 0,0 17 9 16,0 14 20-16,0 7 13 15,-4 4 24-15,-7 0-20 16,11-5 20-16,0-11-22 16,0-10-2-16,0-8 1 15,0-11-2-15,0-3 2 16,14-1 1-16,6-21 10 15,12-9 18-15,5-5-24 16,2 5-6-16,4 6-14 16,-1 6-10-16,1 9-39 0,-4 3-16 15,-9 5-67 1,-17 2-131-16</inkml:trace>
  <inkml:trace contextRef="#ctx0" brushRef="#br0" timeOffset="201069.6432">4237 18011 555 0,'0'0'10'16,"0"0"0"-16,0 0-2 15,0 0-8-15,0 0 0 16,0 0 5-16,42-7 29 16,3 7 25-16,13 0-29 15,21 0-5-15,15 0-20 16,18 0 21-16,13-10-10 16,18-7-16-16,5-4 8 15,4-4-7-15,-1-1 2 16,5-6 4-16,-8-2-7 15,-2 0-1-15,-7-2 1 16,-15 2 4-16,-10 3-1 0,-15-3-3 16,-14 5 9-16,-18 5-1 15,-18 5 6-15,-16 8 12 16,-16 3 2-16,-11 7 16 16,-5 1-19-16,-1 0-7 15,0 0 4-15,0 0-17 16,0 0-4-16,0 0-1 15,0 0-1-15,0 0-17 16,0 0-15-16,0 0-20 16,-3 0-36-16,-1 0-47 0,-7 4-90 15</inkml:trace>
  <inkml:trace contextRef="#ctx0" brushRef="#br0" timeOffset="206177.3211">3280 17146 452 0,'0'0'56'0,"0"0"15"16,0 0-9-16,0 0-3 16,0 0-6-16,0 0-9 15,0 0-3-15,-36-50 5 0,21 38-22 16,-5-2-12-16,-8-2-12 16,-8 1 4-16,-7-4-4 15,-3 3-3-15,-2-1 3 16,3-2 3-16,2 4 2 15,3 1-4-15,1 2 7 16,-1 1-6-16,4 0 7 16,3 0 1-16,3 0-5 15,5 0 3-15,5 3-8 16,4-1 7-16,4 3-2 16,2-1-5-16,4 6 0 15,6-3-3-15,-2 4 0 16,2 0 3-16,0 0-48 15,0 0-13-15,0 0-36 0,0 10-59 16,2 9 21-16,-2 1-19 16</inkml:trace>
  <inkml:trace contextRef="#ctx0" brushRef="#br0" timeOffset="206544.5932">2386 17198 458 0,'0'0'118'15,"0"0"-43"-15,0 0-29 16,0 0-5-16,-27-73-17 15,23 37 8-15,1-8-15 16,3-2 2-16,0 0-10 16,3 5-9-16,10 4 0 15,5 11 0-15,0 5-1 16,4 8-6-16,2 3 5 16,3 4-6-16,4 6 1 15,1 0 1-15,2 0 1 16,-1 12 2-16,0 5-8 15,-5 4-17-15,2 1-17 16,-8 4-71-16,-11-3-127 16</inkml:trace>
  <inkml:trace contextRef="#ctx0" brushRef="#br0" timeOffset="209132.2594">259 16704 494 0,'0'0'136'15,"0"0"-102"-15,0 0-26 16,0 0-3-16,0 0 10 16,0 0 8-16,34-109 1 15,-23 71 0-15,-2 1-8 16,-2-2-3-16,-4 3-11 15,-3-1-2-15,0 2 0 16,-10-1-22-16,-5 1 0 16,-6-1 21-16,-1 2 0 0,4 3-5 15,0 9 12 1,9 8 0-16,6 7 7 0,3 7-7 16,0 0-6-16,0 2-29 15,0 19 0-15,9 9 29 16,10 13 1-16,-1 6 24 15,3 6-5-15,-2 1 4 16,1-5 1-16,-2-5-10 16,-3-10-2-16,-2-7-6 15,-1-7-1-15,-6-10 3 16,0-7-6-16,-6-2-1 16,0-3 4-16,1 0 3 15,-1 0 13-15,0-17 13 16,2-13-35-16,1-7-10 15,3-2-45-15,0 11 22 0,4 11 21 16,2 12-1-16,0 5 9 16,6 0-11-16,4 0 5 15,5 10 8-15,-3 4-3 16,9-3 5-16,-3-2-1 16,1-5 0-16,5-4 1 15,-15 0 2-15,1-2 4 16,-6-15-6-16,-8-1 2 15,-5-2-2-15,-3-5-3 16,0 6-27-16,0 5 17 16,0 9 10-16,0 5 0 15,0 0-2-15,0 2-5 0,0 23 0 16,3 6 10-16,9 5 10 16,4-2 11-16,2-7-12 15,2-7-4-15,-1-7 2 16,-2-4-4-16,-3-9-3 15,-5 0 8-15,-4 0-5 16,-2 0 10-16,-3-16 17 16,0-8-13-16,0-8-17 15,-15-1-31-15,-12 4 8 16,0 2-17-16,2 10 14 16,5 7-16-16,7 6 34 15,10 4-19-15,0 0 27 16,3 12-7-16,0 7 7 15,0 3-18-15,6-4 15 16,10-5 0-16,-2-2 3 0,7-8 1 16,-5-3 9-16,-1 0 10 15,2-4 13-15,-4-15-10 16,-4-8-2-16,-3-7-12 16,-2-6-4-16,-4-2-5 15,0 1 0-15,0 4-12 16,-10 7 10-16,4 7-2 15,1 4 8-15,5 9-4 16,-1 5 0-16,1 5-1 16,1 0-5-16,13 13-7 0,7 11 11 15,1 7 2-15,5 6 3 16,-6 1 17-16,3 1-5 16,-7-5-6-16,-6-4 6 15,-5-5 2-15,-6-5-16 16,0-4 1-16,0-6 1 15,0-3-1-15,0-6 3 16,0-1-1-16,0 0 9 16,0-3-13-16,0-19 0 15,0-11-42-15,0-9 4 16,0-1 38-16,3-1 5 16,10 7-2-16,-2 2-2 15,-2 6 7-15,1-2-7 16,-1 1 14-16,-7 1-8 15,-2-1 6-15,0 4-10 0,0-3 3 16,-11 0-3 0,-2-2-3-16,-4-5-2 0,1 5-16 15,2 6 1-15,4 8 16 16,6 9 0-16,2 5-1 16,2 1-3-16,0 2-10 15,0 0-26-15,6 8 27 16,12 16 8-16,1 6 6 15,1 3 7-15,-1 5-2 16,-4-1 14-16,0-1-1 16,-9-2-15-16,-3-7 28 15,0-6-26-15,-3-6 11 0,0-9-9 16,0-3-6-16,0-3 16 16,0 0-8-16,0 0-6 15,7-9 17-15,1-15-20 16,2-7-10-16,5-1-39 15,0 8 24-15,1 10 22 16,-2 11-15-16,5 3 12 16,1 0-2-16,1 2 5 15,1 8 2-15,0 1-1 16,-4-3 4-16,-3-2 2 16,2-3 14-16,-3-3-12 15,0 0 10-15,4-13-13 16,-6-8 20-16,-2-7-8 15,-1-5-11-15,-6-1 7 16,-3-3-11-16,0 4-7 0,0 3 6 16,-6 6-2-16,-1 9 3 15,1 5 1-15,3 6-1 16,3 4-1-16,0 0-13 16,0 0-46-16,0 17 28 15,0 8 17-15,0 6 15 16,0 1 11-16,3-1-9 15,3-5-4-15,4-5 13 16,-1-7-11-16,2-6 0 16,2-2 0-16,-1-6 6 0,9 0-6 15,1-18 0 1,4-8 20-16,-1-2-14 0,-3-2-2 16,-4 3-4-16,-3 3 3 15,0 8 2-15,-3 4-5 16,-3 6 1-16,4 1-1 15,-1 3 0-15,-3 2-5 16,3 0 3-16,-3 7 0 16,0 2-2-16,0 4 4 15,-3-4 0-15,-2-3 1 16,-2-2-1-16,4-3-1 16,4-1-3-16,4 0 4 15,5-16 16-15,4-8-16 16,5-4-7-16,-1-1-7 15,-5 0-20-15,2 5 33 0,-12 6-5 16,-6 10 5-16,-3 5-2 16,-3 3-5-16,0 0-52 15,0 14 25-15,0 6 35 16,0-4 49-16,0-2-25 16,0-5-24-16,0-6-11 15,0-3 3-15,0 0 8 16,0 0 12-16,0 0-2 15,0-9 46-15,0-10-56 16,4-4 3-16,-4 5-3 16,3 6 0-16,0 4-7 15,0 8 7-15,2 0 0 0,1 8-21 16,2 18 18-16,0 13 3 16,-2 12 10-16,-3 12 5 15,-3 6-4-15,0 9 8 16,0-3-12-16,0-9 8 15,-9-11-8-15,3-21-6 16,2-15 13-16,2-11-14 16,2-8 0-16,0 0 4 15,7-21 18-15,18-19 8 16,10-11-30-16,10-11-10 16,4 6-13-16,6 4 6 15,-2 11-45-15,-1 13-51 16,-15 9-161-16</inkml:trace>
  <inkml:trace contextRef="#ctx0" brushRef="#br0" timeOffset="209454.629">659 17123 459 0,'0'0'60'0,"0"0"-60"15,0 0-17-15,119-58 17 16,-44 13 64-16,14-8-10 16,13-6 0-16,17-7-21 15,5 3-10-15,7 3-4 16,-4 3-18-16,-2 10-1 15,-1 3 12-15,-5 7-10 16,-7 6 1-16,-9 5-3 16,-15 8-6-16,-16 8-37 15,-17 6-74-15,-28 4-390 16</inkml:trace>
  <inkml:trace contextRef="#ctx0" brushRef="#br0" timeOffset="275048.2325">23453 5520 184 0,'0'0'156'0,"0"0"-141"16,0 0-14-16,0 0 2 15,0 0 26-15,0 0-1 16,2 0-7-16,13 0 12 16,8 0 59-16,9 0-64 15,-1 0 5-15,2 0-28 16,-2 0-4-16,-4 0-2 16,-3 0 1-16,-3-3 0 15,-5 0 0-15,-4 0-10 16,-1-2 1-16,-7 3 4 15,-2-1-29-15,-2 1-1 16,0-1-105-16,-13-2-146 0</inkml:trace>
  <inkml:trace contextRef="#ctx0" brushRef="#br0" timeOffset="275416.2594">23318 5482 84 0,'0'0'322'0,"0"0"-306"16,0 0 4-16,0 0-16 16,0 0 4-16,0 0 63 15,53 0-16-15,-23 0-20 16,6 0 0-16,4 0-15 16,5-3-4-16,-3-4-16 15,1 0 8-15,-4 0-8 16,-2-1-2-16,-3 3-5 15,-2-1-48-15,-5 1-93 16,-10-4-96-16</inkml:trace>
  <inkml:trace contextRef="#ctx0" brushRef="#br0" timeOffset="277666.8401">27379 3900 611 0,'0'0'12'0,"0"0"24"16,-91-17-20-16,67 17-16 15,5 0 6-15,-1 3-6 16,1 10 0-16,4 4 3 0,2 4-2 15,2 5 3-15,4 4 2 16,2 0 5-16,5-2-11 16,0-3-11-16,14-6 10 15,8-7-5-15,3-6 6 16,8-6 5-16,8-1 24 16,2-19 2-16,5-8 0 15,-3-8-11-15,-4-8-16 16,-8-3-1-16,-6-4 11 15,-11 0-11-15,-4 4-1 16,-9 4 1-16,-3 5-3 16,0 8 0-16,0 3-6 0,0 8 6 15,0 4 0-15,0 5 0 16,-2 6 0-16,1 4 0 16,1 0-2-16,0 0-29 15,0 4 10-15,-2 16 6 16,-1 9 10-16,-1 1 9 15,4 2-4-15,0-4 0 16,7-5-10-16,12-3 3 16,7-8 5-16,7-4-6 15,7-8 8-15,8 0 0 16,6-1 9-16,-2-12-9 16,-7-1-1-16,-14 2-13 15,-10 4 14-15,-15 5 2 16,-6 3-2-16,0 0-11 15,-9 9-26-15,-15 16 37 0,-10 12 8 16,-4 4 8-16,3 2 3 16,9-5-9-16,12-7-4 15,7-8-6-15,7-6-6 16,0-6 1-16,0-4-12 16,13-4 17-16,9-3 0 15,9 0 10-15,7 0 1 16,-3-14-11-16,-5-2-11 15,-9-4-11-15,-6-1 14 16,-9-2-9-16,-6 0-5 16,0 3-20-16,0 1 4 0,-12 5-16 15,-2 5 4-15,2 5 50 16,1 4 8-16,3 0 5 16,2 7-6-16,2 10-6 15,4 2 6-15,0 0-2 16,0-3 14-16,10-3-11 15,11-7 38-15,5-6-12 16,8 0 24-16,1-6-24 16,6-16-6-16,3-3-13 15,3-6-12-15,0-3 6 16,1-4-8-16,-5 0-1 16,-11-3-10-16,-10-3 10 15,-7 1-11-15,-6-3-1 16,-3 6 4-16,-2 9-3 0,-4 6 11 15,0 11-6-15,0 6-1 16,0 5-6-16,-2 3-7 16,-7 6 7-16,-5 19 12 15,-5 11 2-15,0 8 12 16,0 2 0-16,5-3 0 16,8-5-11-16,6-5-2 15,0-9 2-15,7-7-9 16,15-8 7-16,8-4-31 15,6-5 7-15,6-8-126 16,-8-20-204-16</inkml:trace>
  <inkml:trace contextRef="#ctx0" brushRef="#br0" timeOffset="278158.3052">28797 3680 232 0,'0'0'416'0,"0"0"-404"16,-89 0-12-16,56 8 0 15,-2 8 6-15,2 1 6 16,7 1 14-16,7 2-23 16,8 0-2-16,6-1-2 15,5-1-5-15,0-3-10 16,10-4-4-16,11-4 20 15,6-6 12-15,7-1-9 16,3 0 16-16,-3-11-10 0,-2-7-8 16,-10-3 11-1,-5 1-14-15,-10-1 7 0,-5 3-10 16,-2-1 4-16,0 2 0 16,-9 4-8-16,-5 3-3 15,-1 4-2-15,2 2 11 16,0 4-13-16,0 0-40 15,4 10-71-15,5 4-27 16</inkml:trace>
  <inkml:trace contextRef="#ctx0" brushRef="#br0" timeOffset="442446.5602">2089 11654 91 0,'0'0'178'0,"0"0"-178"15,0 0-8-15,0 0-4 16,0 0 12-16,0 0 0 0,0 0 68 15,-28-11 19-15,28 11-56 16,0 0-31-16,0 0-14 16,0 0-100-16,0 0-132 15</inkml:trace>
  <inkml:trace contextRef="#ctx0" brushRef="#br0" timeOffset="450322.8397">13442 1731 671 0,'0'0'10'0,"0"0"-5"0,0 0 11 15,0 0-10-15,0 0 33 16,0 0 5-16,0 0-8 15,-15-31-36-15,-13 36 17 16,-7 14-1-16,-2 3-12 16,4 5 26-16,6 2-24 15,5 0 20-15,13 0-26 16,6-3-9-16,3-2 4 16,4-1-11-16,20-3 6 15,4-2 10-15,7 0 5 0,1-2-5 16,0 1 2-1,-4-2 11-15,-3 2-13 0,-12 2 0 16,-9 2-1-16,-8 4 1 16,0 2 0-16,-17 1 0 15,-8-3 1-15,0-2 8 16,4-7-4-16,6-7-3 16,9-4-2-16,3-3 0 15,3-2-1-15,0 0-26 16,12 0-10-16,21-16 26 15,16-7-1-15,8-1-5 16,3 2-6-16,-5 5 5 0,-9 3 15 16,-9 4 3-1,-6 1-1-15,-4 3 1 0,-9-1 0 16,-3-1-9-16,-6-1 18 16,-3-2-5-16,-3 0 6 15,-3-2-3-15,0 2-7 16,-10 2 1-16,-10 2-3 15,-7 7-21-15,-1 0 11 16,0 15 12-16,4 13 1 16,5 8 21-16,6 7-19 15,9-4-3-15,4-2 4 16,1-10-4-16,16-8 0 16,5-7 4-16,4-7 14 15,2-3-16-15,5-2 12 16,0-9-8-16,1-13-6 15,-6-5-1-15,-7-1-8 16,-7-4-16-16,-10 5 12 0,-4 1-21 16,0 5 1-16,-6 5-26 15,-9 10-18-15,-3 4-4 16,3 2 81-16,-1 3 3 16,4 12 23-16,0 2-12 15,8 0 18-15,4 0-31 16,0-3 13-16,0-2 1 15,16-4-11-15,8-4 2 16,1-4 14-16,5 0 12 16,2-2-16-16,-6-13-12 0,-2 0-3 15,-5-3 9-15,-4-2 1 16,-5 1-11-16,-3-1 1 16,-6-1 6-16,-1-1-9 15,0-1 2-15,0 4-5 16,0-2 5-16,2 2 0 15,4 3-1-15,4 2-1 16,2 3 2-16,6 3 0 16,4-1 0-16,2 1-12 15,0 7 6-15,-3 1 3 16,0 0-1-16,-7 0 0 16,-1 11-11-16,-6 6 4 15,-5 2 6-15,-2 0 10 0,0-2-5 16,0-2 2-1,0-1 12-15,0-3-4 0,1 0 6 16,8-5-14-16,0-3-2 16,5-3-7-16,3 0 7 15,2 0 6-15,4-11 11 16,1-8-6-16,-2-4-9 16,0-8 14-16,0-7-1 15,0-5-10-15,0-6-4 16,-2-7-1-16,-2-1-14 15,-5-1-17-15,0 7 19 16,-5 12 4-16,-5 11-1 0,-3 14 9 16,0 10 0-1,0 4-2-15,0 2-6 0,-8 22 4 16,-9 12 4-16,-1 10 20 16,-3 3 5-16,3-3 5 15,9-3-14-15,6-9-4 16,3-6-3-16,0-7-7 15,9-5 6-15,12-6-8 16,7-6 1-16,8-4 1 16,10 0 9-16,4-11-11 15,2-9-8-15,-3-1-5 16,-7 1-13-16,-11 2 5 16,-9 7 10-16,-13 3-13 15,-7 8 24-15,-2 0-18 16,-6 4-20-16,-18 15 38 0,-7 5 17 15,-2 1 27 1,3 3-5-16,11-3-17 0,4-1 2 16,4 2-23-16,7-3-1 15,4 0-2-15,0-4-1 16,4-2 3-16,13-1-4 16,3-4 4-16,6-3 0 15,2-2 1-15,3-7 3 16,2 0-2-16,-1 0 7 15,-4 0-4-15,-13-7-5 16,-2-2 7-16,-7-2-7 16,-4-3 11-16,-2-1-11 0,0-1-9 15,0 5-16-15,0 0 24 16,0 3 1-16,0 1 0 16,0-1-5-16,0-1 5 15,6-6-2-15,4-2 2 16,7-3 0-16,-2-5 1 15,4-4 6-15,-1-4-6 16,0-4 9-16,1 0-8 16,-4 3 8-16,-2 6-9 15,-5 8-1-15,-4 9 0 16,-4 8 19-16,0 3-19 16,0 5-10-16,0 19 2 15,0 14 8-15,-1 6 2 16,-2-2 6-16,3-5 7 15,0-7-15-15,8-11-1 0,9-7 1 16,5-6-9-16,4-6 4 16,6 0-30-16,4-11-34 15,-4-9-177-15</inkml:trace>
  <inkml:trace contextRef="#ctx0" brushRef="#br0" timeOffset="450701.1307">15531 1246 603 0,'0'0'0'16,"0"0"-20"-16,0 0 20 0,47 84 2 15,-30-43 20 1,2 9 6-16,0 2 2 0,0 1-24 15,-4-2 8-15,-7-1-14 16,-3 0 0-16,-5 4-4 16,-13 6-62-16,-24 4-71 15,-20-2-43-15</inkml:trace>
  <inkml:trace contextRef="#ctx0" brushRef="#br0" timeOffset="451368.6846">12847 1645 276 0,'0'0'63'15,"0"0"14"-15,0 0 66 0,0 0-71 16,0 0-32-16,0 0-16 16,-47-4-18-16,36 28 23 15,-6 16-12-15,-1 13 27 16,0 12-19-16,5 7-14 15,4 1 8-15,4 2-14 16,5 0 5-16,0 0 0 16,12-2-10-16,15-3 1 15,9-4 0-15,10-10-1 16,15-5-2-16,23-11-29 16,22-7-30-16,18-13-55 15,2-16-210-15</inkml:trace>
  <inkml:trace contextRef="#ctx0" brushRef="#br0" timeOffset="457014.4892">15208 2159 247 0,'0'0'26'16,"0"0"-12"-16,0 0 18 15,0 0-30-15,0 0-2 16,-88-7 0-16,53 10 9 16,-2 5 20-16,-1 5 6 15,-1 4-21-15,-2 3-12 16,-2 8-2-16,1 5-19 0,2 7 2 16,4 9-18-1,11 11-79-15,10 15 63 0,15 9 2 16,0 5-23-16</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3:22:29.379"/>
    </inkml:context>
    <inkml:brush xml:id="br0">
      <inkml:brushProperty name="width" value="0.05292" units="cm"/>
      <inkml:brushProperty name="height" value="0.05292" units="cm"/>
    </inkml:brush>
  </inkml:definitions>
  <inkml:trace contextRef="#ctx0" brushRef="#br0">1306 2534 80 0,'0'0'244'0,"0"0"-235"15,0 0 24-15,0 0 2 16,0 0-3-16,0 0 1 16,0 0 4-16,0 0 16 15,-1-26-5-15,-1 23-23 16,2 1-10-16,0 2 4 15,0 0-17-15,0 0 2 16,0 0-4-16,0 0-7 16,0 0-16-16,0 7 18 15,3 8 5-15,8 2-7 16,2 3 5-16,1 2 2 0,3 0 13 16,0-2-13-1,4 0 1-15,-2-1-1 0,2 0 3 16,3-2 3-16,0 0-5 15,1 0-2-15,0 0 3 16,2 0-2-16,6-1 1 16,1 1 3-16,7-3-4 15,3 2 5-15,7-2 2 16,6-1-3-16,-2 2-3 16,6 0 1-16,-3 1 1 15,2-4 2-15,4-1-3 16,2-2-4-16,-2-5 2 15,0-3 0-15,0-1 2 0,-4 0 1 16,0 0 17-16,-2 0-16 16,-3-4 0-16,3 0 7 15,0 1-11-15,-1 3 7 16,1-3-7-16,3 1 6 16,9-2-4-16,5-4-1 15,4-1 9-15,3-4-10 16,-4-2 0-16,-1 0 0 15,-4-5 0-15,-3 3-6 16,-7-2 6-16,-8 1 0 16,-4 2 0-16,-8 3 0 15,-4-2-4-15,-8 4 4 16,-7 2 8-16,-3 4-6 0,-6 4-2 16,-9-1-11-16,-3 2 11 15,-3 0-1-15,0 0 1 16,0 0 0-16,0 0-1 15,0 0 9-15,0 0-17 16,0 0 7-16,0 0-54 16,6 0 0-16,6 5-60 15,0 7-17-15,-3 7-125 16</inkml:trace>
  <inkml:trace contextRef="#ctx0" brushRef="#br0" timeOffset="15617.1436">16290 11975 243 0,'0'0'7'15,"80"0"-6"-15,-31 0 25 16,3-3-3-16,-1-5 10 16,0 1 25-16,1 0-20 15,-4-3-20-15,-5 3 13 0,-5-3-20 16,-6 3 0-1,-7 2-11-15,-5-1 1 0,-9 4-2 16,-6 2-4-16,-5-2-34 16,0-1-52-16,-25-1-196 15</inkml:trace>
  <inkml:trace contextRef="#ctx0" brushRef="#br0" timeOffset="16177.2377">15799 11855 503 0,'0'0'12'16,"0"0"-12"-16,0 0 0 15,0 0 3-15,0 0 42 16,86 5 23-16,-48-5-39 0,12-7-5 16,11-3-7-16,12-2-1 15,6 0-9-15,8 3 7 16,1-4-8-16,0 7-2 16,-6 0 2-16,-8 1 0 15,-3 3-2-15,-5-1-4 16,-4 2 0-16,-7 0 7 15,-7 1-7-15,-12 0 0 16,-11 0-10-16,-10 0 10 16,-6 0 0-16,-8 0 0 15,-1 0 0-15,0 0 1 16,0 0-1-16,0 0 0 16,-4 0-1-16,-5 0-52 0,1 0-25 15,2 0-106-15,5 0-142 16</inkml:trace>
  <inkml:trace contextRef="#ctx0" brushRef="#br0" timeOffset="21962.1039">16152 11861 67 0,'0'0'648'0,"0"0"-641"15,0 0-3-15,0 0 1 16,0 0-5-16,0 0 6 15,0 0 1-15,-2-71-3 16,2 71 20-16,0-2-23 16,0 2-1-16,2-1-11 15,16-1 3-15,8-3 8 16,9 2 7-16,4 0-7 16,3 0-3-16,-1 0-6 15,0-1-1-15,-3 0-15 16,1 1-12-16,-2 0-22 15,-1-3-68-15,-4 2 36 16,-9 0-105-16</inkml:trace>
  <inkml:trace contextRef="#ctx0" brushRef="#br0" timeOffset="22253.905">16262 12118 179 0,'0'0'28'15,"0"0"-27"-15,0 0 13 16,0 0 27-16,93 3 30 15,-65-3-8-15,0 0-47 16,4 0 1-16,-3 0-14 16,1 0-3-16,0-1 0 15,-2-4-24-15,-5-3-111 16</inkml:trace>
  <inkml:trace contextRef="#ctx0" brushRef="#br0" timeOffset="22914.0853">18122 11243 768 0,'0'0'17'16,"0"0"-17"-16,0 0-22 15,0 0 15-15,0 0 7 16,90-36 5-16,-57 29-5 16,-1 3 0-16,-2 1-1 15,0 2-5-15,-5 1-8 0,-5 0-33 16,-7 0-36 0,-5 2-73-16,-7 6 9 0,-1 4-116 15</inkml:trace>
  <inkml:trace contextRef="#ctx0" brushRef="#br0" timeOffset="23185.1316">18064 11592 407 0,'0'0'94'0,"0"0"-93"15,0 0 4-15,0 0 2 0,0 0 66 16,0 0 12-16,41 14-26 16,-19-14-14-16,6 0-20 15,3-5-10-15,4-4-13 16,-2-1 0-16,-3 1-1 16,-4 1-2-16,1 0-19 15,-2 2-61-15,-1-2-56 16,-6 1-241-16</inkml:trace>
  <inkml:trace contextRef="#ctx0" brushRef="#br0" timeOffset="24456.5392">17909 11389 635 0,'0'0'52'0,"0"0"-6"15,0 0-43-15,0 0 9 16,0 0-8-16,0 0-3 16,31-31 30-16,-13 17-19 15,3 0-10-15,8 2 1 16,3-3 0-16,7 4-3 15,-2-1 1-15,2 4-2 16,-3 4 1-16,0 4-4 16,-5 0 2-16,-1 0 0 15,-3 1 2-15,-3 10-4 16,-5 3 4-16,-4 0-1 16,0-1 1-16,-6 1 0 0,-2-5-2 15,-1 2-1-15,0-5 3 16,0 2-22-16,2-4-19 15,1-1-79-15,2-3-138 16</inkml:trace>
  <inkml:trace contextRef="#ctx0" brushRef="#br0" timeOffset="24883.8973">17954 11823 123 0,'0'0'237'0,"0"0"-210"16,0 0-16-16,0 0 24 15,0 0 51-15,0 0 34 16,-8 0-48-16,8 0-29 15,0-4-43-15,8-4 8 16,8-3-6-16,5-2 3 16,3 1-3-16,6-2-1 15,5 1 2-15,6 4-2 16,-2 2 0-16,1 7 0 16,-4 0-1-16,-4 2 0 15,-2 15 7-15,-3 3 2 0,-3-1 0 16,-2-1-6-16,-1-1 4 15,-3-3-3-15,3-4-4 16,1-4 3-16,4-6 1 16,3 0 6-16,7-9-10 15,3-15-23-15,-1-7-64 16,-7-6-171-16</inkml:trace>
  <inkml:trace contextRef="#ctx0" brushRef="#br0" timeOffset="26667.2342">19432 11590 465 0,'0'0'291'0,"0"0"-263"16,0 0-6-16,0 0 3 15,0 0 3-15,0 0-14 16,-18-50 11-16,18 31 2 16,0-2-17-16,13-4-6 15,8 0-2-15,3-6-4 16,5 4-4-16,5-1-10 16,-6 8 0-16,-1 6 9 0,-3 11-8 15,-8 3 6-15,-2 0-4 16,-4 14 11-16,-3 13-9 15,-7 10 5-15,0 9 6 16,-8 3 0-16,-9-3 12 16,3-10 8-16,6-12-18 15,6-8 10-15,2-8-7 16,0-3-3-16,0-5 0 16,8 0-1-16,11 0 2 15,13-23 0-15,8-5-3 16,6-5-39-16,-6 5-18 15,-8 8 8-15,-8 7 43 0,-5 6 4 16,-4 4-8-16,1 3 5 16,-4 0-1-16,-1 0 5 15,-1 0 1-15,-1 0-2 16,-3 0 2-16,-1 3-1 16,-4-3 2-16,2 0-2 15,-3 0-2-15,0 3 2 16,0 8 1-16,0 12-1 15,-6 12 1-15,-3 11 21 16,4 3 17-16,5-3-22 16,0-5-6-16,13-7 1 15,10-11-10-15,3-3 12 16,-1-8-11-16,-4-8 3 0,-2-4 3 16,-2 0 2-1,-4-18-10-15,-7-9 0 0,-4-7-5 16,-2-5-25-16,-6-1-18 15,-14 0 13-15,2 4 10 16,-1 9-7-16,7 9 18 16,0 10 13-16,5 8-1 15,-1 0-17-15,-2 10 10 16,-1 5 6-16,4 3 2 16,1 2 1-16,3 0 1 15,0 0 7-15,3-4-2 16,0 1 10-16,0-3-9 0,0-3-1 15,0-3-3 1,3-1 6-16,3-1-8 0,0-2 1 16,1-3 3-16,2-1-4 15,3 0 6-15,3 0 3 16,3-5 6-16,3-10-16 16,1-5-2-16,-1-2-1 15,0-4-2-15,-2 2-12 16,-5-1 11-16,-2 5 6 15,-2 9 2-15,-2 3 0 16,-2 2 3-16,0 4-4 16,1-1 0-16,-1 0 2 15,0 2-2-15,-3 1 1 16,2 0 2-16,-1 0-4 16,5 0 0-16,-2 0-6 0,-1 1-54 15,-6-1-277-15</inkml:trace>
  <inkml:trace contextRef="#ctx0" brushRef="#br0" timeOffset="27023.8605">19961 11775 10 0,'0'0'645'0,"0"0"-633"16,0 0-12-16,0 0 0 15,0 0 3-15,0 0 0 16,41-79 16-16,-25 50-4 15,2-3-15-15,-3-2 0 16,-3 4 0-16,-5-1-8 16,-2 5-4-16,-1 6-1 15,1 9-12-15,-2 4-21 16,-3 7-49-16,0 0-69 0,0 0-169 16</inkml:trace>
  <inkml:trace contextRef="#ctx0" brushRef="#br0" timeOffset="27346.1671">20076 11367 424 0,'0'0'55'0,"0"0"-54"0,-32 83 46 16,19-36 74-16,3-1-54 16,4-4-9-16,6-5-26 15,0-8-12-15,0-4-3 16,0-8-6-16,7-5-7 16,2-7 2-16,1-1-1 15,1-4 1-15,1 0 4 16,3-6-6-16,2-6 5 15,-1-5-9-15,-3 0-26 16,-3 2-64-16,-3-4-139 16</inkml:trace>
  <inkml:trace contextRef="#ctx0" brushRef="#br0" timeOffset="27774.0676">20041 11565 594 0,'0'0'8'0,"-35"72"-2"15,28-33 3-15,7-10 1 16,0-5 1-16,9-6 1 16,16-5 13-16,6-5-1 15,8-8 14-15,6 0-14 16,-2-5-13-16,-1-15-7 15,-9-5-4-15,-9-3-1 16,-10 0-25-16,-9-5-17 16,-5 2-42-16,-11 4-64 15,-17 7 27-15,-6 9-116 16,-6 11 188-16,2 0 43 0,2 17 5 16</inkml:trace>
  <inkml:trace contextRef="#ctx0" brushRef="#br0" timeOffset="28005.9532">19524 11628 748 0,'0'0'19'16,"0"0"7"-16,0 0-26 0,0 0-2 15,109-13 2-15,-42 13 9 16,8 0 11-16,6 0-2 16,3 0-18-16,0 3-18 15,-3 5-64-15,-4-8-158 16</inkml:trace>
  <inkml:trace contextRef="#ctx0" brushRef="#br0" timeOffset="28663.0052">20674 11664 677 0,'0'0'65'0,"0"0"-12"16,0 0-52-16,0 0-1 16,35-104 0-16,-10 61 0 15,6 1 1-15,4 6-4 16,-2 8 3-16,-7 14-16 16,-5 10 9-16,-7 4 5 15,-1 3-6-15,-5 19-1 16,-5 15 9-16,-3 5 13 15,0 1 14-15,0-7 2 16,-6-7-15-16,2-9-10 16,4-10 8-16,0-3-12 15,0-5 0-15,5-2-3 16,19 0 3-16,13-16 5 0,11-11-1 16,-2 4-4-16,-8 5-17 15,-13 9 12-15,-10 9-1 16,-6 0 1-16,0 11-3 15,1 9 4-15,-4 4 4 16,0 0 5-16,0-6 9 16,0-2 3-16,4-7-4 15,1-3-11-15,5-6 6 16,5 0-2-16,9-11-6 16,6-15-16-16,2-12-83 15,-3-12-158-15</inkml:trace>
  <inkml:trace contextRef="#ctx0" brushRef="#br0" timeOffset="28799.393">21422 11386 462 0,'0'0'17'0,"0"0"-5"16,0 0-10-16,0 0-2 16,-70 82-50-16,67-74-9 15,3-4-58-15,0-4-76 16</inkml:trace>
  <inkml:trace contextRef="#ctx0" brushRef="#br0" timeOffset="29241.7427">21417 11476 607 0,'0'0'39'0,"0"0"-10"16,-74 108 6-16,47-64 32 15,5-8-27-15,8-4 2 16,8-10-10-16,6-10-20 15,0-3-10-15,8-6 6 0,23-3-5 16,16-8 31-16,15-22 3 16,5-12-37-16,-2-5 2 15,-12-3-2-15,-18 2-17 16,-15 3 16-16,-16 7-9 16,-4 9 9-16,-14 10-2 15,-21 11-8-15,-8 8 8 16,-8 0 1-16,1 18-1 15,8 5 1-15,13 1 3 16,12-2-2-16,14 0 0 16,3 1-42-16,17-4-78 15,16-15-136-15</inkml:trace>
  <inkml:trace contextRef="#ctx0" brushRef="#br0" timeOffset="29393.1962">21820 11682 1186 0,'0'0'13'0,"0"0"-13"15,0 0-51-15,0 0-128 16,0 0-35-16,0 0-167 16</inkml:trace>
  <inkml:trace contextRef="#ctx0" brushRef="#br0" timeOffset="30140.8634">22731 11469 951 0,'0'0'8'0,"0"0"-8"16,-76 88 0-16,67-52 8 0,9-7-8 15,0-8-10-15,12-5 9 16,18-8-6-16,9-8 7 15,6 0-1-15,2-10-22 16,-6-14-16-16,-12-4-5 16,-12-1 7-16,-16-4 37 15,-1 4 0-15,-18 1-2 16,-11 9-3-16,-6 7-5 16,4 12 10-16,6 0 12 15,11 16-12-15,7 6-2 16,7 4 2-16,10-5 0 15,23-4 0-15,12-7 0 0,10-10 14 16,6 0 1-16,0-19-9 16,-6-10 13-16,-6-7-19 15,-11-4 2-15,-10 0 0 16,-11 4-2-16,-11 6 1 16,-6 11-1-16,0 8 13 15,-3 11-8-15,-18 4-5 16,-9 29-1-16,-13 26 1 15,-1 16 22-15,5 7-5 16,10 0 0-16,12-14-6 16,13-10-4-16,4-15-7 15,4-8 3-15,16-9-3 16,6-9 8-16,7-12-1 0,6-5-7 16,6-7-8-1,-2-20-18-15,-8-5 2 0,-16-6-3 16,-18-5 24-16,-1 1 4 15,-24 2-7-15,-8 7 7 16,-6 9-2-16,0 12-2 16,5 12 3-16,8 2 0 15,11 25-10-15,11 7-67 16,3 0-61-16,25-9-189 16</inkml:trace>
  <inkml:trace contextRef="#ctx0" brushRef="#br0" timeOffset="31505.6942">23675 11734 781 0,'0'0'0'15,"0"0"-40"-15,0 0 17 16,0 0 23-16,0 0 14 15,84-50 26-15,-64 45 21 16,2-5-22-16,2 3-21 16,1-5-10-16,-2-1 0 0,0-2-8 15,-3-1 1-15,-8 0-1 16,-6 5 1-16,-5 1-2 16,-1 5-3-16,0 5-1 15,0 0 0-15,-4 3-7 16,-5 14 11-16,-2 8 1 15,2 1 1-15,9 1-1 16,0-1 0-16,6-6-1 16,12-9 1-16,7-5 0 15,4-6 8-15,7-3 1 16,4-20-4-16,3-9 1 16,-1-9-4-16,-2-10 0 15,-6-7-2-15,-4-1 0 16,-7-1-4-16,-7 9 4 15,-8 5 0-15,-5 13-1 0,-3 8-4 16,0 14 5-16,0 9 0 16,0 2-9-16,0 16-1 15,-9 14 10-15,-5 15 0 16,-2 9 11-16,2 5-2 16,2-1 3-16,3-4-1 15,6-10 8-15,3-8 3 16,0-12-18-16,3-7 5 15,17-5-7-15,5-9 3 16,14-3 12-16,4 0-12 0,5-13 5 16,-3-6-2-1,-9-2-6-15,-10 0-2 16,-9-1-5-16,-8 3 0 0,-8 2 3 16,-1 4 1-1,0 2-7-15,0 4 7 0,-6 5 1 16,2 2-6-16,-1 0-4 15,-4 19 3-15,0 5 7 16,-1 6-2-16,4 1 5 16,6-2-3-16,0-7 0 15,6-4-5-15,9-6 0 16,3-4 5-16,3-6 2 16,4-2 0-16,0 0 0 15,2-10 2-15,0-8-3 16,0-4 2-16,1-5-6 15,-4 5 3-15,0 7 0 16,-5 6-6-16,-5 5 4 0,-2 4 2 16,-5 0-19-16,-2 7 13 15,-2 14 6-15,-3 5 0 16,0 3 4-16,-3 1-1 16,-8-6 1-16,1-6 1 15,4-4-5-15,3-10-1 16,3-1-18-16,0-3-17 15,0 0 17-15,21-13 7 16,10-16 10-16,6-6-16 16,2-1-26-16,-6 9 27 15,-8 7 16-15,-4 8 2 0,-6 7 4 16,-5 0-3 0,-4 2 4-16,-3 2 16 0,1-1-6 15,0 0 13 1,8-4-13-16,4-4-8 0,8-5-1 15,3-6-6-15,0-6-1 16,-4-5 6-16,-1-1-3 16,-5 2 1-16,-3 4-4 15,-5 10 0-15,-5 6 0 16,-2 8-1-16,-2 3-13 16,0 0 2-16,0 16-17 15,-13 11 29-15,-1 10 1 16,3 0 2-16,6-3 4 15,5-9-4-15,0-9 6 0,0-7-1 16,0-5-7-16,5-4 4 16,9 0 15-16,7-9 1 15,4-11 2-15,5-5-22 16,0 0 2-16,-6 3-3 16,-6 7-4-16,-9 7 4 15,-6 6 0-15,-3 2 0 16,0 0-3-16,0 0-1 15,0 0-7-15,0 1 8 16,0 8 2-16,0 3-2 16,0-1-32-16,7-1-50 15,0-5-7-15,-1-3-72 16,-3-2-193-16</inkml:trace>
  <inkml:trace contextRef="#ctx0" brushRef="#br0" timeOffset="32188.8007">25263 11613 355 0,'0'0'93'15,"0"0"-39"-15,0 0 78 16,0 0-34-16,0 0-10 16,86-48-28-16,-56 22-15 15,4-9-24-15,2-2-6 16,3-3-12-16,-4 1 4 15,-2 3-6-15,-3 3-1 16,-6 6 0-16,-9 4 5 16,-3 7-5-16,-9 9 0 15,-3 4-2-15,0 3 2 0,0 3-26 16,-3 19 22 0,-12 7-3-16,-4 9 7 0,1 5 3 15,3-4 1 1,6-6 4-16,4-8 6 0,5-7-10 15,0-7 0-15,0-1 1 16,6-7-5-16,9-1 7 16,3-1-2-16,3-1-2 15,1 0 4-15,-2 0-7 16,-2 0 0-16,-3 0-8 16,-4 0-9-16,-2 6 6 15,-1 1-29-15,-3 0 7 16,0 6-22-16,-2-2-3 15,2-2-14-15,-1-2-18 0,1-2-42 16,-1-5 88-16,-2 0 44 16,-1 0 18-16,1 0 136 15,2 0-59-15,1-1-35 16,-1-5 24-16,1 0-30 16,-1 1-7-16,2-2-31 15,4 1-16-15,3-5-29 16,1-6-98-16,-5-12-292 15</inkml:trace>
  <inkml:trace contextRef="#ctx0" brushRef="#br0" timeOffset="34449.0103">20254 12375 54 0,'0'0'127'0,"0"0"5"0,0 0-32 16,0 0-10-16,0 0 13 16,0 0-44-16,0 0-21 15,30-39-12-15,-5 28-5 16,6-1 2-16,8 2 10 16,7 3-10-16,9-1-4 15,13 2-6-15,9 3 6 16,11 2-15-16,2-1 5 15,-1-1-9-15,1-1-1 16,-2-4 1-16,-2-1 1 16,-5-3 7-16,-8 0-8 0,-11 5-1 15,-8-3 1 1,-12 5 0-16,-11 0 1 0,-8 2-1 16,-11 2 2-16,-4 1 2 15,-6-1-4-15,-2 1-29 16,0-2-21-16,-12 2-60 15,-15-3-175-15</inkml:trace>
  <inkml:trace contextRef="#ctx0" brushRef="#br0" timeOffset="34889.1367">20464 12804 285 0,'0'0'377'16,"0"0"-377"-16,122 0 2 0,-50 0 6 16,4-4-8-16,3-2 0 15,-1-1 10-15,1 0 2 16,-2-1 1-16,4 2 6 15,-8 0 1-15,-3-2-16 16,-7 2 11-16,-10-1-9 16,-8 0-6-16,-7 1-6 15,-10 2-6-15,-7 3-10 16,-9-2-45-16,-9-1-160 16</inkml:trace>
  <inkml:trace contextRef="#ctx0" brushRef="#br0" timeOffset="41706.3995">15928 6679 216 0,'0'0'104'15,"0"0"-73"-15,0 0-1 16,0 0 9-16,0 0-3 16,0 0-9-16,0 0 17 15,0 0 2-15,-9-6-8 16,9 6-11-16,0 0-21 15,0 0 0-15,0 0-6 16,0 0-2-16,0 0 2 16,0 0 0-16,0 0 1 0,0 0-7 15,0 0 4-15,0 0 2 16,12 0 0-16,3 0 1 16,6 0 0-16,4 0 0 15,4 0 8-15,0 0-6 16,4 0 4-16,0-3-6 15,1 0 1-15,1 1 4 16,-2 2-4-16,0 0-2 16,-1 0 4-16,-2 0-4 15,-3 2 0-15,0 5 0 16,-5-2 0-16,-1 0 0 16,-3-2 0-16,-5-3 4 0,-2 0-4 15,-4 0 0-15,-4 0-9 16,-3 0-13-16,0 0-32 15,0 0-50-15,0 0-46 16</inkml:trace>
  <inkml:trace contextRef="#ctx0" brushRef="#br0" timeOffset="42323.0248">15877 6870 155 0,'0'0'323'0,"0"0"-253"16,0 0-70-1,0 0-4-15,0 0 4 0,0 0 12 16,38 15 8-16,-11-11 0 15,1 2 5-15,5 1-7 16,0 0 1-16,1 3-3 16,3 0-5-16,-1 2 0 15,-3 0-10-15,0-1 10 16,-1-1-8-16,1-3 1 16,0-4 4-16,-2 2-5 15,-1-5-3-15,-4 0 6 16,-4 0-4-16,-4 0 20 15,-5 0-6-15,-4 0-11 0,-3 0 3 16,-6 0-8 0,2 0 0-16,-2 0 0 0,0 0 0 15,0 0 0-15,0 0-2 16,0 0 5-16,0 0-6 16,0 0-8-1,3 0-13-15,2 0-17 0,1 0-1 16,2 0-51-16,0 0-62 15,-3 0-133-15</inkml:trace>
  <inkml:trace contextRef="#ctx0" brushRef="#br0" timeOffset="47056.0214">15300 5758 355 0,'0'0'33'16,"0"0"5"-16,0 0 3 0,0 0-16 15,-27-78-1-15,24 61 12 16,2 3 1-16,1 1-6 16,0 0-3-16,0 3-11 15,0 3-5-15,0 1-4 16,0-1 9-16,0 2 3 15,0-2-17-15,0 0 3 16,7 3-6-16,5-4 1 16,2 3-2-16,0-2 2 15,2 2-1-15,1 0 0 16,-2 2 4-16,2 3-9 16,-5 0 3-16,2 0 2 0,-3 5-5 15,0 7 0 1,-1 2 5-16,-3 3 0 0,1 1 0 15,-2-4-2 1,-1-2 0-16,5-4 2 0,-4-1 6 16,1-2-2-16,1-1-8 15,-1-1 8-15,-1-2-13 16,2 2 9-16,-4-3-21 16,1 0-9-16,2 0-42 15,-4 0-42-15,-3 0-9 16,0 0-126-16</inkml:trace>
  <inkml:trace contextRef="#ctx0" brushRef="#br0" timeOffset="47501.0742">15247 5961 124 0,'0'0'152'0,"0"0"-40"16,0 0-22-1,0 0-5-15,0 0-44 0,0 0-16 16,17-41-12-16,0 26 5 15,2 1-6-15,2 1-12 16,0 6 1-16,1 2-1 16,-2 1 0-16,-1 4 4 15,1 0-8-15,-3 9 4 16,0 6 0-16,-1-1 0 16,-4-2 0-16,1 3 0 15,-2-1 0-15,-2-2 1 16,3-2-2-16,-3-2 2 15,3-1 0-15,3-1-1 16,3-2 0-16,3 0-2 16,4-4-27-16,5 0-87 15,-4 0-29-15,-2 0-182 16</inkml:trace>
  <inkml:trace contextRef="#ctx0" brushRef="#br0" timeOffset="52684.5652">7335 8148 232 0,'0'0'18'0,"0"0"37"0,0 0-4 16,0 0-35-16,0 0 0 15,0 0 11-15,0 0 14 16,-13-36 6-16,13 35-21 16,0 1-17-16,0 0-9 15,0 0-13-15,0 0 3 16,6 0 2-16,16 1 7 16,5 7 1-16,4-4 7 15,1-2-6-15,2 1 4 16,0-3 21-16,2 0-6 15,-2 0-9-15,-4 0-1 16,4 0-10-16,-1-7 0 16,-3 0 0-16,0-1 9 0,-6 3-7 15,-5 1-2-15,-1 3 0 16,-6-1 0-16,0 2-14 16,1 0-57-16,2 0-12 15,-1 9-12-15,-1-1-151 16</inkml:trace>
  <inkml:trace contextRef="#ctx0" brushRef="#br0" timeOffset="54227.1903">15010 7799 422 0,'0'0'17'0,"0"0"-8"15,0 0 9-15,0 0-6 16,0 0 5-16,0 0 8 16,4-28 9-16,-4 26 16 15,0 1-20-15,1 1-15 16,4 0-13-16,4 0-2 16,8 0-1-16,6 0 1 15,9 0 1-15,6 0 11 16,1-3-9-16,1 2 1 15,2-2 0-15,-2 2-4 0,-1 1 0 16,0 0 0 0,-5 0 4-16,-1-2-2 0,-2 1-1 15,-4-1 2-15,-4 1-2 16,-7 1-1-16,-6-2 0 16,-4 2 0-16,-4 0 1 15,-2 0-3-15,0 0-10 16,0 0 2-16,0 0-16 15,1 0-66-15,2 0-43 16,5 0-11-16,-2 0-23 16</inkml:trace>
  <inkml:trace contextRef="#ctx0" brushRef="#br0" timeOffset="55426.9603">18999 7775 197 0,'0'0'67'0,"0"0"2"16,0 0 0-16,0 0-5 15,0 0 8-15,0 0 13 16,-17-67-36-16,17 58 29 0,0 1-22 15,0 6-15 1,0-1-22-16,0 3-19 0,0 0-1 16,10 0-1-16,9 0 1 15,8 5 0-15,3 4 2 16,4-1-1-16,1 2 6 16,-1-4-4-16,0-1-4 15,-1 1-2-15,-2-4 4 16,1 2 0-16,-7-1 7 15,2-1-7-15,-9 1 1 16,0 0-1-16,-5-3 2 16,-4 2-2-16,-3-1-2 15,-5-1-7-15,2 2 6 16,-3-2-26-16,2 1-4 16,2 2-24-16,1-3 24 0,1 5-27 15,0-3-88 1,-2-2-82-16</inkml:trace>
  <inkml:trace contextRef="#ctx0" brushRef="#br0" timeOffset="58916.1482">6415 9048 19 0,'0'0'35'0,"0"0"-33"0,0 0 124 15,0 0-123-15,0 0-3 16,0 0-12-16,0 0 12 15,19 30 1-15,-7-23 35 16,3 2 10-16,-1-2-19 16,0 2 22-16,0-4-15 15,-1 4 0-15,2-5 5 16,0 2-18-16,2-2 14 16,2 1-10-16,-1 0-7 15,6-1-11-15,4 1 9 16,5-2-15-16,4-1 5 15,5-2-4-15,-2 2 0 0,5-2 8 16,-6 0-7-16,0 0-5 16,-5 0 6-16,-1 0-8 15,-3 0 4-15,-5 0-1 16,0 0-16-16,-7 0-35 16,-3 0-18-16,0 0-29 15,-3 0-66-15</inkml:trace>
  <inkml:trace contextRef="#ctx0" brushRef="#br0" timeOffset="66853.2157">20314 6031 480 0,'0'0'11'16,"0"0"37"-16,22-94 9 16,-13 67-18-16,4 0-10 15,-4 3-8-15,2-2-6 16,0 6 4-16,0-1 19 15,0 6-35-15,3 3 6 16,7-1-7-16,9 2-2 0,9 0 0 16,9 2 4-16,10 0-4 15,9 1 1-15,7 0-1 16,8-1-1-16,11-3-2 16,8 0 6-16,7-2-5 15,1 4 2-15,1 0 0 16,-2 1 2-16,2 4-2 15,0-1 0-15,5 3 6 16,5 1-6-16,2 1-1 16,7 1 1-16,0 0 0 15,2 0-2-15,5 3-19 16,-4 8 17-16,-2 1 3 16,3 8 2-16,-3 2-4 15,0 4 7-15,1 7-8 0,-2 0 8 16,1 3-11-16,-1 6 8 15,2 1-2-15,-6 5 1 16,-6 7 0-16,-5 4-1 16,1 5 4-16,-4 4-3 15,-3 3 0-15,-1 1-7 16,-10 1 5-16,-4 2 3 16,-5 2-4-16,-8 1 2 15,-7 2 1-15,-7 6 0 16,-8-1 0-16,-7 5 1 15,-6-4 0-15,-7-1-1 16,-5-1-1-16,-6 1 0 16,-6 1 1-16,-3-3 0 0,-6-1 2 15,-5-4-1-15,-4-1 4 16,-3 2-4-16,0 3 5 16,0 6-3-1,-12 1 2-15,0 0-2 0,-2-4-2 16,0-5 10-16,-1-2-9 15,2-3 2-15,1 0-4 16,-2-5 4-16,2-3-3 16,-2 0 2-16,-2-3-1 15,-3-3-1-15,1-2-2 16,-3 0 2-16,-1-1-1 16,0 0 0-16,-1 3-3 0,-1-1 3 15,2 0-2-15,1-4 2 16,5-5 0-16,1-2 6 15,1-2-6-15,2-2 0 16,1 0 3-16,0-1-3 16,2-3 0-16,-3-3 1 15,5-1 4-15,-1-5-5 16,1-6 3-16,1 1 4 16,3-8-6-16,-2-4 0 15,4-3 1-15,-2-5-2 16,3-2 0-16,-2-5-12 15,2 0 3-15,0 0 1 16,0-5-40-16,0-9-70 0,0-6-151 16</inkml:trace>
  <inkml:trace contextRef="#ctx0" brushRef="#br0" timeOffset="67290.9249">24415 9196 727 0,'0'0'15'15,"0"0"-9"-15,0 0-4 0,0 0 1 16,96-59-3-16,-74 59 0 15,0 0 0-15,2 17-3 16,-3 6-5-16,0 6 8 16,-2 6 10-16,0 5-8 15,1 5 7-15,1 4 0 16,0 7 14-16,5 4-2 16,-1 2-11-16,2 2-5 15,-1-5-5-15,3-4 0 16,-1-6 0-16,2-7 5 15,3-5-5-15,1-8 1 16,5-7 0-16,1-5 7 16,6-10-4-16,5-7-3 0,3 0 12 15,6-26 1-15,2-7-14 16,-3-10-9-16,-4-4-52 16,-8-3-35-16,-11 4-100 15,-11 3-96-15</inkml:trace>
  <inkml:trace contextRef="#ctx0" brushRef="#br0" timeOffset="68641.55">24811 5155 627 0,'0'0'19'0,"0"0"39"0,0 0-21 16,0 0-31-16,0 0-6 15,107-31 41-15,-55 22-4 16,2 1-12-16,1-3-4 15,0 3-13-15,0-1 4 16,-4 3-10-16,-5 0-2 16,-10 5-1-16,-13 1-40 15,-14 0-73-15,-9 9-85 16,-14 3-146-16</inkml:trace>
  <inkml:trace contextRef="#ctx0" brushRef="#br0" timeOffset="68879.8961">25158 5158 610 0,'0'0'97'16,"0"0"-15"-16,0 0-82 15,0 0-1-15,0 0-6 16,0 0 7-16,8 52 6 16,-2-20 0-16,-3 7 29 15,-2 7-3-15,-1 5-9 16,0 2-9-16,-3 2-6 15,-1-1-5-15,4-5-4 16,0-4 1-16,7-1-13 16,15-5-46-16,4-1-27 0,5-4-22 15,0-10-123-15,1-14-70 16</inkml:trace>
  <inkml:trace contextRef="#ctx0" brushRef="#br0" timeOffset="69674.79">25458 5785 426 0,'0'0'135'15,"0"0"-64"-15,0 0-66 16,0 0 33-16,0 0 23 16,0 0-22-16,3 24 5 15,1-24 0-15,8 0 13 16,9-15-7-16,9-9-31 16,4-5-14-16,4-5-1 0,-5 1-4 15,-4-1 0-15,-2 1 0 16,-5 2 0-16,-5 2-15 15,-7 7-1-15,-4 6-2 16,-4 8 18-16,-2 6-13 16,0 2 8-16,0 0-35 15,-3 5 0-15,-11 11 36 16,-4 4 4-16,2 4 6 16,4 0-6-16,2 1-5 15,5-1 5-15,1-2 0 16,4-4-2-16,0-3-1 15,0-3 2-15,12-1 1 0,4-5 6 16,8-3-4 0,6-3 3-16,4 0-5 0,6-5 0 15,-1-10-22-15,0-2 13 16,-2-2-6-16,-4-3-1 16,-4 2 10-16,-6 0 4 15,-2 3 2-15,-7 4 1 16,-4 5 4-16,-6 4-2 15,-4 2-1-15,2 2-2 16,-1 2-18-16,4 16 13 16,1 12 5-16,0 4 31 15,1 8 2-15,-1 0-19 16,-1-2-1-16,-1-6 0 16,-1-8-10-16,0-7-3 15,4-4 6-15,-2-4-1 0,1-3-5 16,-1-7-9-16,1-1-17 15,7-6 22-15,2-16 4 16,6-9 5-16,-1 0-5 16,-6 3 3-16,-5 9-3 15,-3 13 2-15,-5 6 2 16,2 0-4-16,2 0-7 16,5 6 5-16,7 9 2 15,4 0 0-15,9 0 4 16,7-2-3-16,8-9 3 15,7-4-4-15,6 0-4 16,1-17-19-16,-2-9-71 0,-9-4 8 16,-5 1-106-16,-13 7 110 15,-13 8 82-15,-8 6 2 16,-8 8 7-16,-1 0-9 16,-3 25-21-16,-18 17 21 15,-7 12-1-15,-11 1-41 16</inkml:trace>
  <inkml:trace contextRef="#ctx0" brushRef="#br0" timeOffset="70588.8562">20352 10149 387 0,'0'0'94'15,"0"0"17"-15,0 0-67 16,0 0-29-16,0 0-13 15,0 0 5-15,85-70 22 16,-50 58 1-16,6 2 11 0,7 6-22 16,12 2-9-16,4 2 2 15,9 0-10-15,2 0 4 16,4 0-5-16,4 0 9 16,1 0 1-16,4 0-5 15,-2 0-3-15,-2 0 7 16,-4 0-5-16,-4 9 1 15,-7 6-5-15,-8 5 0 16,-9 0-1-16,-8 4 5 16,-7 2-5-16,-4 4 5 15,-4 6-5-15,-5 3 0 16,-3 2 0-16,-3-2 0 16,-4-5 0-16,-3-7 0 15,-3-5 4-15,-2-3-4 16,-5-4-11-16,4-2-31 0,-5-4-42 15,0-5-3-15,0-4-114 16,0 0-119-16</inkml:trace>
  <inkml:trace contextRef="#ctx0" brushRef="#br0" timeOffset="70829.7441">21912 10219 570 0,'0'0'26'0,"0"0"-26"15,0 0-8-15,0 0 7 0,99 8-3 16,-77 11 4-16,2 7 4 16,-1 6 31-16,3 3-6 15,0 4-2-15,-4 0-12 16,-2-1-4-16,-9-1-7 16,-6-4-4-16,-5-2 0 15,0 0-8-15,-22-3 2 16,-10 0-3-16,-14-2-37 15,-17-6-71-15,-16-6-93 16</inkml:trace>
  <inkml:trace contextRef="#ctx0" brushRef="#br0" timeOffset="71745.3469">20780 9128 649 0,'0'0'2'0,"0"0"-2"15,0 0 9-15,0 0-9 16,0 0-7-16,0 0-4 15,-70-36 11-15,64 41 0 16,0 13 1-16,0 7-1 16,5 1 6-16,1 2-5 15,0-1 2-15,15-4-3 16,4 4 0-16,-1-4 2 16,1 0 3-16,-1-1-3 0,-4 2-2 15,-8-1 3 1,-6 2-1-16,0 6 3 0,-8-1 7 15,-13-1 20-15,-1-1-17 16,-1-6-4-16,4-6-5 16,9-5-4-16,7-6 0 15,3-5-2-15,0 0 1 16,10 0-5-16,17-15 4 16,7-6 0-16,4-4 0 15,-5 4 0-15,-10 2 1 16,-5 6-1-16,-7 4 6 15,-4 2 10-15,-1 1 7 16,0 1-2-16,3-1 1 16,6 1-16-16,3-3 9 0,6-1-14 15,2-3 5-15,1-1 0 16,2-1 2-16,-4-5 2 16,2-1-10-16,1-3 10 15,1-5-7-15,1-5-3 16,1-4 3-16,-4-4-3 15,-5 7 2-15,-5 3-4 16,-6 11 2-16,-6 11 0 16,-4 5 0-16,-1 4-3 15,0 0-10-15,0 6 2 16,-6 22-6-16,-8 6 17 16,-2 7 1-16,3 2-1 15,4-5 5-15,3-1-3 0,5-6-1 16,1-2-1-16,0-6 1 15,6-1 2-15,10-4-1 16,4-4-2-16,3-1-30 16,1-6-40-16,-7-7-47 15,-10 0-224-15</inkml:trace>
  <inkml:trace contextRef="#ctx0" brushRef="#br0" timeOffset="71875.3999">21240 9283 636 0,'0'0'0'0,"0"0"-34"0,0 0-95 15,0 0-33-15</inkml:trace>
  <inkml:trace contextRef="#ctx0" brushRef="#br0" timeOffset="72688.8335">21757 9353 596 0,'0'0'6'0,"0"0"2"16,0 0 0-16,-109 30 27 16,75-11 0-16,6 1 29 15,4 3-31-15,9 4 1 16,2 4-24-16,8-3 0 0,5-2 1 15,0-5-10-15,3-2-1 16,13-6 1-16,1-1 3 16,2-3-1-16,0-6-2 15,0-3 3-15,-3 0-4 16,-4-2-2-16,0-12 2 16,-3-4 0-16,-3-4-5 15,-2-5 1-15,-2 2-25 16,-2 2 3-16,0 4-14 15,0 7 39-15,0 7-4 0,0 5-7 16,-2 0-3 0,1 5-4-16,-1 14 7 0,2 4 10 15,0 0-3-15,0 1 5 16,12-4-1-16,5-4 1 16,5-6 0-1,2-3 0-15,-3-7 1 0,0 0-1 16,-4 0 8-16,-3-10-8 15,-2-6 5-15,3-5-1 16,-2-2-4-16,4-1-5 16,-2 0-6-16,-1 2 10 15,2 3-8-15,-2 4 5 16,1 3 2-16,2 6 1 16,-2 4-10-16,-1 2-8 15,-2 0 8-15,0 0 9 0,-1 2-9 16,-4 11-4-1,-1 0 10-15,0 6 4 0,-3 0 2 16,5 3 1-16,-1-2 12 16,5-2 3-16,0-3-8 15,-2-6 2-15,4-1 1 16,-4-5-2-16,-1-3 2 16,4 0-1-16,3 0-2 15,4-13-2-15,9-6-3 16,0-5-4-16,1-3-16 15,0 3-14-15,-8 6 12 16,-6 5 15-16,-5 8 3 0,-5 3-7 16,0 2-7-16,0 0 2 15,0 7 11-15,6 7 1 16,2 1 1-16,2-1 2 16,4-2-1-16,5-1 0 15,8-5-2-15,7-1 0 16,6-5-73-16,2 0-266 15</inkml:trace>
  <inkml:trace contextRef="#ctx0" brushRef="#br0" timeOffset="74782.7421">22642 10776 277 0,'0'0'0'0,"101"3"18"16,-36 0 40-16,3-2 11 15,2 2 22-15,5-1 24 16,7-1-57-16,6-1-29 16,1 0 16-16,5 0-20 15,0-4-5-15,3-12-7 16,1-6 5-16,-1-4-8 15,-4-2-10-15,-1-5 1 16,-1-3 6-16,-6-6-6 16,-7 2-1-16,-2-7 0 15,-9 8 7-15,0 5-6 16,-5 6-2-16,-6 6-1 16,-4 8 1-16,-5 3 2 15,-1 6-5-15,2 1 2 16,5-1 2-16,8 2 3 0,10 1-3 15,6 0 0-15,3 2 4 16,1 0-3-16,4 0 7 16,3 4 4-16,0 8-3 15,2 1 5-15,-1 4-14 16,5 0 2-16,2 2-4 16,1 1 4-16,4 1-4 15,-1 2 0-15,8 3 2 16,3 2 4-16,4 2-4 15,-3 1 0-15,-9-1 3 0,-9 2-1 16,-12 3-1 0,-10-1-1-16,-5 2-1 0,-2 3 1 15,-2 1 1-15,-8 7-1 16,-3 3 0-16,-3 6-12 16,-2 6 12-16,2 2 0 15,-3 4 2-15,0 2 0 16,-4 5-2-16,-3 3 0 15,-10 2-8-15,-6-3 5 16,-10-2 3-16,-11 0-1 16,-2 5-11-16,-10 2 11 15,-16 2 1-15,-11 2-1 16,-8 3 2-16,-10 1 0 16,-6 5 0-16,-9 5-1 15,-9 2 1-15,-12 1-2 0,-11-6 3 16,-11-8 4-16,-14-2-5 15,-14-1-2-15,-16-4 1 16,-14-1 0-16,-4-3 1 16,-10-4 10-16,-9-5-8 15,-5-3-3-15,-9-2 0 16,-7-4 2-16,-3 1 0 16,-5-1 1-16,-6-2 1 15,-8-5 4-15,-8-3-6 16,1-3-1-16,-10-1-1 15,1-3 0-15,-8 0-2 16,-9-5-2-16,-2 0 2 0,-11-4-4 16,-8 1 5-16,-7-2-5 15,-5-4 5-15,-3 0 1 16,-1-5 11-16,1-2-11 16,2-3 0-16,-2-7 3 15,7-2 3-15,-2-4-5 16,-2-5-1-16,2-1 0 15,0 0 10-15,1 0-10 16,2-12-5-16,3 0 5 16,7-5 0-16,10-3 6 15,4-4-11-15,10-5 9 16,0-5-8-16,7-4 3 0,3-1 1 16,-3 3 4-16,1 2-4 15,-1 3 0 1,9 1 2-16,11-1 1 0,7-1-3 15,9-5-5-15,4 0 5 16,-1 1 12-16,3 5-12 16,-9 8-4-16,-10 11 3 15,-8 9-1-15,-5 3 2 16,5 0-2-16,14 12 5 16,15 1-7-16,11 0 8 15,10-2-2-15,7-2 0 16,9 3 1-16,9-2-2 15,3 2-1-15,6-4 1 16,1-3-1-16,2 1 0 0,6-3-1 16,9-1 1-16,7-2 3 15,15 0-3-15,12 0 0 16,12 0 2-16,17 0-2 16,9 0 0-16,12-4 3 15,7 1-3-15,5-1 0 16,5 1 0-16,-1-4 0 15,-2 1-3-15,-5-5 2 16,-9 2 1-16,-5 1 0 16,-6 2 0-16,2 0 4 15,2-1-2-15,2 0-2 16,3 1-5-16,3 4 4 16,2-1 1-16,-2 1 0 15,3 2 0-15,-3 0 0 0,-3 0-2 16,-8 0 1-16,0 2-1 15,-4 3-1-15,6-1 3 16,4 1 0-16,11-2-2 16,13-2 1-16,14 1 1 15,13-2 0-15,7 0-6 16,2 0-70-16,0 5-60 16,0-2-77-16,0-2-4 15</inkml:trace>
  <inkml:trace contextRef="#ctx0" brushRef="#br0" timeOffset="75193.1871">8514 13130 542 0,'0'0'0'15,"0"0"-40"-15,0 0-64 16,0 0 68-16,0 0 23 16,-117 68 13-16,59-41 61 15,-12 3-1-15,-8 6 25 16,-7 2-31-16,-3 8-33 16,2 5 6-16,4 4-26 0,3 6-2 15,5 0 4 1,5 3-3-16,9 2 7 0,12 0-3 15,15-2-3-15,9-8 8 16,15-7-5-16,9-2-3 16,0-6-1-16,23-1 0 15,11-9-4-15,17-4 4 16,18-13 5-16,20-9 18 16,32-5 24-16,28-19-13 15,27-10-23-15,17-3-4 16,5 10-7-16,-12 13-90 15,-23 9-174-15</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3:24:44.216"/>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FF0000"/>
    </inkml:brush>
    <inkml:brush xml:id="br2">
      <inkml:brushProperty name="width" value="0.05292" units="cm"/>
      <inkml:brushProperty name="height" value="0.05292" units="cm"/>
      <inkml:brushProperty name="color" value="#0070C0"/>
    </inkml:brush>
    <inkml:brush xml:id="br3">
      <inkml:brushProperty name="width" value="0.05292" units="cm"/>
      <inkml:brushProperty name="height" value="0.05292" units="cm"/>
      <inkml:brushProperty name="color" value="#7030A0"/>
    </inkml:brush>
    <inkml:brush xml:id="br4">
      <inkml:brushProperty name="width" value="0.05292" units="cm"/>
      <inkml:brushProperty name="height" value="0.05292" units="cm"/>
      <inkml:brushProperty name="color" value="#00B050"/>
    </inkml:brush>
  </inkml:definitions>
  <inkml:trace contextRef="#ctx0" brushRef="#br0">3341 5482 134 0</inkml:trace>
  <inkml:trace contextRef="#ctx0" brushRef="#br0" timeOffset="258.5155">3341 5482 134 0,'64'48'46'0,"-64"-53"-19"0,0-2 5 0,0 3-10 0,0 1-9 16,0 0-7-16,0-1 13 16,0 1 2-16,0 1 19 15,0-1-11-15,0 2-22 16,0 1-6-16,0 0-1 15,0 0 1-15,0 0 2 16,0 0 2-16,0 0 10 16,0 0 4-16,0 0-5 15,0 0 0-15,0 0-7 16,0 0-7-16,0 0 0 0,3-1-1 16,13-1 1-1,4-1 0-15,5-2 2 0,5 0 1 16,10-2-1-16,0 0 2 15,5-2-4-15,4 3-5 16,-1 0-54-16,-3-4-113 16</inkml:trace>
  <inkml:trace contextRef="#ctx0" brushRef="#br0" timeOffset="1026.6823">3557 5604 300 0,'0'0'38'15,"0"0"-38"-15,0 0-18 0,0 0 16 16,0 0 2-16,0 0 7 16,25 0 63-16,1 0-23 15,-1-4-17-15,5 4 3 16,-2-2-24-16,2 2-9 15,3 0 2-15,1 0 1 16,-1 0 3-16,6 0-6 16,0 0 0-16,1 0 13 15,-3 0-10-15,-1 0 2 16,-3 0-10-16,0 0 24 0,-5 0-14 16,-1 0 0-1,-5 0-3-15,-7 2-2 0,-5 0-13 16,-5 0 13-16,-5 1-19 15,0 3-38-15,0 1 9 16,0 5 21-16,0 5 3 16,0 2-30-16,0-2-138 15</inkml:trace>
  <inkml:trace contextRef="#ctx0" brushRef="#br0" timeOffset="3298.4972">14959 5637 286 0,'0'0'46'16,"0"0"9"-16,0 0-27 0,0 0 12 16,0 0-10-16,0 0 0 15,1-52 20-15,1 46-27 16,-1 1 12-16,1 2-2 16,-1 3-23-16,1 0-7 15,1 0-3-15,6 0 0 16,8 0 0-16,7 0 3 15,5 0-2-15,3 3 3 16,3 7-4-16,-1-3-2 16,2-2 2-16,1 2 3 15,-3-1-3-15,-1 2 0 16,0-2 0-16,-3 0 0 0,-2-1 0 16,-3 0 0-1,-5-3-4-15,-5 1 8 0,-3-1-7 16,-6-2 3-16,-1 0 0 15,-3 0-2-15,-2 0 2 16,2 3-29-16,-1-3-27 16,2 7-52-16,0 0 49 15,2 4-23-15,1 2-47 16,3-3-31-16</inkml:trace>
  <inkml:trace contextRef="#ctx0" brushRef="#br0" timeOffset="4392.1811">19754 5726 377 0,'0'0'23'16,"0"0"33"-16,0 0-29 16,0 0-10-16,0 0 12 0,0 0 2 15,0 0-15-15,3-7-9 16,9 1-3-16,4 2-4 16,-1-1 1-16,3-2 11 15,0 3-11-15,2 1 11 16,-1-2 4-16,0 3-6 15,1 1-5-15,0 1-5 16,-1 0 4-16,3 0-1 16,-3 0-3-16,-1 0 0 15,-2 0 0-15,-3 0 2 0,-3 0-2 16,-4 0 6 0,-5 0-6-16,-1-2 0 0,0 2-3 15,0 0 2-15,0 0-4 16,0 0-3-16,0 0-7 15,0 0-42-15,0 0-31 16,0 0-17-16,-6 5 21 16,-5 5-35-16</inkml:trace>
  <inkml:trace contextRef="#ctx0" brushRef="#br0" timeOffset="5316.3271">22994 5643 302 0,'0'0'29'0,"0"0"14"15,0 0-11-15,0 0-21 16,0 0 4-16,0 0-5 0,67-26-4 16,-55 22 4-16,3 3-10 15,-5 1 0-15,1 0-2 16,0 0-25-16,-5 5-63 16,2 5-71-16</inkml:trace>
  <inkml:trace contextRef="#ctx0" brushRef="#br0" timeOffset="7059.3124">5147 7045 166 0,'0'0'25'0,"0"0"-11"15,0 0-3-15,0 0-9 16,0 0 15-16,0 0 40 15,0 0 6-15,3-11-20 16,-3 11-33-16,0 0-10 16,1 0-21-16,4 0-60 15,7 3 45-15,4 7-9 16,1 0-36-16,5-3-32 16</inkml:trace>
  <inkml:trace contextRef="#ctx0" brushRef="#br0" timeOffset="10627.226">10403 6614 182 0,'0'0'116'16,"0"0"-58"-16,0 0-8 16,0 0-28-16,0 0-4 15,0 0 23-15,2-19-26 16,-1 14 34-16,1 0-30 15,-1 2-13-15,1 2-1 0,-2 1 6 16,0 0-9 0,1 0-2-16,2 0 0 0,3 0-2 15,6 0 2-15,2 0-2 16,5 0 2-16,5 3 0 16,1 3 0-16,5 3-4 15,3-1 3-15,1-1 2 16,6-2 2-16,-1 0-2 15,3 0-2-15,0 0 2 16,0-1-1-16,5 1 2 16,4 0-4-16,4 0-2 15,-1-1 4-15,1 1 7 16,-1 0-7-16,-6-1-3 16,1 1 3-16,-3-2 5 0,-1 0-5 15,-3 1 0 1,-2-3 2-16,-3-1 4 0,-3 0-5 15,-1 0 3-15,0 0 3 16,-3 0-2-16,-3 0 3 16,-1 0 0-16,0 0-8 15,-4 0 1-15,4 0-1 16,-1-1 0-16,2-1 2 16,0 2 7-16,-4-2-9 15,0 2 1-15,-2 0 0 16,-5 0 2-16,-2 0-1 15,-7 0-2-15,-1 0 7 16,-6 0-4-16,0 0 2 0,0 0-2 16,0 0-1-16,0 0 3 15,0 0 0-15,0 0-5 16,0 0 1-16,0 0-1 16,0 0 0-16,0 0-6 15,0 0-19-15,0 0-12 16,0 0-21-16,0 0-43 15,0 0-15-15,-13 4 20 16,-1 4-52-16</inkml:trace>
  <inkml:trace contextRef="#ctx0" brushRef="#br0" timeOffset="11917.6032">14453 6749 275 0,'0'0'112'0,"0"0"-50"0,0 0 15 16,0 0-3-16,0 0-36 16,0 0-10-16,0 0 2 15,-3-9-16-15,3 9-14 16,6-2-1-16,12-3 1 16,7 2 0-16,6 1 1 15,5-1 4-15,3 2-10 16,7-2 11-16,1 0-6 15,5-2 0-15,-3 3 2 16,-1-2 2-16,-4 1-4 16,-3 1 0-16,-2-1 0 15,0-1 2-15,-4 4-3 16,-5 0 2-16,-6 0 0 16,-3 0 0-16,-8 0-1 0,-4-1 3 15,-6 1-3-15,-1 0-2 16,-2 0 2-16,0 0-1 15,0 0 1-15,0 0-1 16,0 0-15-16,0 0-28 16,0 5-86-16,0 9 69 15,0 3-29-15,-3-4-139 16</inkml:trace>
  <inkml:trace contextRef="#ctx0" brushRef="#br0" timeOffset="27470.7274">11925 7975 252 0,'0'0'47'16,"0"0"-38"-16,0 0 26 16,0 0 10-16,0 0-20 15,0 0-11-15,0 0 11 16,0 0-7-16,-3-18 11 15,3 15 21-15,0 2-11 0,0 1-5 16,-2 0-27-16,2 0-6 16,0 0-1-16,0 0-8 15,0 0 7-15,0 1-2 16,0 7 3-16,5 2 2 16,2-3-2-16,2 0-4 15,3 1 4-15,2-2 0 16,3 3 1-16,2-3 4 15,6 1 2-15,0 2 6 16,5-5-12-16,0 0 5 16,3 0-5-16,1 0 2 15,0 0 2-15,3-1-1 16,-1-1-4-16,-3-2 2 0,1 0 0 16,-2 0-1-16,-4 0 7 15,0 0-3 1,2 0-5-16,1 0 4 0,-1 0 0 15,-4 0-2-15,-7 0 1 16,-4 0-1-16,-4-2-2 16,-5-1 0-16,-5 3 2 15,2 0-2-15,-3 0 0 16,0 0 0-16,0 0-1 16,1 0-11-16,2 0-45 15,3-1-65-15,3 1-7 16,3-4-105-16</inkml:trace>
  <inkml:trace contextRef="#ctx0" brushRef="#br0" timeOffset="28659.7735">16229 7811 28 0,'0'0'27'16,"0"0"44"-16,0 0-15 15,0 0 48-15,0 0-44 16,0 0-2-16,-5-15-27 16,3 15-31-16,2 0 2 15,0 0-2-15,0 0-2 16,0 0-6-16,0 6 8 0,10 2 22 16,4 3 12-16,7-1-21 15,2 0 0-15,4-1 13 16,5 1-8-16,0-2-5 15,3-1-13-15,-1 0 17 16,-1-2-4-16,-2 0-13 16,-1 0 6-16,-1-5 0 15,-6 0-6-15,-5 0 9 16,-4 0-9-16,-5 0 0 16,-5 0 0-16,-2 0 3 15,-1 0-1-15,-1 0 10 16,0 0-2-16,0 0 4 15,0 0-14-15,0 0-1 16,0 0-20-16,-4 2-27 16,-1 1-28-16,2 2-21 0,2 4-36 15,-1-3-95-15</inkml:trace>
  <inkml:trace contextRef="#ctx0" brushRef="#br0" timeOffset="30010.1674">21046 7953 359 0,'0'0'75'0,"0"0"-70"16,0 0-5-16,0 0 0 16,0 0 3-16,0 0-2 15,-6 0 3-15,6 0 3 16,0 0 6-16,0 0-8 15,0 0-5-15,0 0-4 0,0 0-3 16,0 0 6-16,0 1 1 16,6 2 0-16,7 0 1 15,5 1 16-15,8 1 10 16,3-2-8-16,6-1 3 16,3 2 0-16,1-1-4 15,0 2-14-15,0-2 5 16,-1 0-9-16,-2 0-3 15,-3-2 3-15,-6 1 11 16,-3-1-9-16,-8 0-2 16,-4 2 1-16,-4-3-1 15,-4 3 1-15,-4-1-1 16,0-1 0-16,0 1-1 0,0-2-7 16,0 0 8-16,0 0 8 15,0 0-5-15,0 1-3 16,0 2-10-16,-1 2-44 15,-1 0 16-15,1 1-7 16,1-2-56-16,0 0-75 16</inkml:trace>
  <inkml:trace contextRef="#ctx0" brushRef="#br0" timeOffset="33500.3732">5047 9006 251 0,'0'0'22'0,"0"0"9"16,0 0-2-16,0 0-4 15,0 0 9-15,0 0 10 16,-4 0 6-16,4 0-2 16,0 0-29-16,0 0-13 15,0 0 0-15,0 0-6 16,0 0-2-16,0 0 1 15,0 0 2-15,0 0-2 16,0 0 0-16,0 0-4 0,0 0 5 16,6 0 0-16,2 0 5 15,3 0 0-15,-2 0-1 16,0 0-4-16,-2 0 3 16,1 0-3-16,-2 0 0 15,0 0 1-15,1 0-2 16,2 0 5-16,-3 0-4 15,2 0 2-15,-1 0-2 16,-1 1 0-16,0 2-2 16,2-2 2-16,3 0 9 15,1-1-9-15,3 0 9 16,-3 0-8-16,3 0-1 16,3 0-1-16,1 0 1 15,-1 0 1-15,2 0 7 16,-1 0-8-16,-1 0 0 15,1 0 0-15,5 0 2 0,-1 0-2 16,2 0 0-16,6 0 4 16,2 0-10-16,3 0 13 15,4 0-3-15,-1 0 2 16,1 0-5-16,-1 0 0 16,-2 0 6-16,-1 0 1 15,0 0-3-15,-2 0-5 16,6 0-4-16,1 0 4 0,2 0 0 15,5 0 2 1,-2 0-2-16,-1 0 0 0,-3 0 7 16,1 0-7-16,-6-5 0 15,2 0 0-15,4-2 2 16,-6 2 10-16,1 1-12 16,-2-1-2-16,-1 5 2 15,-1-3 3-15,-1 3-2 16,-3-2-2-16,1 2 2 15,-2 0-5-15,-4-2 4 16,2 2 0-16,-3-1 2 16,0 0-2-16,-5 1-2 15,2-3-2-15,-3 0 8 16,-3 1-4-16,6-1 0 16,-2 3-4-16,1-5 4 0,2 1 0 15,-1-1 0-15,1-2 3 16,1 2 0-16,2-2-2 15,2-1-1-15,-2 1 1 16,2-3-1-16,-6 1-8 16,4-1 8-16,-4 0 7 15,0 2-5-15,-3 0-1 16,1 0-2-16,-5 2 7 16,0 1-13-16,-3-3 7 15,0 5 0-15,-1-4-1 16,-3 1 1-16,-1 0-3 15,-1 1-28-15,-1-5-58 0,2-2-85 16</inkml:trace>
  <inkml:trace contextRef="#ctx0" brushRef="#br0" timeOffset="34404.3139">7201 7772 219 0,'0'0'149'0,"0"0"-113"0,0 0-27 15,0 0 33-15,0 0 35 16,0 0-12-16,0 0-28 15,0 0-11-15,0 0-8 16,0 0-1-16,0 0-2 16,0 0-6-16,0 0 2 15,0 0 43-15,0 0-53 0,8 0 2 16,3 6-6-16,3 2 2 16,5 5 1-16,-1 4 2 15,-3 0-1-15,1 3-1 16,-1 1 7-16,0 0-7 15,-1 6 0-15,-2 1 1 16,-1 5-1-16,0 4 2 16,0 4-1-16,0 5 2 15,3-2-2-15,-1 4 2 16,2-4 0-16,1-4-3 16,-2-2 0-16,1-3 2 15,-2-1-2-15,2-4 3 16,-3-1-3-16,0-1 3 15,-2-5-3-15,-4 1 0 16,-4 0 2-16,-2 0 5 0,0 2-5 16,0 0-2-16,-12-1-2 15,-4 2 2-15,-1-5 4 16,2-2-3-16,2-2 2 16,1-4-1-16,3-1-2 15,3-2 0-15,0 2 0 16,-3-1 0-16,2 0-6 15,-1 2-11-15,-2 0-16 16,1 0-15-16,-2 0-10 16,0-1-59-16,-3-3-51 15,2-10-177-15</inkml:trace>
  <inkml:trace contextRef="#ctx0" brushRef="#br0" timeOffset="42142.9589">15494 7662 18 0,'0'0'35'15,"0"0"-33"-15,0 0 19 16,0 0 47-16,0 0 21 16,0 0-13-16,0 0-22 15,0 0-4-15,0 0-14 0,0 0-23 16,0 0-2 0,0 0-11-16,0 0 7 0,0 0 2 15,0 0 5-15,0 0 9 16,0 0-5-16,0 0 10 15,0 0-13-15,0 0-8 16,0 0 0-16,0 0-7 16,0 0 5-16,0 0-5 15,0 0 0-15,0 0-2 16,0 0-3-16,0 2 5 16,0-2-4-16,0 1-4 15,0 3 6-15,0 1-7 0,0 4 9 16,0 4 6-1,0 1-6-15,0 1 1 0,0 0-1 16,0-3-7-16,6 0 7 16,-2-1-6-16,3 0 2 15,-1-1 3-15,3-2 1 16,2 2 0-16,0 0 1 16,5-3 0-16,-2 1 4 15,2 0-1-15,-1 1 2 16,0-1-5-16,0 3 1 15,1-1 1-15,-2 2 2 16,2-2 2-16,-2 0-3 16,2 1 2-16,-1-4-6 15,3-2 0-15,-2 0-1 16,2-3 1-16,1 1-2 0,1-1 6 16,2-1-1-1,2-1-1-15,-1 0 0 0,0 1 1 16,4-1-2-16,1 2-1 15,4-2 3-15,1 0-3 16,-2 0 0-16,-1 0 4 16,-2 0-4-16,-1 0 2 15,0 0 1-15,-2 0 1 16,-2-2 2-16,-3-2 13 16,3 1-16-16,-3 1 3 15,0-1-6-15,2 0 0 16,-1 1 1-16,0 0 4 15,2 0-5-15,-1 1 0 16,-1 1 0-16,0-1 0 0,3 1 0 16,1-3 0-16,2 0 0 15,1 3 0-15,-2-3 3 16,-3 1-3-16,1-1 0 16,-5 1 1-16,1 1-5 15,-4-2 11-15,1 3-12 16,-1 0 5-16,-2 0-5 15,0 0 4-15,0 0 1 16,-1 0 0-16,1 0 0 16,-1 3 0-16,2-2 0 15,3 0 3-15,-1 2-3 16,2-2 0-16,3 1 0 16,-2-2 3-16,2 0-1 0,0 0-4 15,-5 1 1-15,2-1 1 16,-5 2 1-16,0-2 0 15,-1 3 0-15,-3-3-2 16,0 4 2-16,-1-3-5 16,1 2 7-16,1-2-3 15,-2 2 0-15,1-3-6 16,-1 2 6-16,2-1-1 16,4 1-8-16,0-2 6 15,6 0 1-15,4 0 1 16,-1 0 0-16,1 0 1 15,1 0 0-15,-3 0-2 0,1 0 2 16,-3-3 2-16,0 0-2 16,-3 1 0-16,-2 1 0 15,1-2 0-15,-2 1 0 16,-1-1 1-16,0 0-1 16,-1 1 0-16,-2 2 0 15,1-1 0-15,1 1 0 16,-1 0-1-16,1 0 1 15,1 0 0-15,-2 0 1 16,3 0-1-16,0-2 0 16,0 2 0-16,0-1 0 15,3 1-1-15,-2 0 3 16,0 0-2-16,-1-2 2 0,-1 2-2 16,-1 0 0-1,-1 0 0-15,-1 0 1 0,2 0-2 16,-3 0 2-16,2 0-1 15,0 0 2-15,0 0-2 16,0 0 0-16,-2-1 6 16,3 0-4-16,-2 0 0 15,1-2 3-15,-3 0-4 16,3 2 10-16,-4 0-8 16,-2 0 1-16,1-1-4 15,0 1 1-15,1-1 2 16,-2 1-2-16,-1 1-2 0,2-2 2 15,-3 2 1-15,-1 0-1 16,-1 0-1-16,1-2 0 16,0 1 7-16,1-1-5 15,1 2-2-15,-4-2-1 16,3 2 1-16,-4 0-3 16,0 0 1-16,2 0 2 15,-2 0 6-15,2 0-6 16,1-1 1-16,0-1-2 15,3 1 2-15,3-2 1 16,4 2-2-16,-1-2 13 16,3-2-12-16,-3 1 3 15,0-1-4-15,3 0-1 16,-5 2 1-16,-1-1 0 16,-2 1 0-16,-1-1-2 0,-2 1 4 15,-1 1-1-15,0 1 2 16,-2 0 4-16,1-5 4 15,2 2 6-15,-1-1-14 16,0-2 4-16,1 1-7 16,-1 2 2-16,2-1 0 15,-4 0 3-15,2 1-4 16,-1 1-1-16,-1 1 0 16,-1 0 1-16,2-2 0 15,-2 0-1-15,1 0 3 16,3-2-3-16,-2-1 0 15,1 3 5-15,-1-1-12 0,-1 2 7 16,-1 3 0-16,0 0 7 16,0 0-6-16,0 0-1 15,0 0 4-15,0 0 4 16,0 0-8-16,0 0-8 16,0 0 7-16,0 0 1 15,0 0 0-15,2 0 10 16,-2-4-8-16,1 0 1 15,1 1-2-15,-2 0-1 16,1 3 0-16,-1 0-4 16,0 0 4-16,0 0 0 15,0 0-1-15,0 0 1 16,0 0 5-16,0 0-5 16,0 0-12-16,0 0 3 0,0 0 3 15,0 0 5-15,0 0-1 16,0 0-17-16,0 0 3 15,0 0 12-15,0 0-12 16,0 0 3-16,0 0 7 16,0 6 6-16,-3-1-3 15,-1 3 2-15,-1-4-2 16,-2 2-2-16,2-2 3 16,1 0 2-16,2 1 2 15,-1-3-1-15,0 1-1 16,-3 3 0-16,-4 1 4 0,-2 2-12 15,-4 4-6-15,2 0-13 16,2 1 17-16,0-1-8 16,2-3-1-16,-2 0 17 15,3-5-6-15,4-1 4 16,1-1 3-16,2-2 2 16,2-1-2-16,-1 0 1 15,1 0 0-15,-3 0 13 16,-3 0-12-16,0 2-1 15,-3-2 0-15,0 3-2 16,-1-1 2-16,1-2 1 16,0 2-1-16,-3-1 0 15,0-1 1-15,-3 0-1 0,2 0 11 16,1 2-11 0,-3-1-7-16,0-1 7 0,-1 2 9 15,0-1-9-15,-1-1 1 16,-1 1-2-16,3 3-4 15,-1-4-25-15,2 0-11 16,-1 3-43-16,0-3-24 16,-1 0-149-16</inkml:trace>
  <inkml:trace contextRef="#ctx0" brushRef="#br0" timeOffset="45025.0645">8687 8376 599 0,'0'0'26'0,"0"0"-3"15,0 0-11-15,-93-32 8 16,65 32-6-16,-2 0 7 16,3 0-9-16,3 7 10 0,3 8-4 15,2 7-18-15,4 9-5 16,2 3 4-16,4 5-2 16,1-3-2-16,5-4 5 15,3-7 0-15,0-6-9 16,0-3 3-16,8-4-3 15,2-5-10-15,3-3 9 16,4-4 0-16,5 0 10 16,5-7 7-16,0-9 4 15,-2-6-5-15,-4 0 9 16,-6 0-15-16,-3 1-4 16,-9-1 4-16,-3 0 9 15,0 3-9-15,0 5-5 16,-9 2-5-16,-6 4 10 15,2 4 13-15,1 4-13 0,0 0 0 16,3 0 0-16,1 15-1 16,3 5-7-16,3 3 3 15,2 3 4-15,0-2-2 16,4 0-7-16,10-4 8 16,2-5-15-16,2-4 9 15,0-1 3-15,-1-4-14 16,-1-5 9-16,-1-1 10 15,0 0-1-15,0 0 1 16,1-7 0-16,1-6 2 16,2-4 5-16,0-3-5 15,4-5-4-15,2-2 2 0,0 4 0 16,-1 5 13-16,-4 3-13 16,-2 10-1-16,-2 5 0 15,-3 0-5-15,2 5-11 16,-3 16 1-16,-6 7 16 15,-1 6 11-15,-4 0-1 16,-1 0 9-16,0-3-8 16,0-6-6-16,0-4 1 15,0-9-4-15,0-4-2 16,0-6 0-16,3-2-16 16,9 0-2-16,10-16 18 15,4-12 0-15,5-8-23 16,-1 5 2-16,-8 4-13 15,-2 10 25-15,-8 7 9 16,-3 6 10-16,-1-2-6 0,0 2-2 16,-2-1 4-16,2-2 19 15,2-6 4 1,3-3-8-16,5-6-10 0,-1-1 1 16,2-2-11-16,2-2-2 15,-3 1 1-15,0 2-4 16,-11 6-20-16,-4 8 8 15,-3 6 13-15,0 4-29 16,0 0-12-16,0 10 12 16,-3 18 32-16,-4 4 8 15,2 4-3-15,4-4 6 0,1-6 0 16,0-8-9-16,9-7-2 16,4-3-10-16,5-6 10 15,7-2 0-15,2 0 7 16,4-2 4-16,1-11 2 15,-1-1-13-15,-3 0-10 16,-5 3 7-16,-5 2-24 16,-11 7 16-16,-4 2 4 15,-3 0-3-15,0 0-15 16,-4 8 25-16,-8 8 7 16,-1 4 5-16,2-1-5 15,8-7-3-15,3-1-4 16,0-5-4-16,0-2-10 15,11-3 1-15,3-1-10 0,4 0 23 16,6-8 0-16,0-6 0 16,3-6-57-16,-5 1 32 15,-2 2 22-15,-6 8-2 16,-8 5 5-16,-4 4 16 16,-2 0-16-16,0 0-9 15,0 11 9-15,-3 11 0 16,-10 8 26-16,1 6 29 15,-2 0-14-15,1-1-6 16,-1-2-16-16,-2-3 11 16,1-1-28-16,-4-2 10 15,-4-1-3-15,4-4-6 0,1-2 4 16,6-8-5-16,3-5-1 16,6-2-1-16,2-5-1 15,1 0 1-15,0 0-10 16,0 0-9-16,4-7-6 15,14-16 25-15,12-7 0 16,4-7-27-16,5 1 9 16,6-1-63-16,-5-1-99 15</inkml:trace>
  <inkml:trace contextRef="#ctx0" brushRef="#br0" timeOffset="46532.8369">10526 8564 512 0,'0'0'74'0,"0"0"-51"0,0 0-10 16,0 0-8-16,0 0-4 16,0 0-2-16,-27 54 2 15,27-29 1-15,0-7-2 16,7-3-7-16,14-6 4 16,9-6 3-16,7-3 9 15,7-6 22-15,3-16 2 16,1-11-17-16,-6-5-2 15,-3-3-5-15,-8-3-9 16,-6 2 0-16,-7 2-10 0,-6 6 10 16,-10 4 0-1,-2 7-18-15,0 8 14 0,-5 6-1 16,-1 6 5-16,3 3 0 16,-7 0-2-16,-2 24-6 15,-6 10 2-15,-3 11 5 16,-1 6 2-16,-1 4 0 15,1-1 1-15,7-3 1 16,4-5-2-16,6-7 0 16,3-6 6-16,2-5-7 15,0-11-7-15,10-3-1 16,4-8-6-16,2-3 14 16,1-3 4-16,5 0 2 15,-1-7 16-15,-3-6-18 16,1-3-4-16,-7 0-1 15,-3-1 1-15,-6 2-3 0,-3-2 3 16,0 3-1-16,-10 2-17 16,-7 5 18-16,1 4 0 15,4 1-11-15,3 2 11 16,5 0-1-16,2 5-1 16,2 9-6-16,0-1 2 15,6-1-12-15,10-1 0 16,4-5 15-16,5-1 3 15,2-5 9-15,2 0 0 16,-1 0-3-16,-4-9 2 16,-4-2-8-16,-6-3 22 0,-2 1-20 15,-8 1 3 1,-4-1-5-16,0 2-16 0,0 3 10 16,-7 1 6-16,-2 6 1 15,6 1 22-15,0 0-19 16,-2 1-4-16,-1 16-6 15,2 7-1-15,1 5 6 16,3-1 1-16,0-3 0 16,0-3 0-16,10-7-2 15,1-4-5-15,-2-5 1 16,1-4-2-16,-2-2 8 16,-1 0 0-16,3 0 3 15,-5-14 3-15,1-3-6 16,-4-5-21-16,-2 0-20 15,0 5 5-15,0 5 29 0,0 5 14 16,0 5-14-16,0 2 1 16,0 0 1-16,-2 0-5 15,-1 0-20-15,3 0 12 16,0 8 14-16,0 0 1 16,0-1-7-16,3-1-7 15,9-2-1-15,4-4 17 16,4 0 1-16,1 0 0 15,6-4 0-15,4-9 3 16,0-4-3-16,2-2-54 16,0 1-9-16,-2 2 37 15,-5 6 9-15,-9 6 34 0,-8 4-21 16,-4 0 4-16,-2 0 0 16,0 14 0-16,-3 3 32 15,6 5 32-15,-5-3-45 16,5-2 15-16,2-3-26 15,1-8-8-15,5-1-13 16,3-5 13-16,8 0 4 16,8 0-4-16,4-10-75 15,1-16-199-15</inkml:trace>
  <inkml:trace contextRef="#ctx0" brushRef="#br0" timeOffset="49134.3174">12087 8754 606 0,'0'0'63'0,"0"0"-53"16,0 0-5-16,0 0 0 15,0 0-5-15,0 0-3 16,0 0 1-16,-19-36-3 16,19 11-26-16,0-3 31 15,12-1 5-15,7-3-5 16,4 5-38-16,4 6 10 15,-1 3 0-15,1 8 28 0,-5 5 7 16,0 3-7-16,-5 2-3 16,0 0-5-16,-5 15-6 15,-5 6 14-15,-2 3 21 16,-5 1 5-16,0 1-4 16,0-1-2-16,0-3 19 15,-3-2-13-15,0-6-20 16,1-6-1-16,2-5-5 15,0-3-7-15,0 0-3 16,0 0-4-16,3 0-15 0,12-2 29 16,5-10 17-1,3-5-13-15,0 0-1 0,-5 6-3 16,-7 5 15-16,-1 3-14 16,-3 3 1-16,0 0-4 15,-1 0 1-15,2 0-11 16,-1 4 11-16,2 4 2 15,2 0-1-15,4 2 0 16,4-3 6-16,5-1 5 16,4-4-7-16,5-2 9 15,6 0-9-15,0-15 3 16,4-5 4-16,-7-2-11 16,-5 0-2-16,-9-2-10 15,-10 3-2-15,-6 8-1 16,-6 5 15-16,0 6-7 0,0 2-7 15,0 0 12-15,-7 3-6 16,-5 17 3-16,-3 7-1 16,6 1 6-16,4-1 11 15,5-5 0-15,0-4-3 16,0-2-3-16,5-7 4 16,1-3-8-16,7-1-1 15,-1-5 0-15,9 0 22 16,3-5-2-16,5-12 4 15,0-3-15-15,-2-2-5 16,-6 0 17-16,-3 0-16 16,-9 5 5-16,-5 1-2 0,-2 3-7 15,-2 2-2 1,0-2-22-16,0 9 22 0,0 1-22 16,0 3 23-16,0 0 13 15,0 0-13-15,0 0-17 16,0 7 5-16,0 11 4 15,0 3 8-15,3 3 0 16,6-2 3-16,1-1 0 16,4-5-3-16,3-2-7 15,0-4-6-15,2-3 4 16,3-5 9-16,-2-2-1 16,2 0 2-16,1-1 10 15,-7-12-10-15,-1-4 2 16,-6-4-3-16,-3-3-1 15,0 1-2-15,-5 0-7 0,1 5 10 16,-2 6 0-16,1 3-3 16,2 5 3-16,0 2 0 15,3 0 0-15,2-1-7 16,2 3 1-16,-1 0 6 16,2 0 0-16,0 0-9 15,-1 13 3-15,-1 1-17 16,-1 3 23-16,-3 3 8 15,-4 3-7-15,-1-1 2 16,0-2 5-16,0-3-6 16,0-4 0-16,0-5 3 0,0-5-5 15,0-3 0-15,0 0-13 16,6 0-37-16,3-9 29 16,6-10 20-16,0 0-26 15,0 2 11-15,-4 3 16 16,-1 9 13-16,-3 1-6 15,1 3-7-15,-1-1 0 16,1 2-3-16,4-2 6 16,1-1-2-16,6-3 8 15,2-2 8-15,2-5-10 16,2-5 1-16,-1-5-8 16,-2-6-22-16,-4-4-19 15,-1-1 17-15,-7-3-24 16,-1 1-13-16,-3 2 12 0,-3 5-36 15,-3 11 85 1,0 11 25-16,0 6 22 0,0 1-47 16,0 8-1-16,0 17 1 15,-6 11 29-15,-6 11 32 16,2 5 5-16,-1-1 4 16,2 5-30-16,5-5-11 15,4-10-15-15,0-11-4 16,0-11-3-16,0-11-7 15,0-5-3-15,3-3-2 16,3 0 5-16,6-6 23 16,3-19 9-16,4-11-32 15,3-7-27-15,-1-2-51 0,0 2-18 16,0 10 68-16,-4 9 28 16,-1 12 19-16,-4 10-17 15,-3 2 5-15,0 0-7 16,-2 12-12-16,-1 6 12 15,-3 2 23-15,-3 3 2 16,0 0 6-16,0 1 3 16,0-1-13-16,-3 0-9 15,-4-4 2-15,-4 0-6 16,-1-4 4-16,0 0-10 16,1-6 6-16,0-1-5 15,6-4-3-15,4-4-1 16,1 0-1-16,0-9-1 15,0-10-102-15,0-3-50 0,9 5 99 16,-1 2 56-16,-3 8 4 16,-2 4 41-16,-1 2 5 15,-1 1 14-15,-1 0-6 16,5 0-40-16,2 0-4 16,6 0 14-16,9 0 15 15,6 0-25-15,3 0 34 16,5 0-45-16,3 0 14 15,-2 0-4-15,2 0-13 16,-3-5-1-16,-5-1 6 0,-7 0 0 16,-5-1-9-1,-8 1 0-15,-5 1 0 0,-6-2 0 16,0-3 0-16,0 3-14 16,0-3 6-16,0 7-1 15,0 0 9-15,0 3 7 16,0 0-7-16,0 0-1 15,0 0-4-15,0 2-11 16,-2 9 14-16,1 4-4 16,1-2 4-16,0 0-1 15,0-2 0-15,0-3 3 16,0 3 0-16,3-3-10 16,4-2 6-16,-1 2 1 15,0-5-4-15,2-3 7 16,3 0 1-16,0 0 1 0,1-4 12 15,-2-9 0-15,1-4-14 16,-5-3 0-16,1-1-8 16,-3 3 8-16,-1 1-1 15,-1 4 1-15,1 4 0 16,0 4 0-16,0 0-3 16,0 1 2-16,3 2-9 15,0 1 8-15,-2-1-6 16,2 2 5-16,-1 0 2 15,-1 3-15-15,3 9-10 16,-3 9 26-16,2 1 3 16,0 0 25-16,0 2-5 0,4-5-14 15,-1-4-7 1,6-2 8-16,3-7-3 0,3 1 1 16,4-6 2-16,4-1 8 15,2 0-18-15,4-11 12 16,-2-5-12-16,-1-4-39 15,-6 2-51-15,-6 1 14 16,-5 4-71-16,-12 2-113 16</inkml:trace>
  <inkml:trace contextRef="#ctx0" brushRef="#br0" timeOffset="51653.2081">11750 9102 28 0,'0'0'39'0,"0"0"-28"15,0 0 10-15,0 0 36 16,0 0-51-16,0 0 38 16,0 0-6-16,18-22 71 15,-18 21-74-15,0 0 0 16,0 1-32-16,0 0 23 15,3-2-20-15,2 2-3 16,2-1-5-16,6-1 12 16,1 1 1-16,8-1-6 15,3 1 4-15,4 0-5 16,2 1 3-16,2 0 0 16,0 0 9-16,3 0-5 15,1 0-9-15,11-3 1 16,7-2 2-16,7 1 11 15,9 1-14-15,0-4 6 0,5 1-7 16,-4 2-1-16,1-4 5 16,-6 4-4-16,-6 1-1 15,-3 1 5-15,-7 2-5 16,-3 0 0-16,-6 0 0 16,-2 0 0-16,-7 0 3 15,-7 0-3-15,-4 0 0 16,-8 0-7-16,-6 0 10 15,-5 0-3-15,-3 0 0 16,0 0-13-16,0 0-41 0,0 0-64 16,0 0-57-1,0 2 61-15</inkml:trace>
  <inkml:trace contextRef="#ctx0" brushRef="#br0" timeOffset="55371.772">12936 6725 91 0,'0'0'9'0,"0"0"16"0,0 0 0 16,0 0 17-1,0 0-18-15,0 0 10 0,0 0 14 16,13-52-33-16,-13 50 29 16,0 1-13-16,0 1 3 15,0 0-17-15,-1 0 14 16,-3 0-16-16,1 0 19 15,0 0-25-15,1 0-9 16,-1 0 0-16,-1 0 0 16,-4 6 4-16,-2 4-2 15,1-1 2-15,0 1-4 16,0-2 0-16,3-1 2 16,0-2-1-16,3-1 2 15,-2 2-2-15,2-1 6 0,2 1-7 16,1 0-1-16,0-4-14 15,0 1-15-15,3 0 11 16,4-3 19-16,3 2 13 16,-2-2-6-16,-2 0 0 15,-1 0 4-15,-4 0-5 16,-1 0 8-16,0 0 6 16,0 0 5-16,0-8-21 15,0 3 4-15,0-2-11 16,-7 0 4-16,-2 2-1 15,0 4 0-15,0 1 1 16,1 0-1-16,0 0-5 16,2 11 5-16,1-1-1 0,2 2 2 15,2-3-1 1,1-1 0-16,0-3-9 0,0 1 5 16,0 0-3-16,0-2 6 15,1-1-8-15,4 4-36 16,-2-3-6-16,0 2 4 15,-3-4-58-15,0-2-140 16</inkml:trace>
  <inkml:trace contextRef="#ctx0" brushRef="#br0" timeOffset="56592.472">12875 6790 112 0,'0'0'31'0,"0"0"-29"0,0 0-2 15,0 0 4-15,0 0-3 16,0 0 79-16,18-13 15 16,-18 13-4-16,0 0-38 15,0 0 5-15,0 0 0 16,0 0-28-16,-5 0-22 16,-5 0-7-16,2 0 5 15,2 0-6-15,3 0 9 16,3 0-9-16,0 0 3 15,0 0-3-15,0 0-14 16,0 0-3-16,0 0 5 0,0 0 12 16,0 0 0-1,0 0 5-15,8 0 2 0,-2 0 0 16,2 0-2-16,-3-6 1 16,0 1 4-16,-4-1-6 15,1 0-4-15,-2 1 3 16,0 2-3-16,0-1 10 15,0 2-10-15,0 0 0 16,0 1 1-16,0 1-1 16,0 0 0-16,0 0-4 15,-2 0-7-15,-1 0-10 16,0 8 6-16,-2 1 13 16,3 4-27-16,2-1-21 15,0 2-45-15,0-4-24 0,0-1-126 16</inkml:trace>
  <inkml:trace contextRef="#ctx0" brushRef="#br0" timeOffset="58160.0419">13133 6975 381 0,'0'0'42'16,"0"0"-25"-16,0 0-7 16,0 0 22-16,0 0 34 15,0 0-17-15,-2-8-32 16,5 0-11-16,5-2-5 16,6-1 2-16,3 1 1 15,2-2-1-15,3-1-4 16,0 2 2-16,0-1 0 0,5 1-1 15,-3 1 0-15,3-3 0 16,6 1 7-16,-2-2-3 16,-1-3-4-16,5 5 0 15,-5 0 0-15,3-1 8 16,-2 1-8-16,-1 1 0 16,0 1-1-16,-2 2 2 15,-3 1 1-15,1 0-2 16,4-1 0-16,5-2 0 15,5-1 2-15,-3 2-1 16,-1 1-1-16,-3 1 0 16,0 2 0-16,-1-2 15 0,4-1-4 15,-2 4 1 1,-3 1 0-16,-2 0-9 0,-1 1 6 16,-1 2-6-16,7 0-1 15,1 0-1-15,4 0 2 16,1-2-3-16,6 2 2 15,-1 0-2-15,-1 0 1 16,-5 0 0-16,-3 0 0 16,0 0 0-16,-2 0-1 15,0 0-4-15,1 0 4 16,1 0 9-16,3 0-9 16,2 0-1-16,-2 0 1 15,-3 0-6-15,-3 0 6 16,-2 0 0-16,0 0-1 0,4 4 1 15,2 0 2-15,-3 0-2 16,-4 3 0-16,-3-1-1 16,-9-2 1-16,1 1 1 15,-4-1 5-15,0-1-12 16,-2 0 6-16,1 2 0 16,-1-2 7-16,2 0-7 15,-3 0 0-15,2 2-1 16,-1-1 1-16,1 0 0 15,3 0 0-15,0 1 0 16,4 1 0-16,-1-1 0 0,-3 1 0 16,1 0 1-1,-3-1-1-15,4 3 0 0,3-2 0 16,-3 2 1-16,3 1-3 16,-5-1 0-16,-3 1 2 15,1-1 2-15,-3 0-2 16,1-1 1-16,-1-2 1 15,0 1-2-15,0-2 6 16,-3-1-3-16,0 0 0 16,1-2-2-16,-2 1 7 15,-1 0-5-15,-2 1 0 16,-1 0 0-16,1 0-3 16,-2-2 0-16,0-1-7 15,-2 0 15-15,-1 0-8 0,0 0 0 16,0 0 0-16,0 0-20 15,0 0-23-15,0 0 12 16,-7 0-1-16,-5 0-31 16,0 0-90-16,0 0 21 15,6-5-136-15</inkml:trace>
  <inkml:trace contextRef="#ctx0" brushRef="#br0" timeOffset="58525.98">15592 6699 403 0,'0'0'37'16,"0"0"51"-16,0 0-31 0,0 0 9 15,0 0-42-15,0 0 2 16,-8-23-5-16,8 23-5 16,0 0-5-16,0 0-8 15,13 0-5-15,2 1 2 16,3 9-3-16,1 2-2 15,-4 4 5-15,-3 2 5 16,0 3-5-16,-6 2-15 16,-3 2 15-16,-3 2 6 15,0 5-6-15,0-1 0 16,-3 2 0-16,-6-2 4 16,0-5-6-16,2-4 9 0,-5 2-5 15,-3-5-2 1,0-1 3-16,-4 1-3 0,0-3 3 15,-1 4 3-15,0-4-12 16,4 0-11-16,4-5-25 16,0 0-60-16,3-8-98 15</inkml:trace>
  <inkml:trace contextRef="#ctx0" brushRef="#br0" timeOffset="92380.3957">25007 13443 502 0,'0'0'25'0,"0"0"13"0,0 0-10 16,0 0-25-16,0 0 8 16,0 0 23-16,0 0-2 15,-10-15-6-15,10 15-15 16,0 0-9-16,0 0 1 15,0 0 0-15,0 12 0 16,-3 12-3-16,-1 10 1 16,-2 12 9-16,-2 7-8 15,-1 5 16-15,2 3-7 16,-2 2-5-16,0 4 10 16,0 3-12-16,1 8 16 15,4 4-9-15,1 5-5 16,0-1-1-16,1-2-2 15,-2-1 1-15,-2-4 1 16,2-1-2-16,-1 3-3 0,1-1 1 16,-1 2 0-16,0-2 3 15,-2-5-1-15,3-5-1 16,-1 1-2-16,1-1 2 16,2 2 0-16,1-3-2 15,-1 0 1-15,1 0-1 16,-2-2 6-16,-4 1-3 15,1 4-2-15,-1-2 1 16,3 5 2-16,1 0-3 16,0 6-1-16,1-1 1 15,1 2 1-15,-2-2-2 16,0 4 4-16,-1-2-1 16,-2 0-1-16,0-6-1 0,-5-1 0 15,-1 0 6-15,0-2 0 16,-2 1-6-1,0-1 10-15,-1 2-4 0,3-1-6 16,3 0 7-16,2-4-6 16,1-5 4-16,3-3-2 15,-2-4-3-15,2-1 1 16,0-5-1-16,2-4 0 16,1-4 1-16,0-8-2 15,1-5 2-15,8-8-7 16,3-9 4-16,2-6-12 15,2-8-38-15,7 0-18 16,5-22-12-16,2-29-152 16</inkml:trace>
  <inkml:trace contextRef="#ctx0" brushRef="#br0" timeOffset="95012.9667">25058 13430 136 0,'0'0'173'15,"0"0"-120"-15,0 0 8 16,0 0-25-16,0 0 13 16,0 0 43-16,-7-8-27 15,7 7-5-15,0 1-23 0,0 0 9 16,0 0-28-16,0 0-5 16,0 0-12-16,0 0 2 15,0 0-3-15,0 0 0 16,0 0-1-16,18-2-6 15,8-1 7-15,12 0 10 16,5 1-8-16,3 2 6 16,2 0-8-16,6 0 2 15,4 0-2-15,5 8 3 16,2 3-3-16,4-1 0 16,1 5-3-16,-1 0 6 15,-2 3-3-15,-5-1 0 16,-3 0-7-16,-6-2 4 15,-4-1 3-15,-2 1 0 16,-6-5 2-16,-2-1-2 0,-3-1 0 16,-5-3-1-1,-2-2 1-15,-1-1 0 0,-3-1-5 16,-1-1 13-16,-7 0-17 16,-3 1 19-16,-3-1-13 15,-4 4 3-15,4-1-1 16,-4 2-3-16,2 2 2 15,-3 2-3-15,0 1 0 16,-2 2-4-16,-2 3 5 16,-1 4-1-16,-1 2 5 15,0 4-1-15,0 5 1 16,-3 5 0-16,-5 9 8 0,-3 8-8 16,2 10 2-1,-2 10-2-15,3 10 0 0,2 4 3 16,1 0-3-16,4 1 0 15,-1-7 5-15,1-5-5 16,1 0 0-16,0 3 0 16,0 3 2-16,0 0-2 15,-2 0 3-15,-3-6 0 16,-1-2-3-16,0 0 1 16,-2-3 2-16,2-4-2 15,-1-4 4-15,4-3-2 16,0-4-1-16,1-1-2 15,2-1 6-15,0 0-9 16,0-2 6-16,0-1-5 16,0 2 4-16,0 1 1 0,0 1 2 15,0 2-6-15,-1-1 4 16,-1-5-5-16,1-4 2 16,-1-2-1-16,2-3 1 15,0 3 3-15,0-1-3 16,0 5 8-16,0 0-7 15,0-1 1-15,0 1-2 16,0-2 0-16,-1 0 0 16,-1 1 6-16,-1 0 3 15,2-2-9-15,-2 0-2 16,-1-3 2-16,2-2 1 16,-1-1 4-16,0 0-5 0,1 0 4 15,1 2-4-15,1-1 0 16,0-2 0-16,-2-4 1 15,1-1 1-15,-1-2-2 16,1 0 0-16,-1-1 2 16,-2-4-2-16,1 5 4 15,-3-1-4-15,0 1 2 16,2 0-1-16,-1-1-1 16,2-3 2-16,1-1-5 15,-1-2 7-15,3 0-7 16,0 0 3-16,-1-2 0 15,1 2 0-15,0-2 3 16,0-2-3-16,0-1 2 0,-3-4-2 16,2-1 0-16,1-2-2 15,-2-1 2-15,2 2 2 16,-1-3-2-16,-2 0-2 16,0 1 2-16,0 0 0 15,0 2 3-15,-2-2-3 16,-1 1 0-16,-2 0 2 15,1 1-1-15,-2 0-1 16,-1-4 0-16,1 2 0 16,-3-5 0-16,-1 2 0 15,1 0-1-15,-3-1 0 16,-2 3 2-16,-2-4 1 0,-1 0-2 16,0 2 1-1,-1-4 7-15,-3-2-8 0,0 1-2 16,-6-3 2-16,-1 0 2 15,-5 0 0-15,-2 0-1 16,-6-8 5-16,-5 1-6 16,-3 2 0-16,-1-1-2 15,0 3 2-15,1 0-9 16,-2 1 6-16,3-1 2 16,-1 1 2-16,2 2 2 15,5-4-3-15,0 1 0 16,6 0-3-16,0-2 8 15,3 0-5-15,5-1 0 16,3 3-1-16,1-4 0 0,3 3 2 16,2-1 1-16,4 1-2 15,-2 0 0-15,5 1 0 16,1 3 1-16,-2-2 6 16,-1 2-7-16,-4 0 0 15,3 0-2-15,-1 0 2 16,2 0-4-16,2 0 4 15,3 0 0-15,1 0 6 16,3 0-5-16,3 0-1 16,2 0 0-16,3 0 1 15,0 0 1-15,0 0-2 16,0 0 5-16,0 0-4 16,0 0 8-16,0 0-9 0,0 0 0 15,0 0-6-15,0 0 13 16,0 0-7-16,0 0 10 15,0 0-5-15,0 0 3 16,0 0 3-16,0 0-8 16,0 0-1-16,0 0 2 15,0 0 5-15,0 0-2 16,0 0-2-16,0 0-1 16,0 0 6-16,0 0-10 15,0 0 0-15,0 0 7 16,0 0-7-16,0 0-2 15,0 0 2-15,0 0-20 16,0-7-28-16,2-10-75 0,7-14-539 16</inkml:trace>
  <inkml:trace contextRef="#ctx0" brushRef="#br0" timeOffset="97827.1692">25121 13095 403 0,'0'0'31'0,"0"0"23"15,0 0-54-15,0 0-7 16,0 0 7-16,0 0 12 16,0 0 70-16,-3 3-39 15,12-5-31-15,-2-5-12 16,1-1 1-16,2-1 6 15,-2 0-4-15,-1 0-1 16,-1-2-2-16,0-1 1 16,0-2-1-16,0 0 12 15,-2 0-5-15,-1 1 8 0,-1 1 8 16,1 2-16-16,0 0 2 16,0 0-9-16,3 1 10 15,-3-3-4-15,0-3-2 16,-2 1 0-16,2-1-3 15,-1-2 6-15,1-1-2 16,0-3-2-16,-2 0 0 16,4 1 12-16,-1 1-14 15,-1 7 7-15,-2 3-5 16,1 6-3-16,-2 3 7 16,0 0-7-16,0 0-6 15,0 6-1-15,0 17-5 16,0 11 11-16,-10 11-3 15,-2 7 4-15,0 0 9 16,0-4-7-16,3-4 6 0,3-7-7 16,0-6 0-16,0-6 3 15,2-6 0-15,1-5-3 16,0-8-2-16,3-3 1 16,0-3 0-16,-2 0 19 15,2 0 19-15,0 0-7 16,0-9-19-16,0-12-12 15,11-2-10-15,5-5-20 16,2-1-6-16,1 7 16 16,0 5-9-16,-5 5 22 15,-1 7-6-15,-4 5-11 16,-1 0 12-16,0 0-8 0,0 12 18 16,-2 3-6-16,0 6-2 15,-3 1 2-15,0-1 8 16,0 2 3-16,-1-5 3 15,-1-1-5-15,3-3 12 16,-2-3-12-16,2 0 7 16,0-5-7-16,0-3 10 15,5-1-7-15,7-2 1 16,10 0-4-16,6-2-1 16,7-13-22-16,-3-4-66 15,-4-9-233-15</inkml:trace>
  <inkml:trace contextRef="#ctx0" brushRef="#br0" timeOffset="98173.2594">25704 12729 351 0,'0'0'72'0,"0"0"-50"16,0 0-15-16,0 0-7 15,0 0 21-15,0 0 32 16,108 0-6-16,-80 0-25 15,3 0-7-15,1 0-9 16,-6 0 0-16,0 0-6 16,-9 0-37-16,-6 0-67 15,-7 0-11-15,-4 2-108 16</inkml:trace>
  <inkml:trace contextRef="#ctx0" brushRef="#br0" timeOffset="98458.1799">25865 12736 455 0,'0'0'83'0,"0"0"-36"16,0 0-47-16,0 0-10 16,0 0 10-16,0 0 8 15,-4 75 37-15,-4-39 2 16,-2 3-18-16,-1 2-7 15,2-2-7-15,-2-1-2 16,1-1 6-16,3-3-6 16,1-5-4-16,0-5-8 15,2-5 3-15,1-7-1 16,3-2-6-16,0-3-1 0,0-2-29 16,4-5-56-1,12 0-96-15,1-22-304 0</inkml:trace>
  <inkml:trace contextRef="#ctx0" brushRef="#br0" timeOffset="98585.7404">25946 13076 671 0,'0'0'3'15,"0"0"-3"-15,0 0-166 0</inkml:trace>
  <inkml:trace contextRef="#ctx0" brushRef="#br0" timeOffset="100931.4644">18746 14688 414 0,'0'0'16'0,"0"0"59"15,0 0-71-15,0 0-4 16,0 0 5-16,0 0 8 16,0 0 11-16,0 0-3 15,71-6-1-15,-35 3 2 16,2 3-20-16,5 0 6 16,3 0-2-16,5 0 3 0,8 0-7 15,5 0 1-15,8 0-3 16,9 0 1-16,4 3 7 15,2 0-12-15,0-3 4 16,-3 0 0-16,1 0 0 16,1 0 1-16,-1-3-1 15,-1-4 5-15,-13-1-1 16,-7 0-4-16,-11 3 0 16,-8 1 1-16,-7 1-1 15,-2 1 0-15,-5 0 0 16,-7 1 3-16,-3 1-3 15,-5 0 1-15,-5 0-3 16,-5 0 5-16,0 0 3 0,0 0-6 16,-3 0-7-16,0 0 6 15,-2 0 1-15,1 0-1 16,-2 0-1-16,1 0 1 16,2 0 2-16,0 3 1 15,2 0-1-15,-1 1 6 16,-1 3-3-16,0 1 3 15,0 4-4-15,0 8-1 16,0 6 9-16,-1 10 0 16,-1 10 11-16,2 5-2 15,0 7 2-15,2 9-10 16,0 1 4-16,1 6-12 16,0 2 2-16,-3 2 2 15,-1-6-7-15,-2-1 4 0,0-3-4 16,0-6 0-16,-5-3 1 15,-5-2-1-15,-3-6-1 16,4-1 0-16,1-6 0 16,1-4-4-16,2-6-30 15,-1-5-10-15,0-7-8 16,-3-5-58-16,-10-10-98 16</inkml:trace>
  <inkml:trace contextRef="#ctx0" brushRef="#br0" timeOffset="102428.6553">18771 14768 172 0,'0'0'63'0,"0"0"0"0,0 0-23 15,0 0 6-15,0 0 17 16,0 0 18-16,0-17-9 15,0 16-31-15,0 0-17 16,0 1-7-16,0 0-17 16,0 0 0-16,0 0 0 15,0 0-8-15,0 15 7 16,2 12 0-16,3 8 2 16,-3 8 4-16,1 4 3 15,0 8-7-15,2-1 14 16,1 8-10-16,0 4-3 15,4 1 5-15,-1 4-1 16,3-1 8-16,0-1-13 0,-2-4 2 16,-1-3-2-16,-2-8-1 15,-2-6 0-15,1-3 0 16,-1-3 5-16,-1-2-4 16,2-5-1-16,-2 1 1 15,1-2-2-15,-1 0 1 16,1 2 0-16,-1-2 0 15,-1-2 0-15,-1-3 6 16,1-1-6-16,-3-5-4 16,0-4 4-16,1-5 0 15,-1-6 1-15,0-4-1 16,0-2 3-16,2-2 4 0,-2 0-6 16,1 0-1-1,-1 0 14-15,0 0 9 0,2 0 6 16,-1 0-2-16,2-2-1 15,2-5-13-15,4-5-12 16,2-1-2-16,5 2 1 16,6 0-10-16,5 0 10 15,4 0-1-15,6 1-8 16,4 3 8-16,2 4-8 16,3-5 7-16,5 1 2 15,5 0-5-15,4-1 5 16,4-1 4-16,2 1-1 15,0-1-3-15,-2-1-3 16,3 1-1-16,-5 0 2 0,-1 3-6 16,-4-1-1-16,-9 4 9 15,-2 1-7-15,-4-1 7 16,0 2 0-16,-1 0-2 16,1 1 1-16,3 0 2 15,-5 0 2-15,2 0 1 16,-2 0-4-16,-7 0 0 15,-5 0-7-15,-8 0 14 16,-4 0-7-16,-7 0 2 16,-3 0-2-16,0 0-1 15,-1 0 1-15,-1 0 0 16,1 0 0-16,2 0 0 0,2-2 0 16,-2 2 6-16,-2-2 3 15,3 1-4-15,-4-1-4 16,3 1 1-16,-2 1-2 15,-5 0-3-15,0 0 3 16,0 0-6-16,0 0 12 16,0 0-12-16,0 0-15 15,0 0-11-15,0 0-47 16,0-7-24-16,0-8-140 16</inkml:trace>
  <inkml:trace contextRef="#ctx0" brushRef="#br0" timeOffset="104628.4453">17323 14955 23 0,'0'0'51'16,"0"0"6"-16,0 0 15 0,0 0 0 16,0 0 6-16,0 0-31 15,0 0-1-15,-20-29 1 16,20 29-44-16,0 0 8 15,0 0-11-15,0 0 1 16,0 0 6-16,0 4-6 16,0 11 8-16,0 5 45 15,0-1 9-15,0 2-27 16,3-1-35-16,5 0 4 16,4 0 10-16,0-1-13 15,2 3 6-15,2-2 6 16,1 2-7-16,3 0-5 15,1 1 0-15,3 0 5 16,2 4 2-16,0-4-3 16,-1-1-4-16,5 2-2 0,-2-3 0 15,1-2 4-15,4 0-2 16,0-3 7-16,2-3-1 16,2-4 4-16,-1-1 11 15,0-3-13-15,0-2-7 16,1-3 19-16,-3 0-12 15,1 0-5-15,-1 0 1 16,-1 0-6-16,-2-1 0 16,-1-1 7-16,-5 0-7 15,1 2 0-15,-4 0 1 0,-1 0-1 16,-2 0 1-16,-2 0-1 16,-1 0 0-16,-2 0-4 15,-3 0-8-15,0 0 0 16,-5 0-23-16,0 0-5 15,-2 0-21-15,-2 0-17 16,-2-12-102-16</inkml:trace>
  <inkml:trace contextRef="#ctx0" brushRef="#br0" timeOffset="104951.8737">18122 15145 413 0,'0'0'48'0,"0"0"-48"15,0 0-13-15,0 0 11 16,94 23 2-16,-56-14 8 16,3 4 4-16,0 4 49 15,1 2-7-15,-1 3-28 16,-4 5-12-16,-2 1-14 15,-5 2 7-15,-7-1-11 16,-9 3 4-16,-11 1-4 16,-3 3 4-16,-6 3 18 15,-19 1-14-15,-10-3 5 16,-4-1-3-16,-4-3-6 0,-3-8-28 16,-2-3-69-16,-1-10-84 15</inkml:trace>
  <inkml:trace contextRef="#ctx0" brushRef="#br0" timeOffset="105594.2003">16483 15041 579 0,'0'0'22'15,"0"0"2"-15,0 0-19 16,0 0-4-16,0 0-1 16,0 0 0-16,0-9 6 15,0 31-5-15,2 7 36 16,4 8 11-16,-2 5-16 15,2 3-9-15,-5 5 4 16,-1 1-5-16,0 0-18 0,0-1 9 16,0-4-9-1,0-3 2-15,0-5-3 0,0-8 4 16,2-8-10-16,1-7 3 16,0-7-4-16,-2-6-24 15,2-2-40-15,5-5-8 16,4-29-121-16</inkml:trace>
  <inkml:trace contextRef="#ctx0" brushRef="#br0" timeOffset="106105.1508">16726 14979 575 0,'0'0'13'0,"0"0"-1"0,0 0-12 16,0 0-1-16,0 0-1 16,0 0 4-16,0-18-4 15,0 18-2-15,5 10 4 16,2 10 0-16,0 9 14 16,-4 5 7-16,-1 0 2 15,-2 4-9-15,0 1-7 16,-8 3-4-16,-9-4 2 15,-4 0-4-15,1-6-1 0,1-7-6 16,5-10 0-16,1-7 6 16,3-5 2-16,-1-3-2 15,4 0 1-15,2 0 2 16,2-3-3-16,3-1-2 16,0 2 1-16,0 0 0 15,0 2-6-15,0 0 6 16,0 0-7-16,6 0 6 15,3 3 2-15,5 8 11 16,-2-1 10-16,-1 2 1 16,2 1-10-16,-3-2 10 15,2-1-2-15,-2-1 4 0,-1-2-15 16,2-1-7 0,-1 0-2-16,1-1 5 0,3-2-5 15,2 1-48-15,3-1 12 16,0-3-60-16,-1 0-151 15</inkml:trace>
  <inkml:trace contextRef="#ctx0" brushRef="#br0" timeOffset="107516.133">16943 15670 401 0,'0'0'144'16,"0"0"-103"-16,0 0-18 15,0 0 67-15,0 0 19 16,0 0-23-16,0 0-38 15,1-30-40-15,8 10 4 16,1-2-3-16,1-2-9 16,-4-2-3-16,1 1 3 15,-2 2 4-15,-3 0-4 16,0 7 3-16,-2 2-1 16,-1 4-2-16,2 6-6 15,-2 3 5-15,0 1 0 16,0 0 0-16,0 0-10 15,0 0-6-15,0 6 3 0,0 10 7 16,-2 5 7-16,-2 1-1 16,2-1 1-16,2-3 0 15,0-4-7-15,0-2 13 16,0-4-6-16,0-2 0 16,6 0-5-16,2-4 1 15,2 1 5-15,2 0-1 16,3-2 3-16,1-1-3 15,4 2-19-15,3-2-32 16,2 1-29-16,3-1-19 16,-3 0-163-16</inkml:trace>
  <inkml:trace contextRef="#ctx0" brushRef="#br0" timeOffset="110072.1365">20087 15312 360 0,'0'0'118'15,"0"0"-54"-15,0 0-64 16,0 0-14-16,0 0 13 16,0 0 2-16,28 25 12 15,-19-21 21-15,5 0 1 16,2 1-4-16,5-3-10 16,3 1 2-16,7-1-2 15,5-2-12-15,5 0 5 16,1 0-5-16,3 0-6 15,3 0 0-15,2-7 5 16,3-5-8-16,5-1 0 0,-2-1 1 16,0-3-1-16,-1-3 0 15,-3-2 4-15,0 0-1 16,2-4 2-16,7-2 8 16,5-3-6-16,-1 2-3 15,1-3 1-15,-5-1-10 16,0-1 10-16,-4-1-3 15,1-4 3-15,-3 5-4 16,-2 2 6-16,-3 2 3 16,-3 7 7-16,-1-1-7 0,-1 4-1 15,1 1 2 1,4-1-9-16,0 2 9 0,3-1-2 16,3-1-3-16,3-2-1 15,1 0-2-15,1-2-3 16,0-1 0-16,2-1 5 15,3 1-5-15,1 1 4 16,-2 1-2-16,2 2-2 16,-3 1 4-16,-1 4-8 15,0-3 3-15,-1 3 1 16,1-1 4-16,-2 0-4 16,0 2 1-16,-2 0-6 15,2 0 10-15,0 1-1 16,-1 2-4-16,-4-1 3 15,-1 0-11-15,-7 1 8 0,0 0-1 16,-5 0-2 0,-1 0 3-16,-3 2 0 0,0-2 5 15,-2 0-3-15,-2 1-2 16,-3 0-1-16,-7 5 0 16,-2 2 0-16,-4-1-5 15,1 1 2-15,5 0 4 16,3 1 0-16,2 0 1 15,1-2 0-15,-1 0 1 16,1 0 0-16,4 0-1 16,2-4-1-16,0-1 0 15,1 1 2-15,-3-1 0 0,3 2-2 16,-3 1 0-16,-2 0 0 16,0 3-1-16,0-2 0 15,3 1 1-15,4 0 4 16,3 1-4-16,4-1-2 15,-1 0 2-15,-6 0-1 16,-3 1 0-16,0-1-1 16,-5 0 4-16,-8 2-5 15,-2 2 2-15,-6-2 1 16,-2 1 10-16,-1-1-7 16,-1 2-3-16,3-3 0 15,2 1 3-15,3 0 0 16,-1 0-6-16,-2 0 14 15,-2-2-10-15,-1 2-1 16,-7 1 0-16,-1 1 1 0,-3 1-1 16,-1 0-7-16,-2-2-9 15,0 1-45-15,0 1-2 16,0 0-31-16,-2 0-33 16,-11-3-30-16,-4-7-82 15</inkml:trace>
  <inkml:trace contextRef="#ctx0" brushRef="#br0" timeOffset="110403.5609">24417 13839 342 0,'0'0'0'0,"0"0"-12"16,0 0-39-16,0 0 51 15,0 0 73-15,94 0-2 16,-53 0 14-16,4 0-23 16,1 0-29-16,-1 2-6 15,1 6-26-15,-5 1 31 16,-2 2-24-16,-2 3-7 16,-9-1 9-16,-5 3-2 15,-6 2-6-15,-7 2-1 16,-7 1-1-16,-3 2 0 15,0 1 0-15,-16 1 7 16,-9 2-4-16,-12-1-3 0,-9 5-31 16,-8-1-99-16,-10-2-106 15</inkml:trace>
  <inkml:trace contextRef="#ctx0" brushRef="#br0" timeOffset="112090.1862">20146 15413 254 0,'0'0'41'0,"0"0"1"15,0 0-42-15,0 0 5 16,0 0-5-16,0 0 56 16,0 0 1-16,14 48 3 15,4-32 2-15,3 1-9 16,3-2-23-16,2-1-3 15,6 2 3-15,4-3-7 16,2 0 13-16,4-2-4 16,3-3-26-16,2 1-1 15,7-3 5-15,6 0 1 16,4-2-9-16,6-1 2 16,0-3-7-16,5 0 7 0,1 0-4 15,3 0 1-15,3 0 2 16,0 0-3-16,0 0 0 15,-3 0 1-15,-3-4 0 16,2-3 0-16,-5-1-1 16,4-3 0-16,0-5 0 15,3 0 1-15,6-4 0 16,5-1 2-16,3-1-1 16,5 2-1-16,1-3 1 15,1-1-2-15,-2 2-3 16,-5 3-1-16,-5 2 6 15,-4 0-4-15,-9 4 2 16,-4-4 0-16,-7 0 4 0,-2-2-1 16,-2-1-3-16,2 2 0 15,-2 0 1-15,0-1-1 16,-3 2-1-16,-3 0 1 16,-5 0 4-16,-3-1-4 15,-2 3-6-15,0 1 6 16,-5 1 0-16,0 0 1 15,-1 1-1-15,-1-2 0 16,1 2 0-16,2-2 1 16,-2 0-1-16,3 0 0 15,-1-2 2-15,1 1-2 16,3-1 0-16,-3 1 0 0,-3 2-1 16,-3 0 1-16,-5 3 0 15,-3 0 0-15,-1 1 7 16,4-2-7-16,1 2 0 15,6 0 0-15,-1 1 0 16,2 1 6-16,2 0-4 16,-3 4-1-16,-3 1 4 15,-7 2-2-15,-4 0 4 16,-6 0 3-16,3 0-4 16,2 0-3-16,2 0 9 15,4 0-11-15,3 0 3 16,3-1 1-16,1 0 8 15,1-2-10-15,1 0 16 0,-1 0-11 16,-3 2-5-16,-1-2 3 16,-3 3-2-16,0 0 5 15,-2 0-4-15,-4 0 1 16,1 0 0-16,-4 0-5 16,-3 0 3-16,-4 0 5 15,-4 0-4-15,-4 0-2 16,-2 0-3-16,-4 0 0 15,0 0-1-15,0 0 0 16,0 0-1-16,0 0 2 16,0 0-5-16,3 0 5 15,0 0-2-15,0 0 3 0,0 0-2 16,-3 0-5-16,0 0-31 16,0 0-23-16,0 0-12 15,0 0-36-15,-3-18-95 16</inkml:trace>
  <inkml:trace contextRef="#ctx0" brushRef="#br0" timeOffset="112441.9496">24967 14592 520 0,'0'0'5'15,"0"0"-10"-15,0 0-39 16,0 0 38-16,0 0 6 0,0 0 98 16,3 0-45-16,17 1-35 15,8 7 6-15,2-1-10 16,0 3-6-16,-2 4-1 16,-3 1-2-16,-1 2 2 15,-7 1 5-15,-4 2-12 16,-6 1 6-16,-4 3-2 15,-1 0-4-15,-2 2 11 16,0 1-4-16,0-5 6 16,-6-2 5-16,-7-2-18 15,-1 2 1-15,-4-3-1 16,-6 3 0-16,-11 1-15 0,-7 4-73 16,-10 0-153-16</inkml:trace>
  <inkml:trace contextRef="#ctx0" brushRef="#br0" timeOffset="114115.1194">20179 15579 76 0,'0'0'267'0,"0"0"-244"15,0 0-23-15,0 0 0 16,0 0 0-16,0 0 31 16,0 39 18-16,0-27 6 15,6 3-7-15,5-1-12 16,3 0-6-16,5 0 11 16,4 0-4-16,10 1-20 15,9 3 13-15,4-3-20 16,9 2 7-16,6-1 1 15,7 1-18-15,11 0 4 0,5 3-4 16,6 1 5-16,4-1-2 16,3 2-2-16,5-5-2 15,6-6 2-15,0-5-1 16,2-5 0-16,-1-1-1 16,-8 0 1-16,-1 0 6 15,1-3-4-15,0-3-3 16,0 1 1-16,1-1 0 15,2 0 10-15,1 1-10 16,-1 1-1-16,-3 2-4 16,-5 2 5-16,-7 0 4 15,-4 0-3-15,-6 0-2 0,-4-1 7 16,-3-1-8-16,4 2 4 16,2 0-4-16,-3-3 4 15,-2 0 6-15,-4-2-8 16,-5-1 1-16,0 3-2 15,-1-2 5-15,-1 1-4 16,-2-2 10-16,-3 2-3 16,-4-1-7-16,-5 2 1 15,0-3 3-15,-8-2 1 16,-2 0-5-16,-4-1 0 16,-4 1 3-16,0 0 6 15,-5 1-3-15,0 1 10 16,-1 1-4-16,0-2-12 15,-3 4 3-15,3-1-7 16,0-1 4-16,2 4 0 0,3-3 0 16,-1 4 1-16,3-2-1 15,2-2 0-15,3 1 0 16,0 0 6-16,-2-2-6 16,-2 2-1-16,-6 1 1 15,1 0 0-15,-2 0-2 16,-1 2 2-16,-4-1 2 15,1 1-2-15,2 0 8 16,1 0-6-16,6 0-4 16,0 0-3-16,0 0 5 0,1 0 1 15,-1 0 0 1,-3 4-1-16,-2-1 2 0,-2 0-1 16,-6 1-1-1,-3 0 6-15,1 1-4 0,-5-3-2 16,2 3 0-16,3 0 0 15,-1-1 0-15,2 1 2 16,-3 0-2-16,1-2 0 16,-5 1 1-16,-3-1 1 15,-3-2 2-15,0 2-4 16,0-2 0-16,-2-1-8 16,-1 2 7-16,3-2-3 15,-3 0-10-15,0 0-26 16,1 0-10-16,1 0-26 15,-2 0-22-15,0-7-356 0</inkml:trace>
  <inkml:trace contextRef="#ctx0" brushRef="#br0" timeOffset="114550.7072">24812 15598 364 0,'0'0'57'0,"0"0"-28"0,0 0-24 16,0 0 8-16,0 0 72 16,0 0-20-16,63 5-28 15,-41 1-18-15,3 3 6 16,4 1 6-16,-4 2-11 15,0-2-17-15,-2 5 8 16,-2-2 10-16,-4 0 0 16,-1 1-16-16,-2 3 3 15,-2-1-7-15,-1 4 17 16,-2-1-16-16,-5 3 8 16,-2-1-7-16,-2 0 5 15,0 1-1-15,0-1-4 16,-8 1 9-16,-4-1-3 15,-1-4 6-15,-2 0-15 16,-2-2 8-16,-5-1-7 0,-5 1 9 16,-5 0-8-16,-7 3-2 15,-13 0-71-15,-8 2-60 16,-4-4-161-16</inkml:trace>
  <inkml:trace contextRef="#ctx0" brushRef="#br0" timeOffset="121364.573">24800 13978 38 0,'0'0'68'0,"0"0"-54"16,0 0-8-16,0 0-2 16,0 0 29-16,0 0 16 15,0 0 10-15,0-27-12 16,0 23-23-16,0 1-11 0,0 2 15 16,0-1-3-1,0 2 2-15,0 0-17 0,0 0-9 16,0 0 5-16,0 0-6 15,0 0-3-15,0 0 1 16,0 0-2-16,0 0-5 16,3 0 5-16,0 2-3 15,0 2 7-15,-1-1 5 16,1-2-5-16,-2 1-1 16,2 0 1-16,1 1 1 15,1 0 8-15,2 3-9 16,4 4-4-16,4 0-7 15,-2 1-116-15</inkml:trace>
  <inkml:trace contextRef="#ctx0" brushRef="#br0" timeOffset="121567.1013">24800 13978 201 0</inkml:trace>
  <inkml:trace contextRef="#ctx0" brushRef="#br0" timeOffset="122056.0287">24800 13978 201 0,'21'81'105'0,"-21"-81"-56"0,0 0-7 0,0 0 1 0,0-2-17 15,0-1-24-15,0 2 6 16,0-1-5-16,0 2 0 16,0 0 8-16,0 0 10 15,0 0 5-15,0 0 1 16,0 0-11-16,0 0-7 16,0 0-9-16,0 0 0 15,0 0 0-15,0 0-3 16,3 0 0-16,4 0 3 15,7 0 10-15,7 0 23 16,0 0 2-16,2 0-14 0,-1 0-7 16,-2 0-3-16,3-5 0 15,-2-1 1-15,1 0-8 16,-3 2 8-16,-4-1-8 16,-2 1 4-16,-3 4 2 15,-4-2-4-15,0-1-3 16,1 2 2-16,-1 0-2 15,1-1 5-15,-2 2-8 16,1 0 0-16,1 0 0 16,1-1 2-16,2 1 0 15,2 0-2-15,-1 0 1 16,-1 0-1-16,0-2 0 16,-2 1 0-16,-2 1 1 0,-3 0-1 15,-3-2 0 1,0 2-1-16,0 0 1 0,0 0 0 15,0 0 1-15,0 0-1 16,0 0 2-16,0 0-2 16,0 0-24-16,0-2-9 15,0-1-8-15,0-1-27 16,0-6-154-16,0 0-191 16</inkml:trace>
  <inkml:trace contextRef="#ctx0" brushRef="#br0" timeOffset="122676.6221">25000 13850 110 0,'0'0'93'15,"0"0"-36"-15,0 0-38 0,0 0 16 16,0 0-6-16,0 0 4 15,0-6-1-15,0 6-12 16,0 0 5-16,0 0-18 16,1 0 11-16,11 0-13 15,5 0 27-15,1 0-7 16,1 8-4-16,-1-1-3 16,0 0-17-16,0 2 13 15,-3-1-12-15,1 0 6 16,-1 1 2-16,0 3-2 15,-3-2-2-15,-1 4-6 16,-1 1 0-16,-3 1 8 0,-1 1-6 16,-3 3 2-16,-1-1-2 15,-2 1-2-15,0 1 20 16,0 1-5-16,0-1-6 16,0-1-3-16,-8 2-3 15,-4-1-1-15,-7 2-2 16,-2-4 7-16,-4 0-5 15,-2-1-1-15,0-4 7 16,0 0-6-16,5-4-2 16,7-5-4-16,1 2-16 15,5-6-30-15,6-1-36 16,2 0-63-16,1-1-39 16</inkml:trace>
  <inkml:trace contextRef="#ctx0" brushRef="#br0" timeOffset="132517.7769">19486 14195 94 0,'0'0'19'0,"0"0"-6"16,0 0 36-16,0 0-13 15,0 0 21-15,0 0 11 0,0 0-21 16,0-52-32-16,0 46 17 16,0-1 8-16,0 3-9 15,0 1-3-15,0 2 2 16,0 1-4-16,0 0-4 15,0 0-5-15,0 0 1 16,0 0-14-16,0 0-1 16,0 0-3-16,0 0 0 15,0 0-4-15,0 8 4 16,-2 8 0-16,-3 0 5 16,2 1-5-16,-1-1 0 15,4-2 7-15,0-2-7 16,0-4-2-16,4-2 0 15,6-2 4-15,-1-2 2 16,2-2-4-16,0 0 1 0,-2 0 3 16,0 0 2-1,-3 0 9-15,-2-7-6 0,-1-1-1 16,-1 1 9-16,-2 2 6 16,0 0-3-16,0 1-1 15,0 1-6-15,0 2-13 16,0 0 2-16,0 1 3 15,0 0-5-15,0 0 0 16,0 0-1-16,0 0-3 16,-2 0 1-16,2 0 2 15,-1 0-16-15,-2 0 17 16,1 0 1-16,1 0-1 0,-1 0-7 16,2 0 3-1,0 0-8-15,0 0 4 0,0 1-6 16,0-1-8-16,0 0 16 15,0 0-4-15,5 0-8 16,4 0-12-16,4 0-95 16,-2-6-173-16</inkml:trace>
  <inkml:trace contextRef="#ctx0" brushRef="#br0" timeOffset="133584.2227">19531 14173 257 0,'0'0'48'15,"0"0"-34"-15,0 0 10 0,0 0 17 16,0 0-2-16,0 0-4 16,-25-33 46-16,24 32-34 15,-2 1-15-15,0 0-7 16,0 0-17-16,0 0-4 16,-3 0 0-16,-3 7-6 15,-6 9 2-15,-3 4 0 16,3 0 2-16,-1 2 3 15,3-1-4-15,7-3 8 16,0-1-9-16,6-6 10 16,0-2-8-16,0-4 4 15,0-2-5-15,12-3 0 16,10 0-1-16,3 0 5 0,-1-4 0 16,2-8-2-1,-7 2 4-15,-7 0-4 0,-5-2-2 16,-4 3 10-16,-3-3-10 15,0 2 5-15,0-3-6 16,0 6 2-16,-8-1-2 16,1 2 0-16,1 4 0 15,0 1-1-15,2-1-2 16,-3 2-1-16,-2 0-5 16,1 0 2-16,-4 0 7 15,2 0-6-15,-1 7 6 16,-5 3-1-16,1 1 1 15,2 0-1-15,4 1-2 0,3 0-3 16,3 0 5-16,1-2 1 16,2-2 0-16,0-2 0 15,0-3-4-15,0 1 1 16,5-4 3-16,7 0 0 16,5 0 0-16,0 0 0 15,-1-7 0-15,-4-3 0 16,-6-1 5-16,-3 1-2 15,-3 0 3-15,0 0-6 16,0 1 4-16,-10 4-3 16,4 0 15-16,1 4-16 15,-1 1-3-15,2 0 1 0,-3 0 1 16,2 1-25 0,2 11 4-16,3 2-21 0,0-1-68 15,4-5-85-15</inkml:trace>
  <inkml:trace contextRef="#ctx0" brushRef="#br0" timeOffset="137458.6859">20628 14324 269 0,'0'0'135'16,"0"0"-36"-16,0 0-22 15,0 0-4-15,0 0-4 16,0 0-12-16,0 0-17 16,0-4-16-16,0-9-8 15,3-3 2-15,5 0-18 16,-1-1 0-16,8 0 5 15,-2-3-5-15,4-1 1 0,-2-4 6 16,-2-3-7-16,-2 1 0 16,-4 0-7-16,-2 5 7 15,-2 7-1-15,-3 6-9 16,0 7 9-16,0 2-13 16,0 0-6-16,0 0 11 15,0 0-24-15,0 0 14 16,0 0 18-16,-2 14-3 15,-5 8 4-15,-3 4 0 16,4 1 0-16,2-2-3 16,3-5 8-16,1-4-7 15,0-2 2-15,0-5-13 16,8-1 13-16,3 0-1 16,1-4 4-16,3-3-3 0,0-1 0 15,3 0 0 1,-1 0 0-16,0-7 2 0,-4-3-2 15,-1 0 1-15,-3 2 3 16,0-1-3-16,-3-3 6 16,-1 0-13-16,-5 0 6 15,0-1 0-15,0-3 6 16,0 1-6-16,0 0 0 16,0 1 5-16,0-2-4 15,0 2-2-15,1 1 0 16,5 0 1-16,2 4 0 15,2 2 0-15,2-1-3 16,1 3 2-16,-1 5-1 0,-1 0-2 16,-1 0-3-16,-2 7-3 15,-2 8-3-15,-2 4 11 16,-2 3-11-16,-2 0 13 16,0-1 3-16,0-2-1 15,-2-3 1-15,-1-7-2 16,2-1 2-16,1-5-2 15,0-3-1-15,0 0 0 16,0 0-6-16,4 0 6 16,19-19-1-16,9-6-8 15,4-2-37-15,-3 3-2 16,-6 7 15-16,-5 3 27 16,-1 8-1-16,-1-1 7 0,-1 5 0 15,2-1-4 1,-5 1 1-16,0-2-2 0,-2 1-4 15,-5 0 9-15,0-2-5 16,-5 2 2-16,-2 0 3 16,-2 3-1-16,0 0-11 15,0 0-2-15,0 0-19 16,-13 0 33-16,-3 6 1 16,-1 14 13-16,2 1-5 15,1 4 1-15,4 1 8 16,1-2-13-16,6-7 6 15,1-4-8-15,2-6-3 0,0-5-14 16,0-2 14-16,0 0 23 16,0 0 37-16,9-17-10 15,5-7-47-15,2-5 4 16,-2-4-4-16,0-2 1 16,-1-1 0-16,1 0-4 15,-3 2-9-15,-2 2 1 16,-2 7-16-16,-4 9 10 15,0 6 12-15,-3 6 2 16,0 4 4-16,0 0-4 16,0 0-1-16,0 0-5 15,0 0-2-15,0 14 2 16,0 5 5-16,0 3 1 0,0 0 6 16,0-2-6-1,0-1 0-15,0-9 1 0,0 0 1 16,0-4 2-16,5-3-3 15,-2-1-1-15,1 1 1 16,2-3 5-16,7 0-4 16,4-3 10-16,5-11-10 15,-1 0-2-15,-4 3 5 16,-6 4-5-16,-5 6 0 16,-4 0 0-16,-2 1-3 15,0 0-6-15,0 0-4 16,0 5-8-16,0 10 17 15,0 2 4-15,0 2 3 16,0-4 4-16,0-4-7 0,0-3-3 16,0-4-6-16,9-4 9 15,4 0 0-15,4 0 9 16,2-3-2-16,0-11-4 16,-4 0-1-16,0-5 7 15,-4-2-8-15,-2-2 5 16,-3-4-6-16,-2 2 0 15,-1-1-2-15,-3 2-8 16,0 5 5-16,0 4-13 16,0 3 14-16,-9 5 3 15,2 4 0-15,-4 3-2 0,-2 0-11 16,1 10-3 0,1 5-2-16,6-1-62 15,5 3-11-15,0-2-83 16</inkml:trace>
  <inkml:trace contextRef="#ctx0" brushRef="#br0" timeOffset="137726.2008">21893 13748 276 0,'0'0'20'15,"0"0"-20"-15,-85-1 12 0,61 1 13 16,3 3 25-1,9-1-3-15,7 5 5 0,2-2-52 16,1 5 9-16,2 5-13 16,0 6 6-16,0 1-4 15,0 0 4-15,3-2-5 16,9-3 8-16,3-2-7 16,1-4 4-16,2-2 7 15,4-5-9-15,1-1 0 16,5-3-21-16,0 0-126 15</inkml:trace>
  <inkml:trace contextRef="#ctx0" brushRef="#br0" timeOffset="144037.1988">18683 14662 144 0,'0'0'49'0,"0"0"-30"0,0 0-19 15,0 0 0-15,0 0 0 16,0 0 16-16,0 0 70 16,0 0-5-16,0-4-46 15,0 4-17-15,0 0 0 16,0 0-17-16,0 0-2 15,0 0 1-15,0 0-8 16,0 0 8-16,0 0-3 16,0 0-2-16,0 0 0 15,0 4 6-15,0 1-4 16,0 3 3-16,0 2 0 0,0 0 2 16,3 0-2-1,0 3 0-15,1 1 8 0,1 4-7 16,1 2-1-16,0 1 0 15,0 3 0-15,-2 2 2 16,-1-3-2-16,-1 3-15 16,-2-4-50-16,0-4-120 15</inkml:trace>
  <inkml:trace contextRef="#ctx0" brushRef="#br0" timeOffset="144519.9913">18738 14708 305 0,'0'0'71'16,"0"0"-53"-16,0 0-18 15,0 0-24-15,0 0 16 16,0 0 8-16,0 22 13 16,2-3 19-16,1 5-17 15,1 0 2-15,-1 5-13 16,2 0-4-16,-2 2 2 0,0-5-2 15,0-2-4 1,-3-2-5-16,0-4-51 0,0-4-88 16</inkml:trace>
  <inkml:trace contextRef="#ctx0" brushRef="#br0" timeOffset="147405.9784">27020 13684 204 0,'0'0'12'0,"0"0"0"16,0 0-5-16,0 0-7 0,0 0-11 16,0 0 4-16,0 0 7 15,0-49 0-15,13 40 1 16,-3 1 4-16,1-1 7 15,1-2 4-15,-3 1-3 16,3 1-7-16,-2-2-1 16,-2 4 37-16,-2-3 16 15,-3 4-11-15,0 0-11 16,-2 1 31-16,1 0 5 16,-2 1-19-16,0 1-14 15,0 3-2-15,0-2-25 16,0 2-6-16,-11 0-3 0,-8 0-3 15,-4 2 6 1,-2 10-2-16,-3 3 4 0,2 7-5 16,1 4-2-16,4 6 3 15,5 1-4-15,4-1 4 16,6-3-4-16,6-5 0 16,0-6 7-16,4-4-10 15,11-4 7-15,7-8-3 16,8-2 2-16,8 0 2 15,1-11 3-15,0-7-6 16,-7-4 5-16,-9-2-7 16,-6-2 5-16,-9-1-5 15,-4 1 0-15,-4-2 1 0,0 2-5 16,-1 4-6-16,-13 3 10 16,-2 5-1-16,1 6 1 15,0 2-5-15,5 6 5 16,-3 0-5-16,0 3-25 15,0 11-14-15,0 3 7 16,5 6 4-16,5 1-42 16,3 5-13-16,0 1-23 15,14-4-158-15</inkml:trace>
  <inkml:trace contextRef="#ctx0" brushRef="#br0" timeOffset="149191.1706">26562 17941 531 0,'0'0'44'0,"0"0"5"16,0 0 4-16,0 0-19 15,0 0-6-15,0-76 13 0,1 60-13 16,2-1 1-16,2 0-4 16,3 1-16-16,1 0-8 15,2 4 2-15,4 1 1 16,-2 0-8-16,4 3 4 15,-4 3-3-15,-1 2 3 16,-2 3-1-16,-2 0-1 16,0 0 1-16,-1 0-5 15,-3 7-9-15,-1 10 15 16,-3 6-7-16,0-1 6 16,0 3 1-16,-1-3 7 15,-8-2-7-15,-1-6 1 16,4-5-1-16,1-2 0 15,3-7 0-15,2 0-1 0,0 0 1 16,0 0-28-16,2-7 7 16,13-7-29-16,1-1-26 15,-2 5 58-15,-7 6 13 16,-7 4 5-16,0 0 3 16,0 0-3-16,2 0 7 15,1 0 4-15,0 1 2 16,4 12 31-16,1 2-12 15,0-3-12-15,1 0 3 16,1-6-7-16,-3 1-12 16,3-3-1-16,1-4-2 15,5 0 3-15,2 0-4 16,3 0-34-16,0 0-43 0,-5-4-93 16,-4 0-131-16</inkml:trace>
  <inkml:trace contextRef="#ctx0" brushRef="#br0" timeOffset="149434.7413">27009 17885 106 0,'0'0'276'15,"0"0"-162"-15,0 0-69 16,0 0-16-16,0 0 22 0,0 0 22 15,20-2-15-15,-6-1-27 16,9 1-5-16,-1-3-16 16,5 1-10-16,3-2 0 15,-3 1-31-15,1-3-53 16,0-1-71-16,-1-3-220 16</inkml:trace>
  <inkml:trace contextRef="#ctx0" brushRef="#br0" timeOffset="149701.6831">27439 17723 402 0,'0'0'219'0,"0"0"-109"16,0 0-81-16,0 0-21 0,0 0 7 15,0 0-14-15,0 17 1 16,-2 2 1-16,-1 8 21 15,0 0-8-15,0 4-9 16,-2-1-3-16,0-2 10 16,0-5-11-16,1-6 0 15,-2-1-2-15,0-2-1 16,0-2-1-16,0-5-42 16,3-3-26-16,2-4-110 15,1-1-260-15</inkml:trace>
  <inkml:trace contextRef="#ctx0" brushRef="#br0" timeOffset="150054.9857">27601 17648 300 0,'0'0'51'0,"0"0"-14"15,0 0-30 1,0 0 20-16,0 0 19 0,0 0 39 16,78 29-30-16,-71-7 10 15,-1 5-15-15,-3 4-13 16,-3 2-12-16,0 1-2 15,0 0-10-15,-3-1 2 16,-10 1-14-16,-5-4 8 16,-7-1-8-16,-10 1-1 15,-10-2-58-15,-13 0-68 16,-12-4-127-16,-6-8-106 16</inkml:trace>
  <inkml:trace contextRef="#ctx0" brushRef="#br0" timeOffset="150579.4678">26453 17677 285 0,'0'0'169'16,"0"0"-30"-16,0 0-67 15,0 0-18-15,0 0-19 16,0 0-5-16,-23-3-20 15,13 25-4-15,-2 6 10 0,1 8 6 16,0 4-9-16,5 4 10 16,3 4-14-16,3-1-6 15,0 0-3-15,19-3 2 16,14-4-9-16,15-9-23 16,18-9-41-16,14-18-24 15,11-10-184-15</inkml:trace>
  <inkml:trace contextRef="#ctx0" brushRef="#br0" timeOffset="151667.7643">28000 15727 455 0,'0'0'166'0,"0"0"-114"15,0 0-14-15,0 0 1 16,0 0-12-16,0 0-10 16,-3-39 41-16,4 27-7 15,6-4-25-15,2-2-16 16,5-6-6-16,7-1-2 16,3-2-4-16,1 3-5 15,1 4-3-15,-1 7-3 16,-6 4 0-16,-1 4 13 15,-6 5-17-15,-3 0 3 16,3 0-3-16,-5 0-8 16,-1 14 12-16,-3 10 3 15,-3 2 3-15,0 9-4 16,0 0 11-16,-9-1 5 0,0-4 4 16,2-8-8-1,3-6 3-15,0-9-4 0,4-4 1 16,-1 0-1-16,1-3 5 15,0 0 1-15,0-6-1 16,5-14-5-16,11 0-34 16,2 0-4-16,-2 5 22 15,-7 8 9-15,-4 5 7 16,-4 2-3-16,5 0 0 16,-2 0-15-16,1 9 18 15,2 2 5-15,0 1 1 16,1-3 10-16,3 1 2 0,-1-3-5 15,2 0 9-15,3-2-22 16,3-4 2-16,0-1 4 16,6 0-6-16,0 0-52 15,2-10-113-15,0-10-328 16</inkml:trace>
  <inkml:trace contextRef="#ctx0" brushRef="#br0" timeOffset="152187.6257">28714 15497 201 0,'0'0'155'16,"0"0"-68"-16,0 0-63 15,0 0-6-15,0 0-9 16,0 0 10-16,2 0-19 16,-1 0 0-16,2 0-39 15,0 1-12-15,7 1-8 16,-1-2-22-16,0 0-77 0,-1 0 34 16</inkml:trace>
  <inkml:trace contextRef="#ctx0" brushRef="#br0" timeOffset="152349.0339">28714 15497 62 0,'80'1'41'0,"-78"-1"35"16,-1-1 41-16,2 1-36 16,-1-2-37-16,4 2-22 15,2-1-12-15,3 1-7 16,1 0-3-16,1 0 2 16,-3 0-8-16,0 0-14 0,-2 0-9 15,-1 0-24 1,-1 0-61-16,-5 0-61 0</inkml:trace>
  <inkml:trace contextRef="#ctx0" brushRef="#br0" timeOffset="152670.7047">28672 15741 325 0,'0'0'75'15,"0"0"-41"-15,0 0 33 16,0 0-3-16,0 0-21 15,0 0 9-15,79 0-38 16,-61 0-4-16,0 0-7 16,2 0-3-16,0 0-14 15,-2-3-67-15,-3-1-84 16,-4-5-192-16</inkml:trace>
  <inkml:trace contextRef="#ctx0" brushRef="#br0" timeOffset="153818.4707">29300 15247 554 0,'0'0'22'0,"0"0"24"16,0 0-46-16,0 0-45 15,0 0 45-15,0 0 5 16,-62 38 19-16,48-24-12 15,2 0-3-15,6 0-9 16,5 0 7-16,1 0 0 16,0 0-7-16,0 0-6 15,7 1 6-15,5-1 2 0,-3-1 3 16,0-1-5-16,0 1 0 16,-5-2 6-16,-2 1-6 15,-2-2-6-15,0 1 5 16,0-1 2-16,-5 2 0 15,-6 0 5-15,2-4-2 16,3-1-4-16,3-5 3 16,3-2-3-16,0 0-6 15,0 0 0-15,0 0 3 16,0-6-6-16,10-5-13 16,6 1-2-16,-1 0 20 15,3 3 4-15,0 0 1 16,3 0 2-16,0-2-3 15,0-1 2-15,1 3 6 0,1-6 2 16,0 1-6-16,0-2 1 16,2-1-6-16,-4-3 1 15,-3 3-7-15,-3 0-3 16,-9 6 9-16,-1 1 0 16,-5 7-7-16,0 0 7 15,0 1-2-15,0 0-20 16,0 0-32-16,0 0 15 15,-7 1 36-15,1 5 6 16,0-1-4-16,-1 1 1 16,1 2 1-16,-1 1 13 0,-1 3 0 15,-2 1-8 1,1 2-1-16,3 0 4 0,0-1-6 16,3 0 1-16,3-5-3 15,0-1 0-15,0-2-1 16,1-3 1-16,11 0 18 15,0-3 31-15,6 0-15 16,1 0-10-16,-2 0-15 16,-1-4-2-16,-4-1-4 15,-1 0-3-15,1-1-7 16,0 2-45-16,1-1-95 16,-3 0 20-16,-2 0-143 15</inkml:trace>
  <inkml:trace contextRef="#ctx0" brushRef="#br0" timeOffset="154606.9759">29542 15494 320 0,'0'0'150'0,"0"0"-57"15,0 0-63-15,0 0-13 16,0 0 24-16,0 0-3 15,-2 0-5-15,9 0-33 16,10 0 8-16,4-2-5 16,2-6-2-16,0 1 4 15,-3-3-7-15,-4-2 5 16,-1-2-6-16,-3 0 3 16,-2 0-7-16,-2-2-1 15,-1-1-18-15,1 6 0 0,1-1-37 16,-2 6 38-16,2 2 19 15,4 1-18-15,1 3-45 16,0 0 46-16,-1 0 15 16,-3 0 8-16,1 0-4 15,-5 0 3-15,-3 1 0 16,1 4-2-16,-2 0 3 16,-1 1 9-16,1 2-7 15,-2 0 14-15,0 3 14 16,0 1 10-16,0 4 1 15,0-2-26-15,0 0 11 16,0 0-10-16,0-2-8 16,0-2 2-16,0-6-4 0,0 2-6 15,0-6-2 1,0 0 2-16,3 0 0 0,7 0 7 16,7 0-2-16,3-12 2 15,3 2-2-15,-5 3-5 16,-5 1 0-16,-2 5 1 15,-4 1-1-15,-2 0 0 16,0 0-8-16,-2 0 4 16,0 4 3-16,2 5 2 15,-1 2-2-15,2-2 2 16,0 2-1-16,2-5 0 16,-2 1-1-16,-2-5 1 15,2 0 0-15,0-1-9 16,6-1-12-16,-1 0-56 0,0 0-122 15</inkml:trace>
  <inkml:trace contextRef="#ctx0" brushRef="#br0" timeOffset="155574.2225">30391 15388 432 0,'0'0'121'16,"0"0"-81"-16,0 0-22 15,0 0 2-15,0 0 33 16,0 0-20-16,0 0-33 16,0 1 0-16,0 2-13 15,0 3 13-15,3 0 0 16,3 1-3-16,4-2 3 16,1 1 6-16,-4-2-6 15,3-1 1-15,-4-3 7 0,2 0-6 16,-1 0 13-1,5 0 12-15,0-10-16 0,0-1-6 16,0-2-5-16,-1 1-5 16,-3-2-16-16,-2 2 3 15,-4 4 1-15,-2 3-2 16,0 5 2-16,0 0-14 16,0 0-51-16,-5 1 35 15,-5 9 46-15,2 1 1 16,2 0 6-16,2-2-5 15,1-4 15-15,3-2-16 16,0-2 0-16,0-1 0 16,0 0 33-16,9 0 41 0,12-4-26 15,3-8-29 1,4-4-5-16,1 2 6 0,-1-5-6 16,0-3-6-16,-1 2-8 15,-5 1 0-15,-2 1 0 16,-7 0 0-16,-5 5-3 15,-7 5 0-15,-1 3-20 16,0 5 12-16,0 0-27 16,-9 2-68-16,-9 15 106 15,-4 4 3-15,-1 6 14 16,0 4-8-16,0 4-3 16,5-3-4-16,0 1 20 15,6-2 1-15,4-6-7 16,3-2-11-16,4-3 5 0,1-6-6 15,0-4 6-15,0-5-10 16,0-1 2-16,3-2-1 16,7-2 4-16,3 0 7 15,4 0 3-15,-1-6-9 16,2-9-6-16,-4-2-1 16,-4-3-17-16,-6 3-14 15,-4 3-3-15,0 5-26 16,0 5 16-16,-7 4 3 15,-6 0 2-15,0 0 17 16,3 4 23-16,6 3 0 16,4 0-2-16,0 2-1 15,4-3-11-15,19-1 7 0,9 1 7 16,13-3 1-16,3 3-1 16,-2-4-49-16,-9-2-263 15</inkml:trace>
  <inkml:trace contextRef="#ctx0" brushRef="#br0" timeOffset="156881.1584">28460 16260 492 0,'0'0'111'0,"0"0"-18"16,0 0-79-16,0 0-6 15,0 0 5-15,0 0 28 16,0 0-17-16,61-34-23 16,-29 14 7-16,1 1-7 15,-4-3 3-15,-6-5 0 0,-4 1-4 16,-6-4-17-16,-6 2-7 15,-7 3 1-15,0 3 0 16,0 7-9-16,0 6 0 16,-3 4 20-16,1 5 2 15,0 0 5-15,-1 0-10 16,-2 11-19-16,-1 10 34 16,-2 7 0-16,0 4 19 15,-1 4 4-15,1-1-1 16,2 3 14-16,-3-4-12 15,3 0 11-15,2-2-12 16,-2-9-9-16,3-3 13 16,0-10-23-16,1-5 13 15,2-3-12-15,0-2 3 16,0 0 9-16,0 0 1 0,0 0-14 16,0-4-4-1,15-11 0-15,8-2-1 0,3 2-27 16,1 6 2-16,-3 1 4 15,0 7-4-15,-2 1 8 16,-2 0 9-16,-8 0 3 16,-2 3 0-16,2 7-3 15,-4 2 6-15,-2 1 3 16,1-2 12-16,0 0-9 16,1-2 11-16,1-2-11 15,4-3-2-15,5-4 1 16,6 0 1-16,6 0-3 0,3-4-14 15,3-12-21-15,4-3-154 16,-3-6-190-16</inkml:trace>
  <inkml:trace contextRef="#ctx0" brushRef="#br0" timeOffset="157126.7326">29120 16099 480 0,'0'0'83'16,"0"0"-69"0,0 0-14-16,0 0 0 0,83 5 22 15,-60-5 7-15,0 0-6 16,-1 0-11-16,-2-2-12 15,-3-2-46-15,-5-2-113 16,-9-2-174-16</inkml:trace>
  <inkml:trace contextRef="#ctx0" brushRef="#br0" timeOffset="157336.1632">29287 16157 387 0,'0'0'40'16,"0"0"41"-16,0 0-19 16,0 72-18-16,0-47-8 15,0 1-2-15,0 4-25 16,0 1-7-16,-5 1 0 16,-3 1-2-16,-2 2-31 15,0-11-127-15,-2-8-169 16</inkml:trace>
  <inkml:trace contextRef="#ctx0" brushRef="#br0" timeOffset="162813.4318">27855 15354 66 0,'0'0'311'0,"0"0"-281"15,0 0-18-15,0 0 37 16,0 0-23-16,0 0-5 15,0 0 18-15,-19 0 2 0,19 0-8 16,-2 0-8-16,2 4-16 16,-5 4-9-16,-6 4 0 15,-6 8 0-15,-5 7 0 16,-2 6 5-16,3 3-5 16,-1 3 0-16,2-3 6 15,5 2 3-15,2-3 5 16,3 1-8-16,5-2-6 15,5 2 0-15,0 0-7 16,3 5 7-16,22 3 0 16,14 0-8-16,15 2-12 15,13 2-8-15,9 1-23 16,6 6-76-16,8-1 17 16,4-1-67-16</inkml:trace>
  <inkml:trace contextRef="#ctx0" brushRef="#br0" timeOffset="163733.8544">31095 15212 467 0,'0'0'29'15,"0"0"-10"-15,0 0 1 16,0 0-4-16,0 0-16 16,0 0-2-16,17 9 2 15,-6 8 4-15,1 4 8 0,1 2 4 16,2 6 10 0,0 1 1-16,3 3-10 0,2 2-3 15,-1 0-6-15,-4 4-7 16,0-3 11-16,-6 2-6 15,-2 1-4-15,0 2 0 16,-1 0 10-16,-3 2-12 16,1 2 4-16,-4 2 8 15,0-3-12-15,0-1 1 16,0-3 1-16,-8-5-2 16,-1 0-13-16,-4 0-9 15,-4-4-1-15,-4-1-30 16,-2-3-17-16,-9-5-56 15,-2-3-58-15</inkml:trace>
  <inkml:trace contextRef="#ctx0" brushRef="#br0" timeOffset="168639.0388">16356 16045 430 0,'0'0'9'16,"0"0"-9"-16,0 0-11 16,0 0 11-16,0 0 4 15,85 14 9-15,-61-14 41 16,5 0 17-16,4 0-37 16,3 0-8-16,2 0-5 15,-7-3-8-15,-1 1-6 16,-3 1-6-16,-3 1-1 15,-3 0 0-15,-4 0-29 0,-4 0-28 16,-10 0-100-16,-3 0-165 16</inkml:trace>
  <inkml:trace contextRef="#ctx0" brushRef="#br0" timeOffset="168889.6952">16469 16155 199 0,'0'0'0'0,"0"0"-1"16,81 2 1-16,-49-2 0 16,0 0 16-16,1 0 52 15,0 0-11 1,1 0-32-16,-1 0-4 0,0 0-21 15,-2 0 0-15,0-3-1 16,-2-1-12-16,-6-1-109 16</inkml:trace>
  <inkml:trace contextRef="#ctx0" brushRef="#br0" timeOffset="171197.9629">16215 7817 69 0,'0'0'150'0,"0"0"-95"0,0 0 22 15,0 0-62-15,0 0 3 16,0 0 26-16,0 0-9 16,-35-39-19-16,29 38-9 15,3 1 12-15,0 0 7 16,-1 0-15-16,-2 0-6 16,-2 0 1-16,1 6 3 15,-1 1 17-15,1-4-20 16,3-1 8-16,-1 0-7 15,4 1-2-15,-1 1 7 16,1 2-12-16,1-2-2 16,0 3 0-16,3-1-11 15,12-3 5-15,9-2 8 0,-1-1 1 16,1 0 7-16,-7 0-7 16,-4-2 2-16,-6 0-1 15,-5-5 3-15,-2 3 0 16,0-1-5-16,0 1 3 15,-2 0-1-15,-10 0 2 16,-4 2-4-16,-3 2-3 16,-4 0 3-16,-1 0 0 15,-1 5 0-15,1 7-1 16,8 4 1-16,4 3-23 16,9 0-89-16,3-4-69 15</inkml:trace>
  <inkml:trace contextRef="#ctx0" brushRef="#br0" timeOffset="172659.2828">12636 7853 155 0,'0'0'74'0,"0"0"-33"16,0 0-13-16,0 0-21 16,0 0 0-16,0 0-4 0,-31 0 14 15,25 0 8 1,3 0-8-16,-3 0-13 0,-3 0 1 15,2 7-1-15,-1 0-4 16,4 0-2-16,-1 1 2 16,2-1 9-16,3 1-9 15,0-3-17-15,0-1 6 16,11 1 10-16,4-2 1 16,4-3 0-16,9 0 24 15,-1 0-10-15,1 0 11 16,-2 0-12-16,-7 0-11 15,-2-3 0-15,-10 0 11 16,-4 2-1-16,-3 0 5 16,0 0 4-16,0-1 10 15,0 2-30-15,-15-1 5 0,-3 1-6 16,-5 0 2-16,0 0-1 16,-1 0 2-16,0 0 3 15,1 0-6-15,3 0 1 16,1 0-1-16,2 0 0 15,5 3 8-15,6-1-6 16,5 2-4-16,1 1-9 16,0 2-66-16,7 3 15 15,11-6-69-15</inkml:trace>
  <inkml:trace contextRef="#ctx0" brushRef="#br0" timeOffset="174810.8508">12883 7953 11 0,'0'0'113'0,"0"0"-30"15,0 0-17 1,0 0-24-16,0 0-17 0,0 0-6 16,0 0-15-16,-5 0 22 15,5 0 4-15,0 0 3 16,0 0 10-16,0 0-24 15,0 0 14-15,0 0-25 16,-3 0-3-16,3 0 5 16,-3 0-6-16,-2 0 14 15,1-1-16-15,-2-6-1 16,-3 4-2-16,0 0-14 16,0 0 15-16,2 2 0 15,1-1 3-15,1 2 1 16,1 0-4-16,-2 0 9 0,1 0-5 15,0 0-3-15,3 3-1 16,1 1 0-16,1 3-8 16,-2-1-3-16,2-2 0 15,0-1-19-15,0-1-7 16,3 1 4-16,9-3 22 16,1 0 10-16,0 0 1 15,0 0-31-15,-6 0 4 16,-2-1 16-16,-4-2 11 15,-1 2 2-15,0-1-2 16,0 2-1-16,0 0-4 16,0 0-16-16,-1 0-9 15,-4 0 7-15,1 0 12 0,1 6-18 16,-2 4-35-16,-1-2-101 16</inkml:trace>
  <inkml:trace contextRef="#ctx0" brushRef="#br0" timeOffset="175389.7639">12803 7986 314 0,'0'0'41'15,"0"0"65"-15,0 0-41 16,0 0-52-16,0 0-6 15,0 0-7-15,0 0-39 0,-6-22-94 16,11 32 22-16,5-2-99 16</inkml:trace>
  <inkml:trace contextRef="#ctx0" brushRef="#br0" timeOffset="183817.8002">16537 16174 150 0,'0'0'37'0,"0"0"-35"15,0 0 0-15,0 0 8 16,0 0-10-16,0 0 2 16,0 0 0-16,0 0 1 15,4-6-1-15,-4 6 5 16,0 0 21-16,0 0-28 16,0 0-42-16</inkml:trace>
  <inkml:trace contextRef="#ctx0" brushRef="#br0" timeOffset="184045.8337">16511 16152 547 0,'0'0'0'0,"0"0"-7"0,0 0-66 16,0 0 12-16,0 0 53 16,0 0 8-16,32 0 0 15,-19 0-1-15,7 0-36 16,2-4-174-16</inkml:trace>
  <inkml:trace contextRef="#ctx0" brushRef="#br0" timeOffset="185485.764">19338 14093 242 0,'0'0'13'0,"0"0"47"15,0 0-35-15,0 0-22 16,0 0 16-16,0 0 16 16,0 0 1-16,-12 3 10 15,12-3-13-15,0 0-18 16,0 0-13-16,0 4 4 16,0 0-12-16,0 4 4 15,0 3 1-15,0 3-9 0,4-2 10 16,-1-2 9-16,0-1-9 15,-1-1 1-15,-2-4-1 16,1 0 0-16,1-1-5 16,1 0 2-16,3-1-14 15,3-1 11-15,1-1-6 16,2 0-13-16,0 0 21 16,-3 0-5-16,-4-8 6 15,-2 0-4-15,1-1 7 16,-4 3 7-16,0 1-7 15,0 4 18-15,0 1-18 16,-4 0 1-16,-4 0-2 16,1 0 4-16,2 10-3 0,-4 6 3 15,6 0-1 1,3 2-1-16,0 1 5 0,0-1-6 16,0-3-10-16,0-3 1 15,6-2 0-15,5-1-11 16,-4-3-20-16,2 0-32 15,-2-3-73-15</inkml:trace>
  <inkml:trace contextRef="#ctx0" brushRef="#br0" timeOffset="186926.4751">20999 14492 105 0,'0'0'176'0,"0"0"-115"16,0 0-50-16,0 0 36 16,0 0 48-16,0 0-22 15,0 0-31-15,0 0-13 16,0 0-18-16,2 0-6 16,16-3 2-16,10-1-7 15,5-1 1-15,6 3 2 16,-2-3 4-16,-2 1-6 15,-4 1-1-15,-3 1 1 16,-4-1-1-16,-7 0 0 16,-4 0-3-16,-7 2-16 15,-5 1-19-15,-1 0-25 16,0 0-85-16,-3 0-127 16</inkml:trace>
  <inkml:trace contextRef="#ctx0" brushRef="#br0" timeOffset="187242.1844">20940 14541 157 0,'0'0'104'0,"0"0"-83"16,0 0 29-16,0 0 7 16,0 0-26-16,0 0-11 15,72-25 16-15,-47 18 2 16,2 4-31-16,1-3 6 16,-1 1-12-16,-2 3 0 15,-1-1-1-15,-3 2-8 16,-2 1-7-16,-4 0-69 15,-6 0-18-15,-3 0-177 16</inkml:trace>
  <inkml:trace contextRef="#ctx0" brushRef="#br0" timeOffset="190145.9572">26939 18277 69 0,'0'0'1'0,"0"0"-1"0,9 81-6 16,2-56-58-16</inkml:trace>
  <inkml:trace contextRef="#ctx0" brushRef="#br0" timeOffset="195109.7507">20949 14503 408 0,'0'0'77'15,"0"0"1"-15,0 0-65 0,0 0 14 16,0 0-21-16,0 0 38 15,0 0-12-15,-24-35-24 16,24 35 8-16,0 0-3 16,0 0-9-16,0 0-4 15,0 0-5-15,0 0 5 16,0-2 0-16,10 2 4 16,8-2-4-16,9-1 2 15,5 1-2-15,0 2-3 16,7 0-41-16,-2 0-43 15,-1 0-116-15</inkml:trace>
  <inkml:trace contextRef="#ctx0" brushRef="#br0" timeOffset="196182.9025">25608 13961 120 0,'0'0'64'0,"0"0"-31"16,0 0-12-16,0 0 62 15,0 0-28-15,0 0-3 16,8-27-2-16,-8 24-28 16,0 2-20-16,0 1 37 0,0-1 0 15,0 1-16 1,0 0-20-16,0 0 0 0,0 0 8 15,0 0-9-15,0 0-2 16,0 0 1-16,0 0-3 16,0 0-10-16,0 0-49 15,0 0-22-15,0 5 40 16,0 0-62-16,-2-1-84 16</inkml:trace>
  <inkml:trace contextRef="#ctx0" brushRef="#br0" timeOffset="196297.2474">25608 13961 334 0</inkml:trace>
  <inkml:trace contextRef="#ctx0" brushRef="#br0" timeOffset="196510.2076">25608 13961 334 0,'2'-27'95'0,"-4"24"-70"0,2 3 48 0,0 0-24 0,0 0 6 16,0 0-1-16,0 0-35 15,0 0-17-15,0 7-2 16,0 13 0-16,0 9 12 16,0 5 2-16,-1 4 2 15,-2 4-10-15,2-4-3 16,-1 0 1-16,1-1 2 16,-4-5-5-16,4-3 7 15,-2-7-6-15,3-6-1 16,0-8-1-16,0-2-1 0,0-3 1 15,0-3-36-15,0 0-14 16,0-3-35-16,0-24-252 16</inkml:trace>
  <inkml:trace contextRef="#ctx0" brushRef="#br0" timeOffset="197270.7483">25608 13977 154 0,'0'0'27'0,"0"0"-20"15,0 0-7-15,0 0-12 16,0 0 11-16,0 0 1 15,0-2 0-15,0 2 0 16,0 0 29-16,0 0 78 16,0 0-18-16,0 0-26 15,0 0 16-15,0 0-22 16,0 0-19-16,0 0-13 16,0 0-25-16,8 0 0 0,13 0-2 15,10-3 2 1,12 2 0-16,5-2 13 0,-1 0-8 15,-6 0-4-15,-2 1 0 16,-11 0 3-16,-5-1 1 16,-8 1-1-16,-8 0-4 15,-4 2 6-15,-3 0-1 16,0 0 10-16,0 0 3 16,0 0-16-16,0 0-2 15,0 0-1-15,0 4 0 16,0 9 1-16,0 6 1 15,0 3-1-15,0 2 3 16,0 2-3-16,2 4 0 16,1-2 5-16,-3 1-5 0,0 1 0 15,0 1 0-15,0 0-1 16,-5 0 2-16,-5 0-2 16,-4-3 2-16,5-4 0 15,0-5-1-15,3-7 2 16,2-4-2-16,-2-2 0 15,3-3-3-15,0-3 2 16,-2 0 0-16,-2 0 1 16,-8 0 13-16,-1 0-5 15,-4-9 3-15,0-3-11 16,-2-3-9-16,-6 3-3 16,-5 2-2-16,-4 3 14 15,0 2-10-15,4 3-15 16,5 1 14-16,4 1-27 15,6 0 2-15,3 0 9 0,5 6 18 16,3 3-60-16,7 1-41 16,0-3-122-16</inkml:trace>
  <inkml:trace contextRef="#ctx0" brushRef="#br0" timeOffset="198348.0269">25752 14064 293 0,'0'0'72'0,"0"0"-45"16,0 0 0-16,0 0 20 16,0 0 38-16,0 0-11 15,-17-14-43-15,17 14-2 16,0 0-19-16,0 0-2 15,0 0-5-15,0 12-2 16,0 9 13-16,0 4-3 16,0 4 6-16,0 0-13 15,0 0 1-15,0 0 1 16,0-4 2-16,0-2-8 16,0-4-1-16,0-2-10 0,-1-5-33 15,-1-5-45 1,1-7-106-16,1-2-88 0</inkml:trace>
  <inkml:trace contextRef="#ctx0" brushRef="#br0" timeOffset="198708.081">25816 14064 372 0,'0'0'68'0,"0"0"-61"16,0 0-4-16,0 0-3 15,0 0 17-15,0 0-6 16,16 3-9-16,-16 11 18 16,0 1 4-16,0 4 5 0,0 0-29 15,-10 1 17-15,0-4-2 16,0-3 4-16,6-4-14 16,2-6 11-16,1-1-13 15,1-2 7-15,0 0-10 16,0 0 3-16,0 1 5 15,0 2-8-15,0 1 0 16,0 5 2-16,3-1 0 16,5 1 16-16,1 1-8 15,4 2 13-15,2 0-17 16,4-2 5-16,5 2-6 16,-3-3-5-16,4-1-51 15,-4-7-103-15,-3-1-216 16</inkml:trace>
  <inkml:trace contextRef="#ctx0" brushRef="#br0" timeOffset="199071.7476">25986 14185 357 0,'0'0'8'0,"0"0"-7"15,0 0 4-15,0 0 52 16,0 0 60-16,0 0-46 0,-25 0-43 16,20 5-26-16,-4 3 1 15,-4 6 11-15,1 3 3 16,1-5 7-16,4 2-20 16,4-4-1-16,3 0-3 15,0 1-3-15,9 0-9 16,10 0 12-16,4 1 0 15,0-2 6-15,-6 0-6 16,-5 0 0-16,-8 1-15 16,-4 2-19-16,-11 4 17 15,-19 5 4-15,-9 4-37 16,-5 5-47-16,1 4 27 16,4-1-31-16,7-1-100 15</inkml:trace>
  <inkml:trace contextRef="#ctx0" brushRef="#br0" timeOffset="200111.0598">25588 14696 622 0,'0'0'50'0,"0"0"-49"16,0 0-1-16,0 0 6 15,0 0 9-15,-11 108-1 16,4-65 18-16,-1 6 5 16,-1 0-18-16,2-6-1 15,0-6-15-15,2-8 8 16,2-8-5-16,0-10-5 0,1-6-1 15,2-5 1-15,0 0 1 16,0 0 8-16,0-5-6 16,0-16-4-16,2-13-16 15,9-10-27-15,2-5 33 16,0-3 6-16,-1 2 3 16,-4 7-5-16,-1 4-9 15,-4 12 15-15,2 8 11 16,-4 6-6-16,1 7 7 15,-2 4 3-15,0 2-9 16,0 0 8-16,1 0-14 0,9 0-7 16,6 0 0-16,10 4 7 15,4 4 12-15,3 0-11 16,-3-3 6-16,-3-2-5 16,-7 0 0-16,-4-2-2 15,-5 0 0-15,-3 1-4 16,-2-1-21-16,0 1-14 15,1-1-12-15,-5 2-42 16,-2 1-32-16,0 3-11 16,0 4 87-16,-11 2-10 15,-4 3-15-15,1-1 37 16,1 4 37-16,6 0 51 16,0 1 12-16,2 2-9 15,5-6 14-15,0 0-19 16,0-2 13-16,6-2 15 0,3-3-4 15,0-1-24 1,-4-2-18-16,-1 0-5 0,-2 4 9 16,-2 0-25-16,0 3 9 15,0 4-4-15,-5 3 4 16,-7 2-2-16,-3 2-10 16,3-2 3-16,-3-2 3 15,0 0-9-15,-1-5 2 16,-1 0 3-16,0-5-8 15,3-3 0-15,-4-1 3 16,2-5-3-16,-2-1-1 16,1 0-5-16,-2-1 0 0,1-10-22 15,3-3-18-15,1-1 9 16,3 2-9-16,5 5 36 16,1-1-13-16,2 4 4 15,2 2-31-15,1 0-42 16,0 0 7-16,0 1-8 15,0-4-80-15</inkml:trace>
  <inkml:trace contextRef="#ctx0" brushRef="#br0" timeOffset="200412.7793">25686 14841 500 0,'0'0'69'0,"0"0"-57"16,0 0-12-16,0 0 0 16,0 0 37-16,0 84 16 15,0-53-18-15,0-3-20 16,0 2-3-16,0-4-7 15,-1-7-4-15,-1-2 4 16,2-6-5-16,0-3-18 0,0-6-22 16,0-2-45-16,0 0-75 15,5-17 51-15</inkml:trace>
  <inkml:trace contextRef="#ctx0" brushRef="#br0" timeOffset="200703.3128">25807 14870 389 0,'0'0'129'16,"0"0"-98"-16,0 0-31 16,0 0 0-16,0 0 4 15,0 0 24-15,16 38 16 16,-14-24-26-16,-2 3-8 16,0-1 4-16,-2 1-6 0,-11-2-1 15,-1-4-3-15,0 0 3 16,3-2-3-16,5-2 3 15,5-5-7-15,1 0-2 16,0 0 2-16,0 1-8 16,0 5 6-16,0 1 2 15,9 3 2-15,4 0-2 16,2 1-1-16,-3 3-6 16,0 0-91-16,-8-2-222 15</inkml:trace>
  <inkml:trace contextRef="#ctx0" brushRef="#br0" timeOffset="201522.4385">25321 15678 286 0,'0'0'208'16,"0"0"-139"-16,0 0-40 16,0 0-1-16,0 0 16 15,83-19-4-15,-58 16-14 16,2 1-14-16,-1 2-12 15,-2 0 8-15,1 0-4 16,0 0-4-16,-4 0 3 0,-3 0-2 16,-2 0-1-1,-2 2 2-15,2-2-4 0,1 0 4 16,-1 2-2-16,-2-2 0 16,-4 0 0-16,-6 1 2 15,1 0-3-15,-2 1 1 16,-2-1 0-16,3 5 4 15,0 1 2-15,1 4-2 16,0 3 6-16,-2 3 9 16,-1 3-5-16,-2 3 7 15,0 0-20-15,0 4 27 16,-9 3-27-16,-6 4 2 16,-1 5-1-16,-2 2 7 0,-2 2-4 15,2-1-5 1,-1-6 6-16,1-6-6 0,5-7 3 15,2-7-1-15,2-6-2 16,5-3 0-16,2-4 0 16,1-3-3-16,-2 0 1 15,0-7 1-15,-3-11-13 16,-1-7-15-16,-1-3-12 16,0 0 10-16,-1 6 13 15,-4 4-19-15,0 4-17 16,-7 2 14-16,-2 2-8 15,-1-1 35-15,-2 1-29 0,0 0 23 16,1 0 6 0,2-4-31-16,4-3-127 0</inkml:trace>
  <inkml:trace contextRef="#ctx0" brushRef="#br0" timeOffset="201961.5247">25368 15649 437 0,'0'0'162'16,"0"0"-157"-16,0 0 7 15,0 0-12-15,-7 106 44 0,7-68 8 16,0 5-16-16,0-2-20 15,0 2 3-15,0-1-4 16,0-4-1-16,0-6-2 16,-1-5-10-16,-4-1 6 15,1-4-4-15,-2 0-3 16,-2-3 4-16,-1-2-4 16,2-3 1-16,1-2-2 15,1-5 0-15,4-1 1 16,1-5-1-16,0-1 0 15,0 0-3-15,0 0 0 16,6 0 3-16,19 0 4 0,9-6 3 16,8-5-7-16,0-2 8 15,-3 0-8-15,-6 2-4 16,-4 1 3-16,-5 2-24 16,-9 3-2-16,-9 1-24 15,-6 1-75-15,-4 2-240 16</inkml:trace>
  <inkml:trace contextRef="#ctx0" brushRef="#br0" timeOffset="202303.7748">25434 15827 424 0,'0'0'117'16,"0"0"-71"-16,0 0-41 16,0 0-5-16,0 0 12 15,0 0 25-15,0 21 28 16,3 0-30-16,2 1-5 15,-1 1-25-15,-2 1 17 16,-2-3-15-16,1 1-6 16,-1-5-2-16,0-3 0 0,0-1-28 15,0-7-43-15,0-5-91 16,2-1-165-16</inkml:trace>
  <inkml:trace contextRef="#ctx0" brushRef="#br0" timeOffset="202591.8646">25611 15775 551 0,'0'0'64'16,"0"0"-64"-16,0 0-48 16,0 0 41-16,0 0 7 15,0 0 1-15,-38 75 12 16,20-59-7-16,-1 1-6 15,3-3-5-15,5-3 3 0,3-3 2 16,7-4-8-16,1 3-8 16,0-3-32-16,0 2 15 15,3-2 33-15,10 0 4 16,1 0 25-16,-2-3-8 16,2 3-8-16,1 0-10 15,0 4-3-15,-4-4-68 16,-7 1-228-16</inkml:trace>
  <inkml:trace contextRef="#ctx0" brushRef="#br0" timeOffset="203171.2193">25473 16561 733 0,'0'0'118'15,"0"0"-104"-15,0 0-14 16,0 0-18-16,0 0 10 16,0 0 7-16,0 57-36 15,0-39-20-15,0-5-71 16,0-4-146-16</inkml:trace>
  <inkml:trace contextRef="#ctx0" brushRef="#br0" timeOffset="203341.8738">25464 16794 576 0,'0'0'86'15,"0"0"-86"-15,0 0-52 16,0 0 50-16,0 0 0 16,0 0 3-16,-5 29-2 15,5-14-17-15,0 4-117 16,0-2-192-16</inkml:trace>
  <inkml:trace contextRef="#ctx0" brushRef="#br0" timeOffset="203471.5391">25519 17173 434 0,'0'0'74'15,"0"0"-74"-15,0 0-72 16,0 0-250-16</inkml:trace>
  <inkml:trace contextRef="#ctx0" brushRef="#br0" timeOffset="204483.9814">16880 16495 362 0,'0'0'0'15,"0"0"-290"-15</inkml:trace>
  <inkml:trace contextRef="#ctx0" brushRef="#br0" timeOffset="220435.9477">18720 14654 99 0,'0'0'64'0,"0"0"-38"16,0 0 3-16,0 0 11 15,0 0 19-15,0 0 12 16,0 0-49-16,0-17 3 16,0 14 18-16,2 2-29 15,-2 0 6-15,1 1-12 16,-1 0-6-16,2 0 0 16,-2 0-2-16,0 0 0 0,1 0 0 15,5 0 0-15,2 0 1 16,7 0-5-16,0 0 7 15,4 0-3-15,5 0 1 16,0 0 0-16,1 0-1 16,4 0 0-16,2 0 0 15,2 0 0-15,1 0 3 16,2 0 2-16,-1 0-5 16,3 0-8-16,-2 0 8 15,-3 2 0-15,-1 0-10 16,1 0 9-16,0 2-9 15,-2-1-3-15,2 2 6 16,0-1 1-16,-2 1 5 16,0 1-7-16,1 0-6 15,-4-1-10-15,0-2-20 0,-1 0-27 16,-3-3-24-16,-1 0-77 16</inkml:trace>
  <inkml:trace contextRef="#ctx0" brushRef="#br0" timeOffset="220968.9128">19551 14708 114 0,'0'0'4'15,"0"0"8"-15,91 0 14 16,-52 0-14-16,3-3 1 16,-2 0-2-16,1 0-4 15,0 0 4-15,-1 3-5 16,2-1-5-16,1 1 4 16,2 0-5-16,3 0-6 15,-2 0-30-15,-1 3-40 16</inkml:trace>
  <inkml:trace contextRef="#ctx0" brushRef="#br0" timeOffset="221124.2497">20135 14740 178 0,'0'0'0'16,"0"0"-147"-16</inkml:trace>
  <inkml:trace contextRef="#ctx0" brushRef="#br0" timeOffset="224410.1773">16861 14636 307 0,'0'0'57'0,"0"0"-56"0,0 0-2 16,0 0 0-16,0 0-11 15,0 0 11-15,-9 0 2 16,9 0 0-16,0 0 6 16,0-2-7-16,0 0-32 15,13-2-117-15</inkml:trace>
  <inkml:trace contextRef="#ctx0" brushRef="#br0" timeOffset="224580.4847">16861 14636 426 0,'-36'-53'3'16,"31"53"24"-16,4 0-14 0,1 0-13 16,0 0-50-16,0 0-147 15,0 0 37-15</inkml:trace>
  <inkml:trace contextRef="#ctx0" brushRef="#br0" timeOffset="224760.4944">16786 14592 569 0,'0'0'3'15,"0"0"-6"-15,0 0-123 16,0 0-141-16,0 0 91 16</inkml:trace>
  <inkml:trace contextRef="#ctx0" brushRef="#br0" timeOffset="235372.7867">15442 16685 241 0,'0'0'10'0,"0"0"32"16,0 0-4-16,0 0-20 15,0 0-18-15,0 0-5 16,0 0 5-16,-73-73 0 0,65 69 9 16,4 3 10-1,1 1-6-15,0 0-6 0,3 0-5 16,-2 0-2-16,2 0 0 16,0 0 1-16,0 0 10 15,0 0 36-15,0 0 24 16,0 0-33-16,0 0-23 15,-1 0-6-15,-1 11-8 16,-2 9 29-16,3 7 3 16,-2 5-10-16,3 7-3 15,0 4-2-15,0-2 0 16,0-3-10-16,0-1 1 16,0-8-6-16,0-3 0 15,0-6-1-15,0 0-2 16,0-8 0-16,0-5-59 0,0-5-56 15,0-2-80-15,6-24-55 16</inkml:trace>
  <inkml:trace contextRef="#ctx0" brushRef="#br0" timeOffset="235745.3846">15554 16586 671 0,'0'0'9'15,"0"0"43"-15,0 0-52 16,0 0-15-16,0 0 14 16,0 0 1-16,-12 104 0 0,-2-68 5 15,0-2 4-15,-6 0 0 16,2-3-8-16,0-4 5 16,3-8-2-16,4-7-4 15,3-4 0-15,5-5 0 16,2-2 11-16,1-1-10 15,0 0 10-15,0 0-1 16,0 0-8-16,0 0-2 16,0 2-1-16,0 3-6 15,0 2 5-15,6 3-2 16,7 1 8-16,3 0 9 16,5-1 15-16,4 0-10 15,4-7-1-15,1 0 2 16,4-3-19-16,-3 0 0 15,2 0-61-15,-3-3-55 0,-8-3-222 16</inkml:trace>
  <inkml:trace contextRef="#ctx0" brushRef="#br0" timeOffset="236411.2852">15988 16883 595 0,'0'0'62'0,"0"0"-2"15,0 0-30-15,0 0-23 16,0 0-3-16,0 0-4 16,-9-6 0-16,6 21-6 15,0 10 6-15,0 8 19 16,3 4-2-16,0-4-7 16,0-5-8-16,0-6 0 15,9-10 0-15,1-4-2 16,-1-7 1-16,7-1 12 15,3-2-2-15,6-20 2 0,0-5-3 16,-1-2-5 0,-7-1-1-16,-6 7 1 0,-6 4-1 15,-2 7-1-15,-3 9 14 16,0 1 24-16,0 2-23 16,0 0-16-16,0 5-2 15,0 18-9-15,0 14 9 16,0 5 11-16,0 5-7 15,0-3-4-15,0-5 0 16,0-8 0-16,0-3 0 16,0-5-33-16,0-6-36 15,-3-3-57-15,-9-13-184 0</inkml:trace>
  <inkml:trace contextRef="#ctx0" brushRef="#br0" timeOffset="236878.8266">15285 17634 26 0,'0'0'613'15,"0"0"-577"-15,0 0-29 16,0 0-7-16,0 0 0 16,0 0 6-16,0 40 1 15,0-9 31-15,2 5 8 16,-1 4-3-16,-1 1-23 0,0-5-1 16,0-3-17-16,0-5 4 15,0-8-5-15,0-7 0 16,0-5-2-16,0-8-50 15,0 0-71-15,17-15-93 16,5-21-181-16</inkml:trace>
  <inkml:trace contextRef="#ctx0" brushRef="#br0" timeOffset="237230.6651">15575 17679 704 0,'0'0'58'15,"0"0"-42"-15,0 0-16 0,0 0-5 16,0 0 5 0,0 0 5-16,-42 87 15 0,23-63-6 15,-1-2 0-15,4-2-13 16,-1-3 1-16,5-8-1 16,5-4 0-16,4-2 2 15,1-3-1-15,2 0-2 16,0 0 2-16,0 0-2 15,0 0 0-15,0 0 0 16,0 0-1-16,0 3-2 16,0-3 3-16,0 0 1 15,0 4-1-15,6 1 5 16,3 4 12-16,4-1-2 16,1-1-5-16,5-3-6 15,6-2-4-15,6-2-4 0,10 0-42 16,3 0-86-16,0-9-293 15</inkml:trace>
  <inkml:trace contextRef="#ctx0" brushRef="#br0" timeOffset="237562.2023">16046 17883 505 0,'0'0'133'0,"0"0"-121"16,0 0-9-16,0 0 21 15,0 0 37-15,0 72 9 16,0-51-28-16,0 1 2 15,0 0-7-15,0-2-12 16,0-3-20-16,0 0 1 16,-4-1-5-16,1-3 0 15,1-6-1-15,-1 0-44 16,3-3-65-16,0-1-61 0,3-3-182 16</inkml:trace>
  <inkml:trace contextRef="#ctx0" brushRef="#br0" timeOffset="237936.1582">16210 18093 687 0,'0'0'77'15,"0"0"-2"-15,0 0-53 16,0 0-18-16,0 0 12 16,0 0 16-16,0-2-6 15,0 2-11-15,0 4-12 16,0 16-3-16,0 7 0 15,0 7 0-15,9 2 1 16,7-3 2-16,4-4 4 16,-1-9-8-16,0-8 1 0,-2-7-9 15,-2-5 9-15,2-3 0 16,0-19 2-16,-2-12 0 16,0-5-1-16,-7 2-1 15,-8 1-6-15,0 2 0 16,-2 6 6-16,-12 6 0 15,-2 6 6-15,4 8-5 16,1 6 2-16,1 2 9 16,1 0-7-16,-5 0-5 15,-2 1-21-15,0 12-14 16,3 4-8-16,1 5-49 16,6-4-126-16</inkml:trace>
  <inkml:trace contextRef="#ctx0" brushRef="#br0" timeOffset="239273.4867">16723 17135 233 0,'0'0'54'16,"0"0"-15"-16,0 0 35 15,0 0-29-15,0 0 18 16,0 0-6-16,-27-31 17 0,27 26-38 16,-1 2 27-16,1 2-36 15,0 1 12-15,0 0-33 16,0 0-6-16,3 0 0 15,18 11 3-15,11 6-3 16,13-3 6-16,12 1-3 16,7-7 10-16,8 1-10 15,1-7-2-15,-1-2-1 16,-3 0 1-16,-4 0 6 16,-10 0-6-16,-9 0-1 15,-15 3 0-15,-7 4 0 16,-10 0 0-16,-6 4-30 15,-3 2-17-15,-3 2-8 16,-2 7 2-16,-2 7-78 16,-17 6-14-16,-8 2-132 15</inkml:trace>
  <inkml:trace contextRef="#ctx0" brushRef="#br0" timeOffset="239643.8836">17065 17965 454 0,'0'0'149'0,"0"0"-78"15,0 0-45-15,0 0-18 16,0 0 28-16,0 0 24 0,-2 0-26 15,10 0-2-15,14 0 0 16,14-10 5-16,12-7-12 16,7-2-17-16,0 2 0 15,3 0-6-15,-3 2 3 16,-2 3-5-16,-10 0 0 16,-5 5 0-16,-8-2 2 15,-5 3-2-15,-5 2-9 16,-4 0-2-16,-3 0-17 15,-6 2 6-15,-1-6-26 16,1 0 4-16,-1-6-25 0,0-7-40 16,-4-12-208-16</inkml:trace>
  <inkml:trace contextRef="#ctx0" brushRef="#br0" timeOffset="240186.4694">17430 16941 637 0,'0'0'5'15,"0"0"45"-15,0 0-33 16,0 0-17-16,0 0-1 16,0 0-5-16,-7 0 6 15,27 7 5-15,6 3 19 16,10 2 8-16,6 8-16 15,5 6-9-15,1 10-5 16,3 6-2-16,-5 4 0 16,-3 5 5-16,-4 2-5 0,-6 0 1 15,-8 5-1-15,-6 1 4 16,-11 0-1-16,-8-3-1 16,0-10 5-16,-3-6 11 15,-12-10 0-15,0-1 8 16,-4-5-15-16,-2 1 2 15,1-2-8-15,1-3 6 16,1 0-8-16,2-4 0 16,2 1-3-16,4-1-1 15,3-1-35-15,5 0-27 16,2-2-26-16,0-1-34 16,3-7-152-16</inkml:trace>
  <inkml:trace contextRef="#ctx0" brushRef="#br0" timeOffset="241738.9178">18298 16998 579 0,'0'0'14'15,"0"0"56"-15,0 0-4 16,0 0-32-16,0 0-28 0,0 0-6 16,-64-20 6-1,52 32-5-15,5 7-2 0,2 5 1 16,5 3-2-16,0 2 1 15,2-2 1-15,14 0 0 16,4-2 0-16,0 0 0 16,0 1 1-16,-4 3-1 15,-4-4 0-15,-3 1 0 16,-9 0-4-16,0-2 8 16,-9 1 2-16,-9-3-5 15,-1-5 4-15,5-5 1 16,4-4-3-16,4-7-1 15,6-1 2-15,0 0-1 0,0 0-1 16,5-11-4 0,18-6 2-16,10-3-28 0,9 1 13 15,0 4 13-15,-3 3 0 16,-2 0 2-16,0 3-1 16,-7 6 1-16,-6 0 5 15,-3 0-5-15,-7 3 0 16,-1-2 3-16,-1 1-3 15,-2-2 6-15,-3-2 1 16,-1 0 0-16,-3-2 4 16,2-6 12-16,-1 0-6 15,-2 0-14-15,-2 0-2 16,0 5 1-16,0 8 2 16,0 0-2-16,0 0-2 15,0 0-8-15,-7 14-16 16,-10 10 20-16,-4 8 4 0,3 4 0 15,2-3-1-15,5 0 1 16,4-7 0-16,4-4 3 16,3-7-3-16,0-7 0 15,0-3 5-15,7-5 6 16,7 0-3-16,8 0-4 16,8-14 6-16,0-9-3 15,-1-1-4-15,-6 1-3 16,-5-3-4-16,-7 6-7 15,-4 3 4-15,-7 5-3 16,0 4-5-16,0 4 6 0,-3 4-2 16,-11 0-14-1,-2 0 9-15,-2 6 11 0,0 5 4 16,5 1 1-16,5 3 0 16,5-3-1-16,3-3 0 15,0-1 1-15,2-2 2 16,11-3-2-16,5-2 0 15,2-1 0-15,2 0 0 16,3-3 0-16,-1-7 2 16,-3-1-1-16,-2 0 2 15,-2 0 1-15,-4 3 8 16,-2 5-11-16,0 1 9 16,-1 2-9-16,-1 0-2 15,-1 0-3-15,0 8 2 0,-1 5 2 16,-2 1 14-16,-2 0-3 15,-3-2 5-15,0 2-16 16,0-6 4-16,0-3-6 16,1-1 2-16,1-1-11 15,1-3-8-15,0 0-12 16,7 0 8-16,5-12 21 16,6-3-4-16,1 2-12 15,-1 7 16-15,-6 3 2 16,1 3 4-16,0 0 2 15,1 0 18-15,-2 0-13 16,0 0 1-16,-3 0-4 16,0 0-5-16,0 0 11 0,2-8 6 15,0-6-17-15,1-2 2 16,-1-6-3-16,-7 1-2 16,-4-2-6-16,-1 1-7 15,-2 5 10-15,0 5-4 16,0 8 7-16,0 4-2 15,0 0-2-15,0 0-29 16,-3 17 23-16,-6 5 10 16,-2 4 0-16,4 2 12 15,2 0 2-15,5-4 7 16,0-7 10-16,0-3-13 16,9-5-1-16,12-3 11 15,7-6-14-15,10 0-14 16,12 0-22-16,9-9-68 0,2-5-53 15,-6-2-392-15</inkml:trace>
  <inkml:trace contextRef="#ctx0" brushRef="#br0" timeOffset="244251.0522">19836 17488 679 0,'0'0'69'0,"0"0"-22"0,0 0-25 16,0 0-21-16,0 0 49 15,0 0-9-15,15-18-4 16,6-3-33-16,6-5 4 16,-2-3-7-16,1 2 0 15,-6 4 2-15,-6-2-3 16,-2 5 4-16,-8 1-3 16,-1 4-1-16,-3 8 1 15,0 1-1-15,0 6-5 16,0 0-2-16,-3 0-12 15,-10 9-9-15,-5 12 20 16,-4 7 7-16,1 3 1 16,9-2-2-16,6-2 2 0,6-4 0 15,0-7 0-15,4-3 1 16,11-4 7-16,3-1-1 16,3-5 0-16,3-3-1 15,0 0-2-15,-2 0 2 16,-1-3 1-16,-8-7-3 15,1-1-3-15,-4-1 2 16,-1-8 2-16,0 1-5 16,-2-1-2-16,-1 1-1 15,-1 2 2-15,0 3-3 16,-2 6 2-16,-2 5-7 16,-1 3 8-16,4 0-17 0,1 0-20 15,-1 15 4-15,2 7 28 16,-1 7 5-16,-1-2-1 15,-1 4 2-15,0-6 0 16,-1-8-1-16,1-4 1 16,-2-7 2-16,1-4-2 15,-2-2-1-15,1 0 1 16,2 0-1-16,3 0 2 16,7 0 0-16,6-2 4 15,4-4-5-15,1 0 2 16,1 3-2-16,1 3 0 15,-1 0-5-15,-1 3 4 16,-5 9 2-16,-5 5-4 16,-5-1 3-16,-5 1 0 0,-4-6-1 15,0 3 3-15,0-6-1 16,-4-2-1-16,0-3 0 16,1-3 0-16,1 0-1 15,0 0 1-15,2-9-1 16,0-10-60-16,11-3-7 15,10 2 42-15,0 0 7 16,1 6 18-16,-2-3 1 16,0 2 0-16,-2 1 0 15,-3-1 8-15,-4 7-7 16,-4 2 9-16,-6 1-6 0,-1 5 3 16,0 0-6-1,-1 0-1-15,-17 0-12 0,-3 10-4 16,-1 10 16-16,-1 3 0 15,4 4 0-15,6-1 2 16,2-2-6-16,5-4 8 16,5-6 1-16,1-6 0 15,0-5 5-15,0-3 0 16,3 0 7-16,12-3-4 16,6-16 2-16,4-8-11 15,0-3-1-15,-2-6-3 16,-8 3 0-16,-1-1 5 15,-5 9-5-15,-2 6-5 16,0 9 5-16,-6 6 5 16,-1 3-5-16,0 1 9 0,0 0-9 15,0 0 0-15,0 0-6 16,0 12 2-16,0 10 1 16,-1 3 6-16,-6-1-3 15,0 0 2-15,6-1-1 16,1-1-2-16,0-4 4 15,1-2 0-15,10-6 1 16,5-2 11-16,6-4 17 16,1-4-15-16,6 0-6 15,2 0-5-15,0-9 0 16,-1-10-3-16,-5 1-1 16,-4-1-2-16,-6 2 0 15,-5 5-1-15,-4 2 1 0,-3 6 0 16,-3 2 0-1,0 2-4-15,0 0-4 0,0 0-10 16,0 4-2-16,-6 9 16 16,-4 5 4-16,-3 4 0 15,5-2-1-15,5 4 1 16,3-5 0-16,0-2 1 16,3-5-1-16,11-3 0 15,2-4 4-15,1-4 6 16,0-1-7-16,2 0 6 15,-2-4-7-15,4-12 3 16,-1-2-3-16,0-5 0 0,-1 1-1 16,-5-4-1-16,-5 5-5 15,-6 0 1-15,-3 4-3 16,0 3-5-16,-12 5 4 16,-8 1-3-16,-2 5-4 15,-2 3-13-15,4 0 14 16,5 0 8-16,5 0-2 15,5 3-41-15,5-2-129 16,0-1-87-16</inkml:trace>
  <inkml:trace contextRef="#ctx0" brushRef="#br0" timeOffset="244528.8283">21253 17411 604 0,'0'0'60'0,"0"0"15"16,0 0-33-16,0 0-19 16,0 0-9-16,0 0-12 15,-46 6 4-15,31 4-3 16,4 3-3-16,4 2-1 16,0 5-1-16,4-2 2 15,3-1 0-15,0-1 2 16,6-3 7-16,13-7-4 15,6-2 3-15,5-4-7 0,3 0-1 16,3 0-24 0,-2-1-45-16,-4-5-44 0,-12 0-99 15</inkml:trace>
  <inkml:trace contextRef="#ctx0" brushRef="#br0" timeOffset="244949.0028">19733 17844 724 0,'0'0'25'16,"0"0"26"-16,0 0-49 15,0 0-2-15,0 0-2 16,0 0 0-16,30 0 4 15,12 2 46-15,13-2 6 16,12 3-32-16,11-3-13 0,11 0-6 16,8 0 6-1,7 0-7-15,4 0-1 0,-4 0-2 16,-1 0-10-16,-4-10-31 16,-7-2-36-16,-10-10-111 15</inkml:trace>
  <inkml:trace contextRef="#ctx0" brushRef="#br0" timeOffset="249195.2815">12456 11143 92 0,'0'0'84'16,"0"0"-44"-16,0 0 5 0,0 0 13 15,0 0-11-15,0 0 0 16,0 0-1-16,-2-24 21 15,2 19-45-15,0-2-2 16,0 4 6-16,0-3-5 16,0 1-11-16,0 0-3 15,0 1 7-15,2 1 4 16,-2 0 5-16,1 3-13 16,-1 0-5-16,0 0-4 15,0 0-1-15,0 0 0 16,0 0 1-16,0 0-2 15,0 0 1-15,0 0-1 16,0 0 1-16,0 0-3 0,0 0 6 16,0 0 2-16,0 0-5 15,0 0 0-15,0 0-5 16,0 0-25-16,0 0 6 16,2 7 18-16,4 4 5 15,-3 0 1-15,1 1 0 16,1 1-2-16,-1-2 2 15,2-1 0-15,0 0 0 16,-2-1 0-16,1-2-2 16,-2-1 0-16,5 2 4 15,-1-1-2-15,2 0 0 16,1 1 0-16,1-1-1 16,4 0 1-16,-2-4 0 15,3 1 1-15,0-1 0 0,-2-3-1 16,0 1 3-16,-1-1-3 15,-4 0 0-15,2 3 0 16,-1-3 4-16,-1 3-4 16,2-3 0-16,2 4 0 15,-3-1 0-15,5 1 0 16,-1-1 6-16,0 2-6 16,3-1 0-16,2-1-1 15,2 2 2-15,5 1-2 16,-1-2 1-16,5 3 0 15,-2-1 0-15,2 2 0 16,0-2 0-16,3 1 1 16,1-1-1-16,-1-3-1 0,-2 2 1 15,1-5 0-15,-6 0-1 16,3 0-5-16,-4 0 6 16,0 0-4-16,2 0 6 15,-3 0-2-15,-2 0 0 16,4 0 0-16,-1 0-2 15,2 0-2-15,3 0-6 16,1 0-9-16,3 0 5 16,4 0 8-16,-1 0 5 15,3 0 1-15,-6 0-2 16,1 2 2-16,-4-2 0 16,-1 0 2-16,-2 0-2 15,-1 0-2-15,-2 0 2 16,1 0 0-16,-7 0 0 0,4 0 0 15,-3 0 0-15,0 2-1 16,1 0 5-16,-2-2 4 16,1 0-6-16,0 0 18 15,3 0 2-15,-2 0-9 16,3 0-2-16,-1 0-7 16,3 0 2-16,-1 0-5 15,1 0 10-15,0 0-10 16,4 0-1-16,0 0 2 15,3 0-2-15,0 0 0 16,2-2 5-16,1 1-11 0,-5 0 6 16,1-1 0-1,-2-1 4-15,-4 1-4 0,3 0 2 16,-4-1-2-16,5-1 0 16,-1 1 2-16,-1-1 1 15,2 1-3-15,1 0-2 16,2 0 2-16,1 2 1 15,0 0-1-15,1-1 0 16,-3-1 0-16,3 1 0 16,-2-1 0-16,-2-1 0 15,-3 4 4-15,1-3-4 16,-3 2 0-16,0 1-1 0,-5-2 1 16,-2 2 3-1,-1 0-3-15,-5 0 0 0,0 0 1 16,-2 0-1-1,-2 0 9-15,3 0-7 0,-6 0 2 16,0 0 1-16,-3 0-4 16,-3 0 0-16,0 0 5 15,0 0-3-15,0 0-3 16,0 0-34-16,0 0-70 16,0 0-76-16,0 6-76 15</inkml:trace>
  <inkml:trace contextRef="#ctx0" brushRef="#br0" timeOffset="260095.6219">13752 16931 10 0,'0'0'329'0,"0"0"-227"16,0 0-75-16,0 0 20 15,0 0-2-15,0 0 4 16,0 0-15-16,0 0 4 16,-64-19-3-16,64 19-4 15,0 0-7-15,0 0-18 16,0-1 1-16,0 1-7 16,9 0-9-16,13 0 5 15,11 0 4-15,13 0 2 16,2 0 2-16,4 0-4 15,0 0 0-15,-2 2-1 16,-3 1 8-16,-3-2-7 0,-7-1 0 16,-6 0 1-1,-5 0 1-15,-4 0-2 0,-3-2 0 16,-2-2 0 0,-4-2-14-16,-1 1-9 0,-4 0-17 15,0-2-9-15,-2-2-112 16,-4-4-125-16</inkml:trace>
  <inkml:trace contextRef="#ctx0" brushRef="#br0" timeOffset="260409.2485">14182 16745 420 0,'0'0'39'0,"0"0"-39"16,0 0-13-16,0 0-1 16,0 0 14-16,0 0 9 15,80 18 18-15,-52-7-9 16,-2-2-13-16,-4 7-4 16,-1 4-1-16,-10 3 6 15,-6 7-4-15,-5 5 11 16,-1 4-11-16,-20 2 23 15,-3 6 1-15,-3 0-7 0,-1-3-8 16,-2-4-20-16,2-7 9 16,1-7-7-16,1-2-74 15,0-11-81-15</inkml:trace>
  <inkml:trace contextRef="#ctx0" brushRef="#br0" timeOffset="261002.6424">13521 17060 498 0,'0'0'75'0,"0"0"-75"16,0 0-22-16,0 0 22 15,0 0 38-15,0 0-17 16,31-24-4-16,-22 24-17 16,3 12 0-16,6 9 35 15,0 8-15-15,3 8-1 16,2 7-5-16,1 1 0 15,3 3-3-15,6-1-9 16,3 1 6-16,7-1-3 16,5-3-4-16,4-7 6 15,3-6-6-15,3-6 0 0,-1-6 6 16,-2-5-7-16,-7-6 1 16,-5-5 2-1,-8-2-3-15,-7-1 0 0,-9 0-1 16,-5 0-11-16,-7-1-7 15,-4-4-44-15,-3-3-138 16,0-1-185-16</inkml:trace>
  <inkml:trace contextRef="#ctx0" brushRef="#br0" timeOffset="261274.2744">14226 17399 569 0,'0'0'0'0,"0"0"-7"16,0 0 7-16,81 48-1 16,-48-34 2-16,-5 0 0 15,0 3-1-15,-2 0 7 16,-7 0 5-16,-8 1-11 16,-10 6 2-16,-1 0 5 15,-18 4 5-15,-18 0 10 16,-5-2-11-16,-5 1-4 15,4-5-8-15,3-5 0 16,3-3-23-16,4-2-10 16,3-4-68-16,0-8-46 15</inkml:trace>
  <inkml:trace contextRef="#ctx0" brushRef="#br0" timeOffset="262718.627">13536 16958 109 0,'0'0'21'0,"0"0"4"0,0 0 20 16,0 0 29-16,0 0-17 16,0 0 10-16,0-39-9 15,0 37 35-15,0 2-48 16,-2 0-22-16,2 0-1 15,-1 0-6-15,1 0-15 16,0 0 6-16,0 0-7 16,-2 0 1-16,2 0-1 15,-1 0-13-15,1 0-20 16,0 0 2-16,0 0 6 16,0 0 23-16,0 0 1 15,0 0 1-15,0 0 3 16,0 0 0-16,7-1-2 15,11 0 6-15,6-3 7 0,4 0 19 16,1-3-24-16,1 2-8 16,1-1 6-16,-1 0-6 15,0-2 0-15,-2 2 2 16,-6-1-3-16,-8 6 0 16,-6-2 0-16,-5 3-15 15,-1 0-113-15,-2 0-6 16,0 0-128-16</inkml:trace>
  <inkml:trace contextRef="#ctx0" brushRef="#br0" timeOffset="263522.0356">13630 16927 332 0,'0'0'40'15,"0"0"-40"-15,0 0-1 16,0 0-21-16,0 0 22 16,0 0 47-16,-39-3-27 0,18 9-16 15,0 1-2-15,-1 2 9 16,-1-1-4-16,1-1-2 16,1-1-3-16,6-3 7 15,3 0 14-15,3-3-7 16,5 4 10-16,2-4-18 15,2 0 4-15,0 0-12 16,0 0 1-16,0 0-2 16,0 0-1-16,0 0-12 15,0 0 14-15,0 0 0 16,0 0 0-16,0 4-6 16,0 2 5-16,0 5 1 15,3 2 11-15,3 0 14 16,3 3 4-16,0 1-8 15,2 2 7-15,3-1-4 0,3 1-9 16,2 0-2 0,2 1 6-16,-1-4-1 0,-1-3-7 15,3 1-6-15,-5-5-2 16,1 2 4-16,-3 1-4 16,-2-1 1-16,-4-1 0 15,0 0-7-15,0 0 6 16,-3-1-3-16,0 1 0 15,0-3 0-15,-2 1-16 16,2 0-17-16,-3-2-37 16,-1-1-106-16,-2-5-112 15</inkml:trace>
  <inkml:trace contextRef="#ctx0" brushRef="#br0" timeOffset="264235.1137">13471 16983 330 0,'0'0'91'0,"0"0"-59"15,0 0-32-15,0 0-11 16,0 0 10-16,0 0 1 16,30 0 14-16,-18 0 12 15,5 0 15-15,-1-3 2 16,3 0-22-16,2-4 1 15,-1 4-2-15,4-3-16 0,-2 1 8 16,2 2-7-16,-3 1 1 16,0 2-1-16,-2 0-3 15,-6 0-2-15,0-1 0 16,-3 1 3-16,-3 0-6 16,-1 0-3-16,0 0 3 15,0 0-15-15,-1 0-32 16,-4 0-68-16,1 0 35 15,-2 0-84-15</inkml:trace>
  <inkml:trace contextRef="#ctx0" brushRef="#br0" timeOffset="264834.4796">13692 16933 189 0,'0'0'145'16,"0"0"-92"-16,0 0-33 15,0 0-19-15,0 0 20 16,0 0-17-16,-82 0 6 0,54 1-8 15,-3 6 1-15,-1 0 3 16,1 1 1-16,3-1 0 16,7-2 16-16,6-3 2 15,9 1 19-15,3-3-29 16,3 0 7-16,0 0-22 16,0 0 0-16,0 0 0 15,0 0 25-15,0 0-8 16,0 0-17-16,0 0-1 15,0 4 1-15,4-3-1 16,1 5 1-16,1 2 2 16,6 4 0-16,-3 2-1 0,1 4-1 15,5 6 11 1,-1 2 13-16,5 0-14 0,0 2-1 16,2-3-5-1,3-3 6-15,3-1-4 0,0-2-5 16,2-5 7-16,0 3-6 15,-2-6 3-15,-2 0-5 16,-2-3 5-16,-3 1-5 16,-1-2 2-16,-3-3-2 15,-3 2 0-15,-3-1-8 16,-2 0 8-16,4-2-2 16,-3 1-12-16,1-2-37 15,5 1-84-15,0-3-69 16</inkml:trace>
  <inkml:trace contextRef="#ctx0" brushRef="#br0" timeOffset="268471.4338">10236 17045 672 0,'0'0'36'16,"0"0"-4"-16,0 0-23 16,0 0 14-16,0 0 19 15,0 0 22-15,0 0 8 16,-1 0-15-16,1-6-9 15,0-4-27-15,0-5-4 16,0-9-17-16,0-2-10 16,3-7 8-16,7-1-3 15,4-9-5-15,2-3-3 0,-1 0-20 16,1 0 11-16,-4 3 14 16,-1 10-26-16,-2 11 28 15,-6 12 2 1,-2 9 3-16,1 1-7 0,-1 0-58 15,2 10-29-15,2 14 77 16,1 5 14-16,1 7 4 16,0 2 8-16,-2 0-7 15,6-1-1-15,-3-2 0 16,1-3 0-16,0-3 0 16,-1-5 14-16,4-7-14 15,-6-6-5-15,0-5 5 16,-3-2 12-16,-2-4-11 15,1 0 41-15,2 0 11 16,3-7 23-16,6-17-35 16,4-11-25-16,3-7-15 15,-1-2 6-15,-1 1-3 0,-6 4-4 16,3 6-6-16,-3 8-22 16,1 10-27-16,-1 6-30 15,0 9-9-15,1 0-129 16,-7 9-87-16</inkml:trace>
  <inkml:trace contextRef="#ctx0" brushRef="#br0" timeOffset="269692.7014">10672 16934 410 0,'0'0'24'15,"0"0"-24"-15,0 0 0 16,0 0 8-16,0 0 66 16,0 0 6-16,68 20-14 15,-44-30-38-15,0-5-3 16,0-3-3-16,-2-2-10 16,-2-5-9-16,-5 0 0 15,-5-1 3-15,-1-1 0 16,-9 2-12-16,0 5-1 15,0 1-6-15,-12 7-18 0,-4 4-7 16,-2 8-19 0,3 0-17-16,0 5 53 0,0 13 20 15,0 4 1-15,5 8-7 16,2-1 7-16,7 4 4 16,1 0 1-16,0-5 8 15,13-6-8-15,5-5-3 16,6-8 13-16,3-6 28 15,3-3-14-15,0 0-4 16,1-7-15-16,2-9-1 16,4-1 1-16,0-4 1 15,1 0-8-15,-6 2-2 16,-5 3 12-16,-5 0-13 16,-2 4 0-16,-1 0 2 0,1 4 1 15,-7 2-3-15,-4 1-3 16,-2 2 3-16,-5 3-3 15,-1 0 13-15,-1 0-11 16,0 0 1-16,0 0-4 16,-1 7-17-16,-14 11 7 15,-1 7 14-15,-4 5 10 16,3-1 7-16,3-1-14 16,6-3 4-16,1 2-4 15,4-3-3-15,3 0 0 16,0-2-1-16,0-10-3 15,6-1 0-15,3-7 4 16,0-4 5-16,7 0-3 0,1 0 21 16,5-7 4-16,2-7-7 15,-3-1-1-15,1-2-8 16,1 0 3-16,-3-5-11 16,2 1 3-16,-3-2 1 15,-4 1-4-15,0-1-2 16,-2-1 0-16,-1 2-1 15,-3 2 0-15,0 5 0 16,0 5-1-16,-5 1-2 16,-1 7 3-16,-3-1 2 15,0 3-2-15,0 0-2 16,0 0-13-16,0 0-20 16,-3 11-23-16,-10 12 56 0,-1 4 2 15,-2 2 4-15,3 2-2 16,-2 1-1-16,4-1 3 15,4 1-4-15,2 0 1 16,4-4-1-16,1-5 0 16,0-3-2-16,0-9 1 15,6-3-6-15,7-5 7 16,2-3 4-16,5 0 19 16,5-20-7-16,0-5-7 15,2-3-3-15,-8-7 0 16,-5 1 0-16,-2-2-4 15,-5-3 6-15,-5-2-8 0,-2-3 0 16,0 0 0 0,-2 2-2-16,-8 2-2 0,1 6-2 15,6 5-2-15,0 11 8 16,0 7 2-16,3 9-1 16,0 0-1-16,-2 2 1 15,2 0-3-15,0 0-11 16,0 2 5-16,0 15-15 15,0 7 18-15,2 4 4 16,4 3 1-16,0 0 1 16,0-2 4-16,1 0-5 15,2-3 0-15,0-6-1 16,3-3 0-16,5-4-36 16,5-10-40-16,6-3-138 0</inkml:trace>
  <inkml:trace contextRef="#ctx0" brushRef="#br0" timeOffset="271412.5758">12069 16803 653 0,'0'0'71'16,"0"0"-12"-16,0 0-57 16,0 0 5-16,0 0 14 15,0 0 50-15,0-31-28 16,0 4-40-16,2-2-3 16,4-7 0-16,0 0 7 15,0-2-7-15,0-3-1 16,1 0-14-16,1 3 7 15,-1 4-3-15,2 10 5 16,0 7 6-16,2 8-5 0,-2 9-5 16,5 0-15-16,3 0-3 15,1 19 6-15,1 9 22 16,-4 7-8-16,-2 4 8 16,-5-1 2-16,-5-6 4 15,0-5-4-15,-3-7 9 16,0-7-10-16,0-7 5 15,0-4-6-15,0-2 4 16,0 0 12-16,0 0-15 16,0 0 14-16,9-13-15 15,10-9-15-15,5-4-55 16,4 4 22-16,-1 6 25 16,-6 8 21-16,-2 6-7 15,-5 2 6-15,-1 0 0 0,-4 0-1 16,-3 0-1-16,-1 0-1 15,-1 0 6-15,-2 0 3 16,-2 0-2-16,1 0-1 16,-1 0 3-16,0 0-3 15,0 0 0-15,0 0 0 16,0 5-2-16,0 11-19 16,0 9 21-16,0 9 4 15,0 7 3-15,0-2-3 16,11-4-3-16,5-8-1 15,1-7 0-15,0-8-7 16,-3-7 7-16,-5-5 10 16,4 0 14-16,-4-10-2 0,0-12-12 15,-3-9-10-15,-6 2-18 16,0 0-15-16,-10 1 1 16,-7 7-22-16,-1 7-46 15,6 7 56-15,2 7-1 16,4 0-24-16,2 1 17 15,-1 10 52-15,5 1 0 16,0 0 1-16,0-3 18 16,9-1 33-16,1-4-19 15,-1-1-10-15,0-3 21 16,3 0-9-16,3-3 35 16,3-12-15-16,2-6-11 0,-1-5-22 15,0-5-2 1,-4-4 0-16,0-3 0 0,-3-3-12 15,-3-1 13-15,-3 1-16 16,-2 4 6-16,-1 12-6 16,-1 10-5-16,-2 10 15 15,0 5-10-15,1 0-5 16,-1 7-14-16,0 18-13 16,2 13 27-16,1 6 7 15,0-1 2-15,3-5-5 16,4-6-5-16,2-10 4 15,2-8-6-15,3-9 7 16,1-5-5-16,-1 0 1 16,4-7-1-16,-5-15-29 15,-3-11-67-15,-13-13-196 0</inkml:trace>
  <inkml:trace contextRef="#ctx0" brushRef="#br0" timeOffset="271554.809">12721 16409 547 0,'0'0'0'0,"0"0"-58"16,102-18-35-16,-68 2-210 0</inkml:trace>
  <inkml:trace contextRef="#ctx0" brushRef="#br0" timeOffset="273464.5607">13197 16092 512 0,'0'0'37'0,"0"0"-37"0,0 0 0 16,0 0 0-16,0 89 43 15,0-54 27-15,0 1-36 16,3-2 2-16,5-4-19 15,-2-2 5-15,-3-7-8 16,-2-6-6-16,3-7-4 16,-4-4-4-16,0-2 11 15,0-2-13-15,0 0 6 16,0 0 6-16,0 0-4 16,0 0-1-16,0-11 36 15,0-16-41-15,0-12 0 16,5-4-26-16,5 4 11 15,7 6 14-15,-1 10-11 0,2 6-2 16,-4 7 11 0,0 6-4-16,-2 4 5 0,-4 0 1 15,5 9-9-15,-4 11 2 16,-3 4 8-16,-1 4 0 16,-5 2 0-16,0-1-1 15,0-1 1-15,-2 0 0 16,-8-6 7-16,-1-2-6 15,1-4 7-15,4-7-3 16,3-4-5-16,1-2 3 16,1-3-2-16,-1 3-1 15,1 0 0-15,1-3-3 0,0 1 3 16,0-1-52 0,0 0-37-16,0 0-16 0,0 3-2 15,0-1 61 1,0-2-126-16</inkml:trace>
  <inkml:trace contextRef="#ctx0" brushRef="#br0" timeOffset="274881.6431">13195 16453 666 0,'0'0'30'16,"0"0"26"-16,0 0-37 15,0-97-15-15,2 57-2 16,1 0 8-16,2-7 39 15,-2-3-34-15,1 0-6 16,2-3-4-16,1 6-1 16,-2 6-4-16,-1 11 3 15,-1 13-3-15,-3 10 6 16,0 6-5-16,0 1 1 0,0 3-4 16,0 19-26-1,0 15 12-15,3 9 16 0,0 5 1 16,2-2 5-16,4-8 0 15,0-8-6-15,1-11-2 16,3-5 1-16,3-10 2 16,4-5 1-16,10-2-2 15,9-3 0-15,7-17 9 16,1-5-4-16,-4 0-5 16,-11 0-6-16,-9 5 4 15,-14 9-1-15,-6 8 0 16,-3 3 3-16,0 0-20 15,0 17-67-15,-11 14 73 0,-8 6 13 16,3 4 2 0,4-1 21-16,3-8-16 0,6-8-3 15,3-10 19-15,0-6-21 16,0-3-1-16,0-2 5 16,9-1-4-16,6-2 7 15,6 0-7-15,-4 0 14 16,-3-10-15-16,-7-2-20 15,-7-2-3-15,0-5-42 16,-4-1-21-16,-20-4-143 16</inkml:trace>
  <inkml:trace contextRef="#ctx0" brushRef="#br0" timeOffset="275012.2923">13346 16205 459 0,'0'0'117'0,"0"0"-22"0,0 0-93 16,0 0-2-16,0 0-8 15,0 0 8-15,58 0 0 16,-10 1 0-16,6-1-152 16</inkml:trace>
  <inkml:trace contextRef="#ctx0" brushRef="#br0" timeOffset="275700.9575">14047 15888 773 0,'0'0'2'0,"0"0"-2"15,0 0-19-15,0 102 19 16,0-52 9-16,0 1 26 16,-1-1-17-16,1-3 2 15,0-9-11-15,0-7 0 16,0-12-3-16,0-9-6 15,0-8 0-15,0-2 0 16,0 0 10-16,0 0 23 16,-2-18 12-16,2-12-45 15,0-12-18-15,0-1 4 16,12 7 7-16,9 7 4 16,4 7-4-16,1 8 5 0,-1 6-4 15,-1 8 5-15,-5 0-1 16,-4 3-15-16,-1 14 17 15,-8 4-11-15,-6 3 11 16,0 1 2-16,-10 1 11 16,-9-4-11-16,0-7 7 15,7-5-7-15,6-6 5 16,4-4-6-16,2 0 7 16,0 0-8-16,0 0-8 15,3-12-8-15,10-2-12 16,3-1 21-16,-1 5 3 15,0 6-3-15,-3 3 1 16,-2 1 5-16,3 0 0 16,0 0-2-16,-2 0 3 0,3 3 1 15,0-1 3-15,2-2-6 16,4 0 4-16,2-10-1 16,-2-9 7-16,3-5-3 15,-7 0-5-15,-4 1-7 16,-6 5 1-16,-6 3 6 15,0 9 11-15,0 3 4 16,0 3-2-16,0 0-13 16,0 0 0-16,0 11-7 15,11 4 6-15,5 4-8 16,9-2 8-16,5-5-12 16,6-7-26-16,1-5-65 0,-12 0-241 15</inkml:trace>
  <inkml:trace contextRef="#ctx0" brushRef="#br0" timeOffset="277560.5476">9884 17684 628 0,'0'0'90'15,"0"0"-90"-15,0 0-12 16,6 87 12-16,3-48 11 15,0 3-7-15,0-2 8 16,-1-4-5-16,-4-9 7 16,-1-10-14-16,-1-9 2 15,-2-4 3-15,0-4-3 16,0 0 19-16,0 0 14 16,0 0 6-16,0-10-2 15,-5-16-35-15,-7-6-4 16,0-6-19-16,5-1 8 15,2-1 1-15,5 5 9 16,0 4-17-16,3 7 3 0,16 5 5 16,4 3 0-16,4 3 9 15,0 6-3-15,0 4-5 16,-2 3 8-16,-3 0-6 16,-2 14 5-16,-6 11-5 15,-6 3 7-15,-6 6 6 16,-2 5-3-16,-8-1 1 15,-10-1 15-15,-1-6-9 16,2-9 0-16,7-5-3 16,1-8-7-16,5-4 10 15,2 0-10-15,2-5-19 16,0 0-82-16,0 0-113 0,0-3-165 16</inkml:trace>
  <inkml:trace contextRef="#ctx0" brushRef="#br0" timeOffset="278619.6369">10226 17955 642 0,'0'0'99'0,"0"0"-93"16,0 0-6-16,0 0 0 15,0 0 1-15,0 0 38 16,30-7-12-16,-12-10-10 15,6-2-3-15,-2-2-8 0,-7 3 2 16,1 3-6-16,-10 1 0 16,-3 6-2-16,-1 2 10 15,-2 5-9-15,0 1-1 16,0 0 0-16,0 0-12 16,0 0-5-16,-3 3 17 15,-5 9 9-15,1 5-7 16,2-3 3-16,1-1-5 15,4-2-9-15,0-5 1 16,0 0 8-16,0-2 0 16,10-3-9-16,-2-1 9 15,4 0 4-15,4 0 10 16,-1-4-7-16,6-6-3 16,-8-2-3-16,1 4 8 0,-7 0-9 15,-4 6 0-15,-1 0 9 16,-2 2-9-16,0 0 5 15,0 0-5-15,0 0-9 16,0 0 3-16,0 0 1 16,0 0-3-16,0 8 8 15,0 5-1-15,0 4-5 16,7 1 4-16,5 1-1 16,0-6 2-16,4-2-3 15,-4-6 4-15,5-2 0 16,-2-3 7-16,4 0 0 15,0-12-4-15,-1-8 1 0,2-6-4 16,-5-5 0-16,-2 1-3 16,-7-4-3-16,-6 5-5 15,0 0 7-15,0 6 3 16,-3 6-9-16,-2 9 10 16,4 3 4-16,1 5-2 15,0 0-4-15,0 0-4 16,0 2-15-16,0 16 3 15,0 3 17-15,0 8 1 16,0 0 1-16,0 3-1 16,3-1 4-16,0 0-4 15,0 1 5-15,0-5-1 16,-3-6-1-16,3-3 10 16,-1-8-13-16,1-4 1 0,-3-3-2 15,1-3 2-15,-1 0 0 16,0 0 7-16,0 0 3 15,0-9 16-15,0-14-27 16,0-6-10-16,-4-8 5 16,-1-1 5-16,-3-3-4 15,2-3-23-15,3-1 10 16,3 3-14-16,0 4-1 16,0 11 22-16,11 8 7 15,4 8 3-15,3 5-2 16,-2-1-3-16,4 4 3 15,-1 3 0-15,2 0-1 0,-3 7-2 16,-2 6 5-16,1 4 0 16,-6 7 0-16,-6 1 7 15,-5 1-6-15,0 2 6 16,-6 1 3-16,-12-3-8 16,0-3 25-16,3-1-27 15,-1-8 2-15,7-3-2 16,4-5-2-16,2-3-43 15,3-3-119-15,0 0-274 16</inkml:trace>
  <inkml:trace contextRef="#ctx0" brushRef="#br0" timeOffset="280568.966">10872 18052 378 0,'0'0'254'15,"0"0"-236"-15,0 0-18 16,0 0-6-16,0 0 6 15,0 0 4-15,46 0 13 0,-33-8 0 16,2-4-5-16,0-3 0 16,0-4 0-16,-3-3 8 15,-3-4-2-15,0-3-14 16,-3-4 1-16,-3 0 5 16,-2-3-6-16,-1 3-3 15,0 3 2-15,0 7 1 16,0 3-2-16,0 11 4 15,0 1 8-15,0 8 16 16,0 0-30-16,0 0 0 16,0 0-17-16,0 8-29 15,0 12 27-15,0 8 19 16,0 0 5-16,0 2-5 16,0-7 0-16,0-1 9 15,2-4-5-15,4-5-3 0,0-5-1 16,1-3 0-16,1-2 0 15,-1 0 0-15,5-3 2 16,3 0 5-16,4 0-6 16,-2 0 1-16,2-3 7 15,-2-2-9-15,-4-2 7 16,1 0-5-16,-8 2 0 16,-1 1-4-16,-5 3 4 15,0 1-1-15,0 0-1 16,0 0-1-16,0 0-13 15,0 0-11-15,0 1 17 16,-1 8 8-16,-3 2 0 0,2 1 2 16,2 1-2-1,0-3-7-15,0 0 5 0,0-4 2 16,9 4 0 0,1-3 1-16,4-4 4 0,1-1-5 15,0-2 1-15,-2 0-1 16,-1 0-1-16,3-8 1 15,0-6 5-15,3-3-3 16,-3-2-2-16,-1 0-2 16,0-2-1-16,-1-4-10 15,-2 3-18-15,-2-1 0 16,1 4 21-16,-5 3 6 16,-1 8 3-16,-1 4 0 15,-1 4-4-15,-2 0-1 0,0 0 6 16,0 0-23-16,0 2-27 15,0 10 16-15,0 5 29 16,-3 2 1-16,-6 3 4 16,0 0 32-16,3 1 0 15,3-5-17-15,3 1 1 16,0-3-10-16,0-2 2 16,0-5 1-16,9-2-9 15,4-4 4-15,4-3 5 16,2 0 12-16,8 0 1 15,-2-7-7-15,0-2-9 16,-2-1 0-16,-1 0-6 0,-2 2-1 16,-5 2 1-16,-8 3-2 15,-4 3 0-15,-3 0-20 16,0 0 11-16,0 3-43 16,-9 11 44-16,-4 5 10 15,-1-1 8-15,7-2 14 16,4-2-17-16,3-5 5 15,0 0-1-15,0-7-9 16,1 2 4-16,10-4 6 16,8 0 0-16,3 0 22 15,2-6-22-15,-4-8-4 16,-7 3-6-16,-2-1-1 16,-8 0-2-16,-3 2-8 0,0-4-12 15,0 4-20 1,-9 0-24-16,-3 4-41 0,3 3 40 15,3 3 65-15,4 0 3 16,1 4-5-16,1 9 4 16,0 4 1-16,0-5 0 15,0 5 25-15,7-5 21 16,8-2 22-16,3-6-22 16,4-4-35-16,7 0 12 15,4-17 17-15,-1-5-18 16,0-4-14-16,-4-6-2 15,0-1 13-15,-2-8-1 0,-5 1-18 16,-5-4-1 0,-8 2-1-16,-5 8-2 15,-2 5-1-15,-1 10-1 16,2 8 6-16,-2 8-5 0,0 3 2 16,0 0-6-16,0 6-36 15,0 13 28-15,-11 9 17 16,2 5 21-16,-1 3-2 15,5 0 12-15,5-2-12 16,0-9-16-16,0-4 0 16,0-7 1-16,6-3-4 15,0-7 2-15,2-4-2 16,1 0-23-16,4-12-8 0,-4-12-68 16,-8-12-449-1</inkml:trace>
  <inkml:trace contextRef="#ctx0" brushRef="#br0" timeOffset="280689.9807">11841 17677 356 0,'0'0'100'16,"0"0"-100"-16</inkml:trace>
  <inkml:trace contextRef="#ctx0" brushRef="#br0" timeOffset="281702.2862">12229 17805 364 0,'0'0'119'0,"0"0"-57"15,0 0-53-15,0 0 31 0,0 0 61 16,0 0-11 0,0 0-31-16,0 0-10 0,6 0-23 15,10-14-14-15,5-6-5 16,5-2-7-16,-1-3 5 15,-3 0-5-15,-4 3-6 16,-4 3-5-16,-8 9 1 16,-3 7 0-16,-3-1 9 15,0 4-26-15,0 0-41 16,-18 16 20-16,-2 11 48 16,-2 2 7-16,4 1 5 15,9-2-6-15,5-6-6 0,4-5-4 16,0-8 0-1,0-4 2-15,7-2 2 0,11-3 7 16,7 0 10-16,7-5 11 16,-1-7-17-16,-1-1-5 15,-3 2-1-15,-8 5-2 16,-4 0 0-16,-9 5-3 16,-6 1 0-16,0 0-3 15,0 0 3-15,0 0-23 16,0 4-14-16,0 9 37 15,0 7 0-15,-5-3 9 16,2 0-4-16,3 0 4 16,0-3-8-16,0 1 1 15,8-3 7-15,7 1-8 16,3-6 7-16,-2-4-1 0,4-3-4 16,-3 0 10-1,0 0-5-15,-2-14 5 0,-6-3-13 16,-3-5-9-16,-6-1-5 15,0 3-24-15,-9 2 0 16,-9 6-1-16,1 8-3 16,0 4 9-16,2 0-23 15,-2 7 26-15,4 6 30 16,4 1 3-16,0-3 3 16,8-1-1-16,1 1-1 15,0-3 4-15,3 1-4 16,11-4 26-16,4-1 7 0,3-3-6 15,4-1-13 1,2 0 7-16,-3 0 1 0,0-8-10 16,-3-3-2-16,6-5 5 15,4-5-15-15,5-6-4 16,3-5 0-16,-1-1-35 16,-5 2-42-16,-6 10 37 15,-9 7 30-15,-5 11 3 16,-5 3 6-16,-5 0-2 15,0 6 3-15,-3 11 14 16,3 7 29-16,2-1-10 16,0 0 0-16,3-1-25 15,-1-6-1-15,2-3-7 16,3-4 3-16,3-3-6 16,7-4-24-16,5-2-75 15,3-10-201-15</inkml:trace>
  <inkml:trace contextRef="#ctx0" brushRef="#br0" timeOffset="282967.5315">15552 17427 469 0,'0'0'151'16,"0"0"-98"-16,0 0-52 15,0 0 13-15,0 0 29 16,0 0 3-16,14 0-14 16,1 0-8-16,10-4-6 15,11-3 10-15,0-1-25 16,2 3 11-16,-2-1-12 0,0 3 1 16,-3-2-3-1,0 0 2-15,-3 4 0 0,-5-2-2 16,-4 3-2-16,-8 0 2 15,-5 0 2-15,-6 0-2 16,0 0 0-16,-2 0-2 16,0 0 4-16,0 0-5 15,0 0 3-15,0 0 0 16,0 0-2-16,0 0-6 16,0 0-22-16,0 0-38 15,0 0-61-15,0 0-94 16,-7 3 4-16</inkml:trace>
  <inkml:trace contextRef="#ctx0" brushRef="#br0" timeOffset="283974.0895">15631 18436 192 0,'0'0'482'0,"0"0"-444"16,0 0-38-16,0 0-1 15,0 0 1-15,0 0 5 16,52 47-5-16,-33-38 11 16,1 0 11-16,0-1-7 15,-4-1-7-15,2-3 4 16,-3-1-3-16,0 1-2 15,-5-2-1-15,1 2-3 16,-1 0-2-16,-2 1-1 16,2 1 0-16,-1-2 0 15,0 0 1-15,-1 0-1 16,-2 1 3-16,-1-3-3 16,-3-2-3-16,-1 0-10 0,-1 0-13 15,0 3-37-15,0-1-99 16,0-2-247-16</inkml:trace>
  <inkml:trace contextRef="#ctx0" brushRef="#br0" timeOffset="289711.1053">19460 13885 569 0,'0'0'0'16,"0"0"4"-16,0 0 6 15,0 0 4-15,0 0-8 16,0 0 2-16,0 0 40 16,-27-16-22-16,27 16-15 15,0 0-11-15,0 0-3 16,0 16 0-16,0 7 3 16,0 7 0-16,0 0 6 15,0 3 5-15,0 3-10 16,4 0 16-16,0-2-12 0,0 1 18 15,-1 0-14-15,-1 0-3 16,-1-1 1-16,4-5-1 16,-4-2-1-16,2-5-4 15,-1-8 3-15,-2-5-8 16,0-6 4-16,0-3 0 16,0 0-2-16,0 0-42 15,0 2-25-15,-5-2-170 16</inkml:trace>
  <inkml:trace contextRef="#ctx0" brushRef="#br0" timeOffset="290087.0861">19283 14234 573 0,'0'0'1'16,"0"0"8"-16,0 0-9 16,0 0-24-16,0 0 14 15,0 0 10-15,21 55 12 16,-11-33 12-16,2 5 9 16,-2 4-14-16,0 1-1 15,0 1-1-15,-1-1-15 16,-2-3 10-16,2-5-12 15,2-6 1-15,-2-7-1 0,-2-6 9 16,3-5-3-16,4 0 1 16,8-3 16-16,3-15-6 15,7-8-17-15,-2-1-8 16,-5 0 5-16,-4 6-18 16,-5 4-6-16,-4 4-33 15,2 6-67-15,-4 4-24 16</inkml:trace>
  <inkml:trace contextRef="#ctx0" brushRef="#br0" timeOffset="293547.205">18862 17855 281 0,'0'0'71'0,"0"0"-46"0,0 0-17 16,0 0 11-16,0 0 33 15,0 0 8-15,-3 0-4 16,3 0 20-16,0 0-46 16,0 0-4-16,0 0 3 15,0 0-20-15,0 0 13 16,0 0-19-16,0 0 6 16,0 0-9-16,0 0-4 15,0 0 3-15,0 0 1 16,13 0 0-16,9 0 15 0,4 0-8 15,4 1 8-15,0-1-6 16,3 0-5-16,-2 0 4 16,-2 0 8-16,-1 0-7 15,-4 0 9-15,-4 0 6 16,-3 0-7-16,-2 0-2 16,-3 0 3-16,-2 0-2 15,2-1-5-15,-4-1-1 16,1 1-7-16,-4 1 4 15,1 0-7-15,-1 0 0 16,-1 0 0-16,1 0-6 16,-2 0 1-16,0 0-16 15,0 0-40-15,-2 0-30 0,-1 0-88 16</inkml:trace>
  <inkml:trace contextRef="#ctx0" brushRef="#br0" timeOffset="297146.6702">15189 10400 175 0,'0'0'3'0,"0"0"32"16,0 0-23-16,0 0 5 16,0 0 23-16,0 0-27 15,0 0 68-15,-2-62-60 16,2 57 25-16,0 0 25 16,0 5-36-16,0-3-12 15,0 3-13-15,0-1-4 16,0 1-2-16,0 0-3 15,0 0-1-15,0 0 0 16,0 0 1-16,0 0 0 16,3 0 1-16,7 0-2 0,2 0 2 15,3 0-8-15,3 6 16 16,0 6-10-16,-1 1 0 16,-1 1 0-16,-1 3 0 15,-4 0 0-15,0-1-2 16,0 4 2-16,-1 1 3 15,0 3 3-15,2 0 16 16,-1 3-3-16,1 0 11 16,-1 0-18-16,0 1-6 15,-2 0-1-15,1 3-2 16,-2 1 5-16,-5 4-8 16,-3 2 2-16,0-1 2 15,0 5-3-15,-16 2 1 16,-3-1 1-16,-3 3-3 15,0-1-2-15,-1-1-22 0,-2-1-32 16,-2 2-42-16,-3-6-21 16,-6-9-165-16</inkml:trace>
  <inkml:trace contextRef="#ctx0" brushRef="#br0" timeOffset="298277.5046">12456 10376 182 0,'0'0'55'0,"0"0"-21"15,0 0-19-15,0 0 5 16,0 0 4-16,0 0 34 16,-11-12 0-16,7 9 1 15,1 0-38-15,-2 0 15 16,0 3-6-16,2 0-18 15,-3 0-8-15,-2 0 2 16,-1 0-6-16,-3 0 0 16,2 6-1-16,-2 5 3 15,3 1 0-15,-2 2-2 0,0 2-1 16,2 0-1-16,-1 4 2 16,-3 2 0-16,1 1 14 15,-1 1-13-15,-1 2 8 16,4 1-1-16,-2-3 5 15,3-1-7-15,3 1-6 16,0 0 4-16,4-1-1 16,2 0-2-16,0 1-1 15,0 0 0-15,0 3 0 16,8-2 0-16,1 1 1 16,-3-2-1-16,3-1 0 15,-3-1 3-15,3-5-3 16,0 0 0-16,6-4 3 15,1 0-3-15,7-2 0 0,5 2-22 16,5-4-18-16,3 5-78 16,-5-1-54-16,-6-4-126 15</inkml:trace>
  <inkml:trace contextRef="#ctx0" brushRef="#br0" timeOffset="302169.7821">8506 12464 120 0,'0'0'166'0,"0"0"-129"16,0 0-1-16,0 0-11 0,0 0 11 15,0 0 13-15,0 0-25 16,0 0 9-16,-7-30 1 16,7 29-1-16,0 1-18 15,0 0-5-15,0 0-8 16,0 0-2-16,0 0 0 15,0 0 0-15,0 0 1 16,0 0-1-16,0 0-3 16,0 0 3-16,4 0 0 15,4 0-1-15,0 0 1 16,3 0 0-16,0 0 0 16,0 0 0-16,1 1 3 15,-1 3-3-15,5-1-2 0,0 0 2 16,-2 1 0-1,4 3 0-15,-5-4-2 0,1 1-1 16,1 2-14 0,-3 1 7-16,1 2-52 0,-4-1 4 15,2 1-24 1,-1-2-64-16</inkml:trace>
  <inkml:trace contextRef="#ctx0" brushRef="#br0" timeOffset="302604.0132">8460 12500 173 0,'0'0'93'16,"0"0"-63"-16,0 0-30 16,0 0 9-16,0 0-9 15,0 0 0-15,34 21 4 16,-17-13 24-16,5-2 19 15,6-3-15-15,4 2 2 16,-1-1-3-16,6-4-10 0,0 0-5 16,-2 1-13-16,-1-1 0 15,0 2-1-15,1-2-2 16,-1 0 10-16,-1 0-10 16,-2 0-11-16,-4-5-21 15,-5 2-6-15,-8-2-34 16,-7 3-53-16,-7-3-59 15</inkml:trace>
  <inkml:trace contextRef="#ctx0" brushRef="#br0" timeOffset="302968.5308">8676 12629 154 0,'0'0'115'16,"0"0"-78"-16,0 0-37 16,0 0 1-16,0 0 12 15,0 0 39-15,39 18-1 0,-15-16 12 16,1-2-1-1,8 0-24-15,-2 0-18 0,-4 0-6 16,3 0-4 0,-5 0-2-16,-4-4-7 0,0-1 2 15,-4 2-2-15,-4 0 2 16,-4-1-3-16,-3 1-7 16,-3-1-19-16,-3 1 3 15,0-4-32-15,-6 1-165 16</inkml:trace>
  <inkml:trace contextRef="#ctx0" brushRef="#br0" timeOffset="303456.9736">8670 12613 122 0,'0'0'15'16,"0"0"-2"-16,0 0 15 15,0 0 20-15,0 0-39 16,0 0 16-16,36 64 30 16,-24-57-17-16,10-6 15 15,-1-1-19-15,7 0-16 16,-2 0 24-16,-1-12-28 15,1-4-10-15,-7-1-2 16,-4 0 3-16,-5 1-5 0,-4 2-1 16,-6 1-8-16,0 4 6 15,0 4-30-15,-19 3-46 16,-8 2 16-16,-9 0-41 16,-4 9 51-16,-3 4 16 15,4-3 23-15,8 2 14 16,10-3 37-16,7-5 8 15,10 0 4-15,2 0-46 16,2 1-3-16,0 0 0 16,0-1 7-16,3 2-3 0,11-1 7 15,2 0 15 1,4-1 27-16,5-1-32 16,5-1-9-16,7 1-12 15,2-3-60-15,-2 0-192 0</inkml:trace>
  <inkml:trace contextRef="#ctx0" brushRef="#br0" timeOffset="304995.9862">20097 13414 376 0,'0'0'93'15,"0"0"-93"-15,0 0 0 16,0 0 0-16,-88 50-3 16,73-30 3-16,3-1 0 15,8 0 4-15,2-4 12 0,2 2-4 16,0-5-8-16,14 0 8 16,7-7 23-16,4-3 10 15,5-2-42-15,0 0 6 16,-2-1-9-16,-6-12 1 15,-5-7-1-15,-4-2 2 16,-8-4-2-16,-5-4-7 16,0-1 7-16,-20 2-12 15,-5 2-10-15,-2 8 17 16,-3 7 2-16,3 7 2 16,0 5-5-16,2 0 6 15,3 17 0-15,1 5-1 16,4 5 0-16,7 4 1 15,3-6 0-15,7-3 10 16,0-4-10-16,0-4 11 0,13-1-9 16,5-4 7-16,4-3 16 15,5-6-19-15,1 0-5 16,-1 0-1-16,-3-3 0 16,-6-3 0-16,-6-2 0 15,-6 3-1-15,-3 1 1 16,-3 1 2-16,0-4 7 15,0 3-7-15,-12 1-2 16,2 1-4-16,1 2 4 16,1 0 0-16,1 0 0 15,2 0-8-15,1 11 6 16,2 1-4-16,2 7 5 0,0-2 1 16,2 0 0-1,11 1-10-15,8-3-31 0,0 0-23 16,1-5 18-16,-2-2-4 15,1-8-60-15,-6 0-136 16</inkml:trace>
  <inkml:trace contextRef="#ctx0" brushRef="#br0" timeOffset="305624.8811">20106 13380 332 0,'0'0'11'15,"0"0"-4"1,0 0-7-16,0 0 0 0,0 0 0 16,0 0 9-16,-15 60 26 15,15-41-20-15,0 1 9 16,9 2 8-16,0-1-17 15,3-6 17-15,-1-4-16 16,0-5-4-16,-2-1 18 16,0-5-17-16,-1 0-1 15,1 0 11-15,-3-5-4 0,0-10-6 16,-5-4-12-16,-1-3-1 16,0 0 0-16,-3 2-1 15,-9 4-3-15,-4 6 1 16,2 6-6-16,-2 4 0 15,1 0 8-15,-3 14 2 16,5 8-2-16,1 2-3 16,4 1 2-16,8-2 0 15,0-3 4-15,0-3-2 16,5-6 0-16,5-5 2 16,5-1 21-16,-1-5-6 15,2 0-12-15,-1 0 2 16,0-8-7-16,-3-6 0 0,-5 2 0 15,-7-1-6-15,0 1 5 16,0 6-4-16,-7 0 4 16,-7 2-3-16,0 3-12 15,-2 1 8-15,2 0 7 16,5 0 0-16,1 3 0 16,5 2 1-16,3 2-3 15,0-2-1-15,0 2 3 16,9 0-3-16,9-4-29 15,3 2-16-15,3-3-27 16,-2-2-108-16</inkml:trace>
  <inkml:trace contextRef="#ctx0" brushRef="#br0" timeOffset="305851.4253">20154 13447 308 0,'0'0'9'0,"0"0"-9"16,0 0-66-16,0 0 53 16,0 0 12-16,0 0 1 15,-3 15 0-15,4-8 0 16,11-3-1-16,2-4-106 15</inkml:trace>
  <inkml:trace contextRef="#ctx0" brushRef="#br0" timeOffset="306764.3415">20155 13338 214 0,'0'0'80'0,"0"0"-65"16,0 0 4-16,0 0 2 16,0 0 2-16,-80 54-8 15,71-41 5-15,3 0 6 16,1-1-5-16,5 3-13 0,0-1 10 15,0 0-6 1,0-1-2-16,5-1 2 0,5-2 14 16,2-4 10-16,-3 0-29 15,-1-4 2-15,-2 1-8 16,-2-3 2-16,2 0 3 16,0 0 6-16,0-11 4 15,-1-2-16-15,-2 0 8 16,-3-3-8-16,0-1-8 15,0 1 7-15,-2 0-8 16,-6 4 6-16,1 3 3 16,1 4 0-16,0 2-3 0,5 3 3 15,-2 0-10 1,-2 0 9-16,1 0-7 0,-4 7 7 16,1 6 1-16,1 3-1 15,4 1 1-15,2-5 0 16,0 4 0-16,0-7 1 15,0-2-1-15,8-1 0 16,-1-5 1-16,2-1 1 16,0 0 4-16,4 0-3 15,-2-9 1-15,0-5 6 16,-4-3-6-16,-4-1-3 16,-3 3-1-16,0 1 3 15,0 3-8-15,-3 2 9 16,-7 5-6-16,0 3 2 15,0 1-3-15,-2 0-3 0,2 0 6 16,-4 11 0-16,4 3-1 16,-1 5-1-16,1-2 2 15,4 3-3-15,3-3 0 16,2-1 3-16,1-2 0 16,0-3 0-16,0-4 1 15,4-2-1-15,5-1-1 16,-3-4-3-16,1 0-2 15,1 0 5-15,-1 0-1 16,2-9-34-16,-4-1-56 16,-4-4-106-16</inkml:trace>
  <inkml:trace contextRef="#ctx0" brushRef="#br0" timeOffset="307351.3298">20054 13338 349 0,'0'0'51'15,"0"0"-34"-15,0 0-4 16,0 0-11-16,0 0-2 16,0 0 0-16,-43 6 2 0,35 10-4 15,1 4 2-15,2 5-2 16,1 3 2-16,2 1 3 16,2-1-3-1,0-4 0-15,2-6 0 0,10-5 0 16,0-7 0-16,1-3 0 15,-2-3 3-15,-1 0 8 16,0-5 8-16,-2-10-13 16,-4-2-6-16,-2-4-2 15,-2 0 0-15,0-2-21 16,-2 1 11-16,-7 8-4 16,-1 3-19-16,1 6-4 15,1 5 24-15,1 0-42 0,-2 4-47 16,3 8-3-1</inkml:trace>
  <inkml:trace contextRef="#ctx0" brushRef="#br0" timeOffset="308939.378">24060 12422 194 0,'0'0'88'0,"0"0"-6"16,0 0-24-16,0 0-38 15,0 0-3-15,0 0-15 16,0 0 2-16,0 0 7 16,0 0 4-16,3 0-8 15,5 0-5-15,4 0 3 16,4 0 8-16,6 3-3 15,3 0 31-15,4-2-25 0,8-1-14 16,4 0 11-16,11 0-9 16,6-4 9-16,6-4-13 15,2 0 0 1,-2 1-31-16,-4 0-57 0,-7 1-29 16,-9 0-158-16</inkml:trace>
  <inkml:trace contextRef="#ctx0" brushRef="#br0" timeOffset="309307.7871">23931 12451 250 0,'0'0'112'0,"0"0"-90"16,0 0-18-16,0 0 12 16,89 0 4-16,-54 2 16 15,6 0-3-15,4-2 25 16,9 0-12-16,8 0-16 0,14 0-19 15,5 0-10-15,2-5 8 16,4-2-9-16,-4 0-4 16,3-3 4-16,0 1-2 15,2 3-18-15,0 1-68 16,-8 2-17-16,-8 2-76 16</inkml:trace>
  <inkml:trace contextRef="#ctx0" brushRef="#br0" timeOffset="309570.9796">25343 12470 172 0,'0'0'63'15,"0"0"-61"-15,0 0-1 16,93-3 10-16,-55 0 4 16,10 3 26-16,3 0-7 15,10-2-18-15,9 2-14 16,2 0-2-16,-1 0-1 16,7 0-34-16,1 0-108 15</inkml:trace>
  <inkml:trace contextRef="#ctx0" brushRef="#br0" timeOffset="310020.1341">27054 12559 92 0,'0'0'342'15,"0"0"-284"-15,0 0-48 16,0 0-1-16,93-43-6 16,-68 36 4-16,0 3 10 15,-3 0 6-15,4 0 6 16,2 2-1-16,9 1-4 16,4-1-15-16,5 2-7 15,2 0 5-15,1 0-4 16,2 0-3-16,2 0 0 15,1 0 0-15,3 3 0 16,-2 6-24-16,0 2-41 0,-1 2-51 16,-5-3-25-16</inkml:trace>
  <inkml:trace contextRef="#ctx0" brushRef="#br0" timeOffset="310379.0692">28310 12566 332 0,'0'0'33'0,"0"0"10"16,0 0-35-16,0 0-2 15,92 0 6-15,-61 0 6 16,4 0-1-16,4 0-7 16,3 0-4-16,5 0-3 15,4 0 1-15,4 0-4 0,0 0 0 16,4 2-4-1,-1 3-39-15,0-2 2 0,-2 1-83 16,0 0-92 0</inkml:trace>
  <inkml:trace contextRef="#ctx0" brushRef="#br0" timeOffset="310637.9812">29515 12593 470 0,'0'0'9'16,"0"0"14"-16,0 0-23 16,0 0-3-16,84-14-4 15,-62 11 3-15,-1 3 3 16,4 0 2-16,4 0-3 15,5 0-10-15,3 0-29 16,5 0-54-16,1 0-119 16</inkml:trace>
  <inkml:trace contextRef="#ctx0" brushRef="#br0" timeOffset="312944.3137">31057 11458 51 0,'0'0'24'0,"0"0"-14"16,0 0 22-16,0 0 29 16,0 0 12-16,0 0-1 15,6-77-5-15,-6 71-10 16,0 0 16-16,0 1-5 15,0 2-15-15,0 3-17 16,0 0-20-16,0 0-9 16,0 0-6-16,0 0-1 15,0 0-4-15,5 3 4 0,5 13 0 16,4 9-2-16,3 4 2 16,0 8 0-16,2 6 5 15,-5 7-4-15,-1 4 1 16,-4 4 2-16,-1 5-2 15,-3-1 5-15,-3 0-6 16,-2 1 0-16,0 0 4 16,-7-1-2-16,-10-1-4 15,-4-1 1-15,-5-5-3 16,-7 0-1-16,-6-2-40 0,-7-3-81 16,-8-5-50-1</inkml:trace>
  <inkml:trace contextRef="#ctx0" brushRef="#br0" timeOffset="314019.9294">23870 11584 476 0,'0'0'9'16,"0"0"-1"-16,0 0 38 15,0 0-16-15,0 0-27 16,0 0-2-16,-33-5 0 16,27 5 0-16,-5 10 1 15,-2 7 3-15,-2 10-1 16,-5 8 24-16,0 7-17 15,-1 6 10-15,-3 6-3 16,0 0-9-16,2-2 0 16,4-1-2-16,3-2-3 0,3-2 0 15,4-3 5 1,4-2-8-16,4-4 3 0,0-1 1 16,1-3 3-16,14-5-8 15,8-2 0-15,5-4 3 16,5-6-3-16,4 0 0 15,2-2 0-15,7-2 0 16,5-2-21-16,-3-4-102 16,-12-7-385-16</inkml:trace>
  <inkml:trace contextRef="#ctx0" brushRef="#br0" timeOffset="320624.3748">12787 14269 597 0,'0'0'10'0,"0"0"-8"16,0 0-4-16,-42 103-11 15,42-65 13-15,5-2 1 16,18-7 1-16,9-4 9 0,5-11 23 15,4-5-11-15,0-7-3 16,-5-2-9-16,-6 0-3 16,-7-16-4-16,-9-6 2 15,-8-4-4-15,-6-4-2 16,-12-5-1-16,-21 1-7 16,-11-1-2-16,-7 4 2 15,-9 7-19-15,2 12 27 16,3 12 4-16,6 0-3 15,13 12 5-15,9 15 3 16,12 2-4-16,12 2-8 16,3-1 3-16,1-3-2 0,19-6 2 15,5-6 3-15,10-6 5 16,0-7 20 0,3-2-8-16,-1-5-14 0,-6-14-1 15,-5-7-5-15,-11-4 8 16,-8-3-8-16,-7-1-2 15,0 4 2-15,-19 6-3 16,-8 5 2-16,-8 11-1 16,-8 8 2-16,-3 0 0 15,1 8 11-15,8 9-9 16,13-2 10-16,12 0-11 16,11-3-1-16,1 0-5 15,13 1 1-15,18-3 4 16,17-6 0-16,16-4-7 15,11 0-26-15,1-13-78 16,-5-13-296-16</inkml:trace>
  <inkml:trace contextRef="#ctx0" brushRef="#br0" timeOffset="322842.1193">12572 13880 617 0,'0'0'69'0,"0"0"-63"16,0 0 5-16,0 0 1 15,0 0-11-15,0 0 0 16,-46-22 21-16,40 15-9 16,3-3 10-16,0 1-11 15,0-3 5-15,0-3 0 0,0-1-12 16,0-4-2-16,0-1 5 16,0-1-6-16,3-3 4 15,0 1 10-15,0 1-15 16,1-2-1-16,12 5 0 15,1 3-2-15,1 3 1 16,0 2-1-16,-1 5 1 16,-4 2-1-16,2 5 2 15,-3 0-8-15,3 0 2 16,0 8-4-16,-2 9 6 16,2 2-9-16,-3 4 10 15,0 2 1-15,0-3 2 16,-2-1 0-16,-1-3-2 15,-1-2 4-15,-2-6-4 0,-1 0 4 16,-2-5-4-16,0-3 4 16,0 0-4-16,0-2 4 15,0 0 0-15,0 0 1 16,0 0 13-16,0 0 3 16,0-2 2-16,0-13-20 15,0-4 1-15,0-6-2 16,0-1 0-16,0-1-7 15,3 4-2-15,7 8-9 16,-1 5 16-16,-2 5-5 16,1 3 2-16,2 2 0 15,-1 0 4-15,0 0-13 16,3 1 13-16,-3 10-6 0,3 3 7 16,1 1-1-16,-2 2 0 15,-1 1 0-15,1 0 1 16,-2-1 0-16,2 0 1 15,1 2-1-15,-1 1-1 16,2 2-1-16,-4 2 4 16,2 0 0-16,1 0 0 15,-2-2-2-15,2 0-1 16,1-5 1-16,5-3 0 16,2-3 1-16,10-7-1 15,13-4 0-15,8-4-58 16,1-22-239-16</inkml:trace>
  <inkml:trace contextRef="#ctx0" brushRef="#br0" timeOffset="328145.3832">16826 14505 328 0,'0'0'69'0,"0"0"-10"0,0 0 34 16,0 0-48-16,0 0-15 16,0 0 21-16,0 0-9 15,0 0-36-15,0-15-6 16,0 18-1-16,-4 13 1 16,-2 4 2-16,3 1-2 15,0-3 0-15,3-4-2 16,0-4 2-16,0-3 1 15,0-2 2-15,0-2-3 16,4-3 0-16,-1 0 3 0,-1 0 5 16,2 0-8-16,2-6 5 15,3-11 5-15,-3-2-9 16,-5 0 0-16,-1 2-1 16,0 2 0-16,-6 3 0 15,-4 3-7-15,3 3 7 16,-1 5 2-16,2 1-2 15,-6 0-1-15,-1 14 0 16,-3 8-9-16,2 4 9 16,5-1 2-16,3 0-1 15,6-7 0-15,0-5-1 16,0-4 1-16,0-4 5 16,6-3-5-16,3-2 0 0,5 0-4 15,3-2 4-15,3-11-1 16,-4-4 1-16,-3 0-28 15,-7 2-22-15,-6 2-27 16,0 4-49-16,0 5 33 16,-14 4-70-16</inkml:trace>
  <inkml:trace contextRef="#ctx0" brushRef="#br0" timeOffset="328946.6155">16859 14483 217 0,'0'0'90'0,"0"0"-86"16,0 0 5-16,0 0 4 15,0 0 7-15,0 0 50 16,-9-14-26-16,4 14-33 16,-2 3-11-16,-3 12 0 15,-2 7 1-15,1 3-1 16,1 2 0-16,4-1 9 16,1-4 6-16,5-3-15 15,0-4 9-15,0-4-6 16,0-3-2-16,2-3 8 15,7-5-7-15,3 0 31 16,1 0-24-16,3-8 15 0,3-6-20 16,-5-6-4-16,-2-1 0 15,-7-1-2-15,-5 2-3 16,0 3-13-16,-8 5-6 16,-8 4 11-16,2 3-23 15,4 4 25-15,0 1 9 16,2 0-5-16,1 0-2 15,1 7 9-15,0 6 4 16,3 1-4-16,1-2 0 16,2 2 0-16,0-2 0 15,0-5 0-15,2-1 0 16,5-6 13-16,-2 0 12 16,2 0-9-16,1 0 19 0,5-11-16 15,1-4-6-15,-4-4-13 16,-4 3 0-16,-6 6 1 15,0 2 2 1,0 3-3-16,-7 5 0 0,-1 0-3 16,-3 0 1-16,2 6-29 15,-1 8-6-15,3 3 24 16,4-1 1-16,3 3-3 16,0-3-43-16,3-4-103 15</inkml:trace>
  <inkml:trace contextRef="#ctx0" brushRef="#br0" timeOffset="330742.0617">9097 14886 706 0,'0'0'17'0,"0"0"-10"16,0 0 12-16,0 0-6 15,0 0-2-15,0 0-11 16,-20-22-2-16,20 22-4 16,0 0 12-16,0 0-13 15,0 0 7-15,0 0-37 0,0 13-16 16,0 4-11-16,0 7-80 15,0-3-17-15</inkml:trace>
  <inkml:trace contextRef="#ctx0" brushRef="#br0" timeOffset="332493.5927">14267 14777 137 0,'0'0'277'16,"0"0"-189"-16,0 0-1 15,0 0-25-15,0 0-12 16,0 0-1-16,0-6-24 16,-2 3 30-16,-1 1-24 15,3 2-22-15,0 0-9 16,-2 0-10-16,-1 0-63 15,-7 12-107-15,-8 7-132 16</inkml:trace>
  <inkml:trace contextRef="#ctx0" brushRef="#br0" timeOffset="339446.4829">28996 16999 371 0,'0'0'39'15,"0"0"-17"-15,0 0-21 16,0 0 11-16,0 0-3 16,0 0 16-16,0 0 11 15,16 3-2-15,-1 1-7 0,5 1 7 16,0-1-17-1,-1 0 0-15,-2 0-6 0,-2 1-4 16,0 0-4-16,-1-1-2 16,-1-1-1-16,-1 2 5 15,-3-5-4-15,1 3 0 16,-5-3-1-16,-2 4-7 16,-3 0-115-16,0-1-62 15</inkml:trace>
  <inkml:trace contextRef="#ctx0" brushRef="#br0" timeOffset="629996.0562">16101 14446 286 0,'0'0'0'0,"0"0"-1"16,0 0-1-16,0 0 4 0,0 0 20 16,0 0 31-1,0 0-25-15,-7-9 10 0,7 0 19 16,0 1-18-16,0 2 4 16,0 0-27-16,0 2-12 15,0 0-4-15,0 1-24 16,0 2 12-16,0 1-44 15,0 0-118-15,0-2 3 16</inkml:trace>
  <inkml:trace contextRef="#ctx0" brushRef="#br0" timeOffset="633535.79">16103 14452 511 0,'0'0'15'15,"0"0"-14"-15,0 0 23 0,0 0-13 16,0 0-7-16,0 0 6 15,-9-61 22-15,9 50-12 16,0-3 5-16,1-2-3 16,7 1-2-16,2-4-19 15,1 0-1-15,0-3 3 16,1 0-2-16,2 0-1 16,2-2 2-16,1 0 0 15,1 1-4-15,-1 2 2 16,0 2 0-16,-2 3 4 15,-2-1-4-15,2-1 0 16,-1 0 0-16,0-1 0 16,3-1 0-16,4 0 0 0,2 0 0 15,3 3-3 1,-1 0 4-16,-2 5-2 0,-4 3-2 16,-2 4 0-1,-3 4 0-15,0 1-6 0,1 0 1 16,1 0 5-16,5 0 3 15,1 0-1-15,2 0 0 16,-1 1 0-16,-1 6 1 16,-2 1 3-16,2-1-3 15,-1 0-2-15,-1-2 2 16,2-3 0-16,-2 0 1 16,1-1 0-16,3-1-2 15,5 0 1-15,3 0 0 16,7 0 0-16,1 0 1 0,1 0-1 15,2 0 3-15,-1 0-1 16,1 0-2-16,2 0 0 16,1 0-5-16,3-1 4 15,5-3 1-15,1-1 0 16,3-2 1-16,-1 0-1 16,-3 1 1-16,-1-1-1 15,-1-2 0-15,-2-1-1 16,-1 0 7-16,0 0-11 15,-3-2 7-15,0 0-2 16,-1-2 4-16,0-1-1 16,1-2-3-16,5-2 0 15,-2 4 0-15,4-1 0 0,-4 2 1 16,-6 3 4 0,-2 2-8-16,-2-1 3 0,2 3-2 15,-1-4-2-15,0 2 3 16,1 0 1-16,-1-1 0 15,2-1 0-15,-2-2 0 16,3-2 2-16,0 1 0 16,-1 0-1-16,1-1 1 15,-1 0-2-15,0-2-5 16,-2 3 5-16,1 2-2 16,-3-2 2-16,1 3 0 15,-3 1 0-15,0-1 0 0,0 1 2 16,1-1-2-1,0 0 0-15,0 0 0 0,1-2 0 16,0 3 0-16,1-2 0 16,-2 0 0-16,1 2 0 15,-7-2 3-15,-2 3-2 16,-3-3-2-16,-2-1 2 16,1 1-6-16,-1-1 5 15,0-2-1-15,3-1 1 16,0 0 0-16,3 1 0 15,3-1 0-15,3-2 0 16,3-1 0-16,3 0-3 16,0-1 1-16,3 0 2 15,-5 1-2-15,0 3 1 0,-2 1 1 16,-4 4-1-16,2 0-1 16,0 2 0-16,-2-1 2 15,2 4 0-15,-2-2 0 16,3 2 0-16,-2-1 0 15,-1 0 0-15,-3 1 2 16,1 0-1-16,-2 1-1 16,1 0 0-16,0 2-1 15,2 2 1-15,4 1 0 16,0 0 0-16,2 0-4 16,3 0 3-16,-3 0 1 15,0 0 1-15,3 0-1 16,2-3-6-16,3 1 6 0,3-1 0 15,5-3 3-15,3 2-5 16,0-3 5-16,2 2-1 16,0 0-2-16,-2-1 5 15,0 1-2-15,-1-1-3 16,0 2 2-16,-2-3 7 16,-2 3-9-16,-5-1 2 15,-2-1-1-15,-2 4 6 16,-1-1-6-16,-3 1-1 15,3 2 0-15,-2 0 0 16,-1 0-1-16,0 0 2 16,-3 0 1-16,-1 2-2 15,-1 1-4-15,-1-1 4 16,-1 1 0-16,1-3 4 16,0 0-2-16,1 0 1 15,0 3-2-15,0-1 0 0,1-2-1 16,-2 4 0-16,2-3 0 15,1 3 0-15,0-1 3 16,2-3-3-16,3 2 0 16,0 1 0-16,1 0 7 15,2 1-15-15,1 1 12 16,2 1-8-16,-3 0 5 16,-2-1-1-16,0 1 2 15,1-2 1-15,5-2-1 16,1-2-2-16,4 0-3 15,-3 0 3-15,1 0 0 0,-3 0 3 16,-4-3-1-16,-2-2-2 16,-3-4-5-16,1 3 5 15,-3 0 0-15,1 0 0 16,-3-2 1-16,0 2-1 16,0-2 2-16,2 2 0 15,1-2-1-15,-2-1-1 16,-1 2 0-16,0 2-1 15,-2 0 1-15,-1 0 0 16,1 2 5-16,1 1-5 16,-1-1-5-16,3 0 5 15,0-1 0-15,1-3 1 16,1 2-1-16,0 0 1 0,0-2-1 16,0-4 0-16,2 3 0 15,0 0-2-15,1-1 1 16,0 2 1-16,1 0 6 15,-1 2-5-15,-4-1-1 16,0 0-12-16,-2 1 12 16,1-1 2-16,1 3-2 15,-1 0-2-15,0 3 2 16,0-3 4-16,1 1-4 16,2 0 0-16,-1-1 0 15,0 0 0-15,-2 1 0 16,0 0 0-16,-1-3 0 0,-5 0 1 15,-3 0-1 1,-2 3 2-16,-7-3-1 0,-1 2-2 16,-4 1-1-16,3 1 2 15,-3 0 2-15,4-1-2 16,-3 0 0-16,1-1 1 16,3 0-1-16,1 0-1 15,2 0-1-15,0 1 2 16,1 0 4-16,-1-2-1 15,1 2-3-15,0 1 3 16,0-1-2-16,4 2-2 16,1 0 2-16,2-3-6 15,3 3 9-15,4-2-4 16,2-1 1-16,1 0 4 16,-1-1 0-16,0-1-1 0,-2 3-4 15,-3-1 2-15,-2-1-4 16,-3 2 2-16,-3-1 0 15,-1 3 1-15,0-3 0 16,-2 1 2-16,-1-1-3 16,1 1-3-16,-4 0 2 15,0 0 1-15,2 1-1 16,-3 0 2-16,3 0-1 16,1-1 1-16,1 1-1 15,-4-1 4-15,4 2-8 0,-3-2 7 16,0 2-6-16,1 0 6 15,-1 0-1-15,0 0-2 16,2 0-1-16,1 0 1 16,-1 0 0-16,5 0 0 15,-2 0-1-15,2 0 2 16,2 0-1-16,-1 0 0 16,0 0 0-16,-1 0 1 15,-2 2-1-15,-4 1-2 16,-1-1 2-16,-1 0 5 15,-4 1-5-15,-3-1-1 16,3 3 1-16,-3-3 1 16,3 3-1-16,-5-1 0 15,2 2 0-15,0-1 2 16,-1 1-2-16,2 0 0 0,0 1-2 16,1 2 5-1,-1 1-3-15,3-1 1 0,1 2-1 16,4-1-6-16,1 1 6 15,-5-1 0-15,0 2 0 16,0-2 0-16,-2 0 0 16,1-1 1-16,1-1-1 15,-4 4-2-15,2-3 2 16,-5 2-1-16,0 2-5 16,-5 0 4-16,-2 3-10 15,-1-1 3-15,-2 1-1 16,0 0-2-16,0 1 10 15,-2 0-7-15,-11 0 7 16,-2 2 1-16,-3 0-16 0,-4-1-13 16,-1 1-58-16,-4-5-88 15,-1-5-184-15</inkml:trace>
  <inkml:trace contextRef="#ctx0" brushRef="#br1" timeOffset="677764.5176">19087 13637 374 0,'0'0'1'16,"0"0"22"-16,0 0 13 15,0 0-28-15,0 0 23 16,0 0 11-16,-77-41-3 15,65 38-8-15,-1 0-5 16,-3 1-21-16,0 2-1 16,1 0 4-16,-1 0-8 15,1 0-1-15,-3 7 1 0,-2 2 0 16,0 2 2-16,-4 3 1 16,3 0-3-16,0 5 0 15,-3 1-1-15,-1 2 1 16,0-2 5-16,-1 0-5 15,4 1 1-15,1-1 0 16,-1 3-1-16,2 2 0 16,2 0 1-16,-1 5-1 15,1-1 2-15,0 5-2 16,1 2 2-16,0 3-1 16,3 4 10-16,-1 0-10 15,5 1-1-15,2-3 0 16,1-3 0-16,3-3 8 15,1-3-8-15,0-1-4 0,0 0 4 16,-2-2 4-16,3 3 2 16,-2 0-4-16,0 3 3 15,-1 2-4-15,1 4 6 16,-2 1 0-16,0-2-7 16,1 3-6-16,-2-4 5 15,2 3 1-15,-1-3 0 16,-1-1 9-16,2-4-3 15,0-2 13-15,0-6-9 16,4 2-2-16,1-3-4 16,0-1-4-16,0 2 0 15,0-1 3-15,6 3-3 16,7 0 11-16,-1 4-11 0,4 0 5 16,-2 1-3-16,4 3-2 15,-5-2 1-15,2 0-4 16,-6-2 4-16,-3-2-1 15,0-2 12-15,-2-3-12 16,1 0 4-16,-2-3-6 16,1-2 4-16,2-2-4 15,0 0 4-15,4-4-2 16,-3 3 0-16,0-3 0 16,1-2-6-16,0 1 11 15,-2-1-5-15,2 1 0 16,-2-2 5-16,1 0-3 0,-1 2-2 15,0-1 0-15,2 0-2 16,-2 1 1-16,1 1 1 16,-3-2 5-16,1 2 7 15,-2 1-5-15,-3-2-1 16,2 3-3-16,-2-2-3 16,0 1 6-16,1 1-6 15,4 1 1-15,2-1 3 16,2 3-1-16,1 1-3 15,2 1-1-15,0 1-1 16,2 2 2-16,-1-2 0 16,1-1 2-16,-1-2-2 15,0 1-1-15,1 2 1 16,-2-3 0-16,1 1-9 16,0 2 7-16,1-3-7 0,1 1 5 15,0 1-12-15,0-4 15 16,0-1-18-16,1 0 3 15,-1-2 15-15,3 1-13 16,-3 2 11-16,4-1-2 16,3 1-15-16,1-1 16 15,1 1-10-15,1-3 11 16,0 0-2-16,2-2-2 16,0 1 6-16,0-2-8 15,1-2-1-15,-1 1 1 0,3-1 8 16,4-3-3-16,-1 3 4 15,3-3-1-15,1-1 8 16,1-1-14-16,2-1 18 16,-3-2-17-16,0 2 6 15,-4-1-2-15,0-1-1 16,2-1-8-16,-3 0 11 16,5 0 0-16,-1 0 0 15,5 0 12-15,3-3 2 16,1-2-8-16,0-1 9 15,-2 3-2-15,3-1-1 16,-2 1-2-16,-4 0-8 16,1 1-2-16,-3 0 18 15,-2 1-17-15,3-3 7 16,4 1-4-16,2-1 1 0,4-1 3 16,0 0-8-16,2-1-5 15,2 0 5-15,2-4 10 16,5 0-9-16,3-2 2 15,-4-2-6-15,-1-1 4 16,-6 1-1-16,-5-3 2 16,2 0 10-16,-1 3-8 15,4 1 9-15,2-1-5 16,-2 2-8-16,2 2 3 16,-4 0-3-16,-2 0 0 15,-2 1 1-15,-7-1-1 0,0 0 0 16,-2-1 1-16,-1-3-1 15,-3-2-5 1,0-3 5-16,-2 0 1 0,2-4 2 16,-2 0-3-16,1-3 11 15,-3 0-11-15,0 0 0 16,1 0 0-16,-1-5 1 16,1 3-1-16,3 2 0 15,-2 2 1-15,1-1-1 16,1 1 0-16,-2 0 9 15,0-3-8-15,1-1-1 16,-4-3 1-16,-1-3 0 16,-2-1 2-16,-1-3-3 15,-4-2 3-15,-1-1-6 16,-3-2 6-16,-1 0-2 16,3-1 1-16,-2 1-1 0,2-3 1 15,0-2 6-15,0-2-6 16,1 0-4-16,1 3 4 15,1-3 5-15,2-1 5 16,1-2 11-16,-1-2-17 16,-1-2 5-16,-4 2-5 15,-5 3 8-15,-2 5-12 16,-1 8 11-16,-4 2 0 16,0 1-4-16,2 0-2 15,-1-3-7-15,-1 0 9 16,0-1-7-16,-4-1-2 15,-1-1-3-15,-1 2-2 0,0-1-1 16,0 0 6-16,-4-1 0 16,-5-2 0-16,-2-2 1 15,-1 3-4-15,0-3 6 16,-4 2-7-16,0 1 6 16,2 4-2-16,0 0 0 15,0 5 0-15,2 0 0 16,-1 1-1-16,0 1 1 15,0 3-8-15,1 2 8 16,-1 3-1-16,-4 3 1 16,0 0 0-16,-3 5 0 0,-2-3 3 15,-1-1-6-15,2 3 4 16,-1-2-6-16,1 1 10 16,3-1 0-16,-1 1-1 15,1 1-3-15,5-2 17 16,-2 3-7-16,1-1-10 15,1 0 0-15,-5-1 4 16,-1 0-8-16,-3-1 6 16,-1 2-6-16,-4 0 1 15,0 0 2-15,-1 5 6 16,1 0-6-16,0 3-2 16,-3 3 2-16,5-2 0 15,-4 5-10-15,1-4 10 16,0 3 0-16,-1 0 0 0,-2-1 0 15,0 3-8-15,-2-3 3 16,-3 1 4-16,-2-2 1 16,2 1 1-16,-2-1-1 15,5 1-2-15,2-1 0 16,3-1 2-16,1 2 0 16,-1 1 0-16,1-2 1 15,0 0-2-15,0 1 1 16,-1 0 0-16,-3-1-1 15,-4 2 8-15,-2-1-12 16,-4 3 5-16,0 1-1 16,2-2 0-16,0 1-4 15,-1 2 4-15,1 0 0 16,-4 0-7-16,-2 0 7 16,-1 0-8-16,-5 0 3 0,2 2 6 15,3 2-1-15,4-2 1 16,2 3 0-16,2-2-4 15,1 1 4-15,1 1 0 16,-4 2 3-16,1 0-6 16,-1 1 3-16,-5-1-5 15,5 0 2-15,-3-1-2 16,3-1 4-16,1-1 0 16,1-2 1-16,1-1-3 15,3-1 2-15,1 0 1 0,0 0 0 16,-1 0 0-16,-2 0 0 15,-5 0 0-15,0 0 3 16,1 0-8-16,-2 2 5 16,6 0-7-16,2 1 4 15,4-3 4-15,0 0-2 16,3 0 0-16,2 2 1 16,-2-1 1-16,5 3-1 15,-2 1-3-15,-1 0-5 16,1 3-3-16,3 1-4 15,-2-3 1-15,7 0 10 16,4-4 2-16,3 3 4 16,-1-2-2-16,2 1 0 0,-2 0 0 15,-3 0 0-15,-1 2 0 16,-2 2 3-16,-1 2-6 16,-1-4 3-16,2 5 0 15,-2-4-1-15,3 2 1 16,-1 1 0-16,2 1 0 15,1-2-1-15,2 3-4 16,0 0 5-16,3 2-4 16,-1-2 3-16,0 2 0 15,0 1 0-15,0-2 0 16,2 3 1-16,-2-2 0 16,1 0 0-16,-1-1-4 15,2 0 4-15,-5-1 1 16,3 2 2-16,0-1-6 0,-3 1 6 15,0 0-6-15,-3 1 3 16,3-3 0-16,3-1-1 16,1 1 2-16,5-1-2 15,-2 0 1-15,4 0 0 16,-2-2 0-16,1-1 0 16,0-1 0-16,2-3-5 15,0-2 3-15,0 1 2 16,0-3 0-16,-1 0 2 15,1 1-4-15,0 3 4 16,-2 0-2-16,2 1 0 0,0-1 0 16,-1 3 0-1,-1-4 5-15,1 0-4 0,-1 0-2 16,2-2 1 0,0 1 0-16,0 0 0 0,-1 3-1 15,1 0 1-15,-4 0-1 16,2 0 4-16,2 0-6 15,-1-1-16-15,1 4-41 16,0 2-3-16,0 1-58 16,0-5-88-16</inkml:trace>
  <inkml:trace contextRef="#ctx0" brushRef="#br1" timeOffset="682896.2213">20649 16713 507 0,'0'0'13'15,"0"0"55"-15,0 0-48 16,0 0-6-16,0 0 5 15,0 0 7-15,0 0 4 0,-1-4 0 16,12-8-10 0,3-2-14-16,4-3 1 15,-5-1-6-15,-1-1 16 0,-2 2-14 16,-3 0-3-16,-3-2 2 16,-2-1-2-16,-2 1 1 15,0 2-1-15,0 1 0 16,0 5 0-16,-3 5 3 15,1 3-4-15,1 3 2 16,-1 0-2-16,-1 0-2 16,0 5-13-16,-3 14 14 15,-3 5 2-15,0 5 4 16,-1 1 3-16,0 0 3 0,0 0 10 16,1-4-13-1,2-4 15-15,1-2-12 0,3-8 0 16,2-3-4-16,-1-5-4 15,2-1 5-15,0-3-3 16,0 0 1-16,0 0 7 16,0 0-12-16,0 0 1 15,2-7-1-15,11-3 0 16,-1-1 0-16,0 4-6 16,0 1 3-16,-3 6-5 15,-2-2-6-15,2 2-4 16,-3 0 13-16,0 0-2 15,3 0 1-15,0 2 5 16,1-1 1-16,-1 1 3 16,5-2-3-16,-1 0 0 15,3 0 3-15,1 0-3 0,-1-5 1 16,-2-3 3-16,-5 2-3 16,-2 1-1-16,-7 3 0 15,0 2-11-15,0 0 4 16,0 0-3-16,-1 13-3 15,-13 10 12-15,-2 6 1 16,1 2 3-16,4-4-2 16,5-6 1-16,6-7 1 15,0-3-3-15,0-9-3 16,0-1-3-16,0-1 0 16,16 0 6-16,3 0 9 15,2-10-1-15,1-3-3 16,-4-6-4-16,-7 0 4 0,-5-1-5 15,-5 1-8-15,-1 0 0 16,0-1-4-16,0 3 8 16,-7 8-20-16,2 1 14 15,0 8-3-15,-2 0-20 16,-2 0 13-16,0 14 1 16,-1 0 9-16,3 0 5 15,5-2-1-15,2-1-14 16,0-3 16-16,2-1 4 15,11-4 0-15,2-2 2 16,9-1 0-16,7 0 11 16,5-4-13-16,1-7 2 0,-3-4 1 15,-4-2-2-15,-6 0-1 16,-5-3 6 0,-2-1-5-16,-7 3 2 0,-4 1-1 15,-3 6-2-15,-3 4 11 16,0 5 2-16,0 2-3 15,0 0-10-15,0 0-1 16,0 1-2-16,0 16-4 16,2 8 7-16,2 5 4 15,5 1 0-15,-2-1 14 16,3-2-6-16,-2-5-6 16,-2-3 2-16,0-4-1 15,-4-5-7-15,-2-2 3 16,0-4-3-16,0-5 2 0,0 0 0 15,0 0 3-15,0 0 9 16,0 0-14-16,0-15-5 16,0-3-6-16,0-2-9 15,4 0 20-15,13-2-5 16,2 1 12-16,4 4-7 16,-1 0 0-16,-3 2 2 15,1-2-1-15,-1 3 4 16,-4-4-5-16,0 1 2 15,-5-3-1-15,-4 0 1 16,-4 0-3-16,-2-4 4 0,0 2-3 16,0 5 1-16,0 5 1 15,0 6-4 1,0 3 7-16,0 3 8 0,0 0-13 16,0 0-14-16,3 5 10 15,2 13-3-15,0 5 7 16,-2 3-2-16,2 4 6 15,-4-2-3-15,1 1 2 16,-2-4 0-16,0-4 2 16,0-1 16-16,0-6-13 15,0 0-5-15,0-6 6 16,0-3-6-16,0-4 1 16,0 0 2-16,-2-1-2 0,2 0 6 15,0 0-4 1,0 0 6-16,0 0 0 0,0-1-1 15,0-10-11-15,2-3 0 16,5 1-1-16,2 3 2 16,0-1-2-16,-1 3 1 15,-2 4 0-15,1 4 0 16,-3-3-9-16,-1 3 9 16,2 0-5-16,-1 0-2 15,2 0 4-15,5 7 3 16,-4 3-1-16,1-1-3 15,2-3 1-15,-1 1 2 16,6 0-33-16,7-4 1 16,11-3-32-16,5 0-142 15</inkml:trace>
  <inkml:trace contextRef="#ctx0" brushRef="#br1" timeOffset="684138.1078">21626 16677 536 0,'0'0'40'15,"0"0"-9"-15,0 0-31 16,0 0-5-16,0 0 5 16,0 0 5-16,0 3 30 15,13-3 11-15,4-4-11 16,7-11-5-16,1-2-28 0,-3-3 3 15,-5 0 6-15,-2-1-7 16,-5 2-3-16,-2 0-1 16,-3 6-1-16,-3 5 1 15,-2 4 4-15,0 4-3 16,0 0-1-16,0 0-12 16,0 3 4-16,0 11-8 15,-2 6 16-15,-3 4 2 16,3 2 0-16,2-2-2 15,0-4 0-15,0-3 2 16,14-3 0-16,-1-4-1 16,6-3 4-16,4-7-1 15,1 0 5-15,6 0 6 16,5-9-10-16,1-6-5 0,0-2 2 16,-3 0-8-16,-8 3-10 15,-10 5 3-15,-3 3 7 16,-9 6 6-16,-3 0-8 15,0 0-6-15,0 0-17 16,0 0 3-16,-3 9 17 16,-7 6 11-16,-1-2 3 15,3 1 0-15,2-1 2 16,2-2 1-16,4-1 1 16,0-1-7-16,0-6 0 15,0 0 2-15,6-3-2 0,3 0 1 16,5 0 0-16,3-6 10 15,1-10-9-15,-1 1 6 16,-1-1-8-16,-4 3 1 16,-4 5-1-16,-5 2 0 15,-3 5-2-15,0 1-5 16,0 0 5-16,0 5-10 16,-3 13 11-16,-8 7 1 15,0 3 0-15,1 1 2 16,4-5 5-16,5-5-5 15,1-4 1-15,0-7 0 16,0-2-3-16,0-6 0 16,0 0 0-16,0 3 0 0,0 1-11 15,-5 0-9-15,1 1-28 16,-3-1-37-16,2 1 44 16,3-2 31-16,2-3 10 15,0 0 11-15,0 0 65 16,14-12-17-16,15-9-50 15,10-3-9-15,13-2-18 16,1-3-71-16,-1 1-190 16</inkml:trace>
  <inkml:trace contextRef="#ctx0" brushRef="#br1" timeOffset="685754.637">21798 16680 559 0,'0'0'18'0,"0"0"33"16,0 0-50-16,0 0-1 15,0 0-77-15,0 0-40 16,-27-4-71-16</inkml:trace>
  <inkml:trace contextRef="#ctx0" brushRef="#br1" timeOffset="686423.7095">21684 16706 293 0,'0'0'117'16,"0"0"-78"-16,0 0-39 16,0 0-3-16,0 0 3 15,0 0-1-15,45 0-36 16,-33-9-201-16</inkml:trace>
  <inkml:trace contextRef="#ctx0" brushRef="#br1" timeOffset="687998.9047">21795 16654 357 0,'0'0'73'0,"0"0"-22"15,0 0-25-15,0 0 50 0,0 0-3 16,58-73-28 0,-36 48 21-16,2-1-36 0,3-3-1 15,-2 1-3-15,-2 0-13 16,-5-1-9-16,-2 3 7 16,-7 2-8-16,-2 4 11 15,-4 7-4-15,-1 7-4 16,-2 4-1-16,0 2-5 15,0 0-2-15,0 7-6 16,-14 19 3-16,-12 15 4 16,-4 8 1-16,-3 4 0 15,0 2 0-15,6-3 3 16,6-4 10-16,3-5 0 16,9-6-3-16,6-7-2 15,3-5-4-15,0-5-6 16,0-6 2-16,11-1-1 15,7-4 1-15,1-4 0 0,7 0 0 16,0-4 16-16,-2-1-14 16,-4 0 4-16,-5 0-5 15,-5 0-1-15,-4-6 0 16,-4-4-1-16,-2 0 0 16,0-4-19-16,0-3-16 15,-5-2 18-15,-7 2 5 16,1 1 4-16,3 5 9 15,3 6 1-15,5 3 0 16,0 2-1-16,0 0-6 16,0 0-6-16,0 2 1 15,13 12 6-15,6 2 5 16,3 0 1-16,0-1 14 0,-1-7-8 16,0-2-4-16,-3-6 8 15,0 0 13-15,4-9-9 16,2-11 3-16,1-8-4 15,-1-2-14-15,0-1 5 16,-6-3-4-16,-4 4 3 16,-5 2-4-16,-2 9-3 15,-4 6 0-15,-3 9 3 16,0 4-12-16,0 0 10 16,0 0-22-16,0 0 6 15,-8 17 7-15,-10 8 10 16,2 3 1-16,3-1 1 0,5-4 0 15,7-6-1-15,1-7 0 16,0-3 0-16,0-2 3 16,7-2 3-16,8 0 4 15,6-3 1-15,4 0 3 16,2 0 0-16,-2-6-6 16,-5 1-6-16,-4-4 6 15,-2 1-7-15,-2 1 1 16,-5 0 2-16,-1-1-4 15,-3 4 4-15,-1-1-4 16,-1 0 1-16,-1 4-3 16,0 0 2-16,0 1-13 15,0 0 3-15,0 0-8 16,0 2 0-16,0 12 17 16,0 5 1-16,0 1 1 0,0 0 1 15,9-5-2-15,1-3 1 16,3-3-4-16,4-4 3 15,6-5 0-15,6 0 6 16,9-5-2-16,4-12 1 16,-1-2-5-16,0-1 0 15,-7 6-2-15,-7 2 2 16,-5 4 0-16,-8 3-5 16,-7 5 3-16,-3 0-10 15,-4 0-9-15,0 8-1 16,0 4 14-16,0 3 7 15,-4-3 1-15,0-3 0 0,1-2 2 16,3-4-4 0,0-1 2-16,0-2 0 0,0 0 0 15,0 0 3-15,6 0-3 16,13-2 3-16,5-8-9 16,-1 1 6-16,-1 1-4 15,-5-2 0-15,-3 3 3 16,-2 4 1-16,-8-1 0 15,-1 4 6-15,-3 0-13 16,0 0-6-16,0 0 4 16,0 0-9-16,-1 12 18 15,-7 3 0-15,-2-1 4 0,5-2 0 16,2-4-2-16,3-3-2 16,0-3-3-16,0-2 3 15,0 0 1-15,15 0 8 16,5 0 0-16,1-5 0 15,-3-1-7-15,-4 2 1 16,-5 2-3-16,-2-1 0 16,-2 1 1-16,-2 2 0 15,-3 0-1-15,0 0 0 16,0 0-1-16,0 0-6 16,0 0 0-16,0 0 7 15,0 0-12-15,0 0-8 16,0 0-14-16,0 0-19 15,0-2-8-15,0-3-96 0,0-2-75 16</inkml:trace>
  <inkml:trace contextRef="#ctx0" brushRef="#br1" timeOffset="688636.3676">22931 16690 191 0,'0'0'281'0,"0"0"-156"0,0 0-94 16,0 0-6-16,0 0 18 16,0 0 2-16,0 3-1 15,15 0-11-15,4-3-18 16,4 0-5-16,2 0-10 15,-1 0-12-15,1-4-43 16,-2-8-37-16,-4-6-147 16</inkml:trace>
  <inkml:trace contextRef="#ctx0" brushRef="#br1" timeOffset="689812.4128">20236 16472 453 0,'0'0'117'0,"0"0"-45"16,0 0-70-16,0 0-2 15,0 0 0-15,0 0 6 16,54 0 10-16,-30 0 5 15,4 0-21-15,0-3 10 16,5-1-4-16,4-2-5 16,6 2 4-16,2-3-5 15,3 1 12-15,0 3-12 16,1 0-35-16,-3 0-58 16,-7-2-157-16</inkml:trace>
  <inkml:trace contextRef="#ctx0" brushRef="#br1" timeOffset="690119.5312">20618 16491 461 0,'0'0'0'0,"0"0"-2"16,0 0-14-16,89-9 16 15,-65 6-4-15,-6 0 8 16,-3 1-8-16,-3 2 4 15,0 0-25-15,-8 0-165 16</inkml:trace>
  <inkml:trace contextRef="#ctx0" brushRef="#br1" timeOffset="690356.7782">20528 16491 401 0,'0'0'20'0,"0"0"-7"16,0 0-13-16,0 0 12 16,106-22-12-16,-79 15 0 15,0 6 0-15,-5-2-3 16,1 3 2-16,-4 0-51 15,-9 0-133-15</inkml:trace>
  <inkml:trace contextRef="#ctx0" brushRef="#br1" timeOffset="690532.3843">20570 16497 529 0,'0'0'22'16,"0"0"-22"-16,0 0-26 16,0 0-82-16,0 0-30 15,88-23-62-15</inkml:trace>
  <inkml:trace contextRef="#ctx0" brushRef="#br1" timeOffset="693626.9156">18759 13707 305 0,'0'0'29'16,"0"0"25"-16,0 0-35 16,0 0 6-16,0 0-24 15,0 0 21-15,0-3 17 16,0-4-19-16,0-3-9 16,0 0-8-16,3 4 8 15,0-3-5-15,2 4 0 16,-4-1-2-16,5 1 1 15,-3 0-5-15,1-1 3 0,3 0-3 16,-3-3 3 0,2-2 6-16,1 0 5 0,-1 0 17 15,3-3-13-15,2 0-12 16,2-3 6-16,1 1-12 16,2-2 0-16,-1 1-1 15,3-1 3-15,-3-2 0 16,1 5-1-16,-2-2 3 15,0 2-3-15,0 1 5 16,1-1-3-16,0 0-3 16,3-3 4-16,2 2-4 15,0-1 0-15,4 3 0 16,0 0 1-16,-1 2 2 16,0-2-1-16,1 4-2 15,0 3-2-15,1 3-5 16,-1 2 5-16,-2 2-29 0,1 0-25 15,-4 0-48-15,-2 5-12 16,-1 0-118-16</inkml:trace>
  <inkml:trace contextRef="#ctx0" brushRef="#br1" timeOffset="703470.4934">14799 10084 79 0,'0'0'19'0,"0"0"9"15,0 0 41 1,0 0-34-16,0 0 17 0,0 0-33 16,0 0 12-16,0 0 13 15,-7-53-17-15,7 48-8 16,0 5-4-16,0-3 11 16,0 3 36-16,0 0-15 15,0 0-30-15,0 0-17 16,0 0-10-16,-2 3-15 15,-1 8 25-15,2 6-9 16,-4 3 20-16,2-1-11 16,2 3 7-16,-2-2 5 15,1-1 2-15,2 3-14 16,0-3 7-16,0-1-8 0,0 0 10 16,0-8-16-1,0-2 7-15,2-4 0 0,-2-4 12 16,0 0-11-16,0 0 4 15,0 0 1-15,3 0 24 16,3 0 8-16,4-10-8 16,9-11-9-16,5-2-15 15,3-2-6-15,1 0 0 16,2 3 0-16,0 2-20 16,-3 6-20-16,3 3-36 15,-2 4-58-15,-4 4-23 16,-3 3-76-16</inkml:trace>
  <inkml:trace contextRef="#ctx0" brushRef="#br1" timeOffset="709860.0245">25312 11117 249 0,'0'0'13'0,"0"0"-12"16,0 0 9-16,0 0 4 16,0 0 4-16,0 0-5 0,0 0 3 15,-17-34 16-15,17 34-2 16,0 0 0-1,0 0 5-15,0 0-11 0,0 0-3 16,0 0-6-16,0 0 4 16,0 0-10-16,0 0-5 15,0 0-1-15,0 0 1 16,0 0-4-16,0 0 0 16,0 0-1-16,0 1-9 15,0 8 10-15,0 5-1 16,0 2 2-16,0 3 11 15,0 1-7-15,0 0 4 16,0-1 11-16,0-1-16 16,0-2-3-16,0-1 7 15,0 0 0-15,0-5 10 0,0-2-18 16,0-2 0-16,0-3 7 16,0-3 1-16,0 0-1 15,0 0 12-15,0 0 1 16,0 0 15-16,0 0 14 15,5-3-23-15,4-9 8 16,1-2-34-16,6-3 4 16,1 0-4-16,1-2 0 15,0 1-3-15,3-1 1 16,-4 0-18-16,0 4-13 16,-1 2-12-16,-4 5 13 15,-1 4-3-15,-1 0-29 0,-4 4-54 16,0 0-7-16,-1 0-61 15</inkml:trace>
  <inkml:trace contextRef="#ctx0" brushRef="#br1" timeOffset="710964.5722">25335 10986 32 0,'0'0'0'16,"0"0"0"-16,0 0 0 16,0 0 30-16,0 0 9 15,0 0 22-15,13-58 31 16,-13 53-15-16,0 4-10 15,0-1-10-15,0 2-16 16,0 0-15-16,0 0-17 16,0 0-9-16,0 0-3 15,0 0 3-15,0 0-3 0,0 11 3 16,-2 6 9-16,-4 4 13 16,1 7-1-16,0 0 15 15,0 3-12 1,1 1-10-16,-1-1-2 0,2 1 3 15,0-7-8-15,2-3 3 16,-1-2 1-16,2-3-10 16,-1-3 6-16,1 0 1 15,0-1 2-15,0-2-4 16,0-1 1-16,0-3-2 16,0-1-1-16,0-2 3 15,0 0-6-15,0-1 2 0,0 0 3 16,0-3-6-16,0 0 1 15,0 0-1-15,0 0 0 16,0 0 19-16,3 0 6 16,10-6 2-16,11-14 0 15,7-3-25-15,4-4 3 16,-1-2 0-16,-3 4-5 16,-1 3-2-16,-1 1 2 15,-1 4 0-15,2 0 0 16,1 0-1-16,0 1 1 15,2 0-7-15,-3 2 4 16,-3 3-1-16,-2 0 1 16,-1 0 3-16,-3-2-1 15,1 0 0-15,-1 0 1 0,-3 3 0 16,-3-1 0-16,-1 2 1 16,-1 1 1-16,-3 2 0 15,2-1-2-15,-6 4-3 16,0-2 3-16,-4 2 0 15,-1 2-6-15,-1 1 3 16,0 0-3-16,0 0-3 16,0 0-2-16,0 0 0 15,0 0-7-15,0 0-4 16,0 0-22-16,-7 0 6 16,-5 9-1-16,-2-1-41 15,-5 3-27-15,-4-3-17 16,-3-1-159-16</inkml:trace>
  <inkml:trace contextRef="#ctx0" brushRef="#br1" timeOffset="711822.6327">25341 11012 124 0,'0'0'8'0,"0"0"28"15,0 0-7-15,0 0-13 0,0 0-10 16,0 0 38-16,5-57 11 15,-5 50-21-15,0 5-8 16,0-1 11-16,0 2-16 16,0 1-1-16,0 0-15 15,0 0-5-15,0 0 0 16,0 0-1-16,0 0-9 16,0 5 6-16,0 12 4 15,-8 5 1-15,-2 9 1 16,0 2-1-16,1 5 7 15,-3 3 7-15,3 1-3 16,0-3 8-16,3-6-3 16,0-1-13-16,3-9-4 0,3-3 3 15,0-6-1 1,0-5-4-16,0-6-6 0,0 0-1 16,0-3 9-16,9 0 8 15,1 0 19-15,10-6 14 16,4-11-19-16,6-3-14 15,3-2-3-15,-2 0 0 16,-3 0-3-16,0 1-1 16,-2 1-1-16,1 0 1 15,-2 3-1-15,-3 0-10 16,-4 3 8-16,-3 3-5 16,-8 0 2-16,1 5 5 15,-3-2 0-15,-1 0 1 16,5 1-1-16,0-3 1 0,3 1-1 15,4 0 0-15,-1 3-7 16,1 1 7-16,1 3-18 16,-5 1-5-16,-2 1-19 15,-1 0 0-15,-3 0-16 16,-4 0 10-16,-1 6-24 16,-1 3-47-16,0 0-12 15</inkml:trace>
  <inkml:trace contextRef="#ctx0" brushRef="#br2" timeOffset="836810.7497">17615 14701 128 0,'0'0'7'16,"0"0"-7"-16,6 73 13 15,3-42 57-15,0 0-14 16,0 0 4-16,3-1-34 16,-2-5 18-16,5-4-13 15,2-3-6-15,5-4 3 0,2-3 23 16,3-3-41-1,4-4 23-15,0-2-9 0,1-2-10 16,-4 0-3-16,-7 0-10 16,-3 0 3-16,-6 0-4 15,-4 0-30-15,-3-3-58 16,-3-7-75-16</inkml:trace>
  <inkml:trace contextRef="#ctx0" brushRef="#br2" timeOffset="837203.545">17729 14719 333 0,'0'0'55'15,"0"0"-36"-15,0 0-17 16,0 0 2-16,0 0 2 16,0 0 23-16,73 25 14 15,-45-12 6-15,0 1-17 16,2 5-16-16,-3 0 4 16,0 1-8-16,-2 3-4 0,-1 0-5 15,-4-1 4 1,0 2 0-16,-2-3-3 0,-7-1-2 15,-5 0 0 1,-6-1 2-16,0 2-6 0,0-1 6 16,-14 0-6-16,-4 0 5 15,-1-4 8-15,1 1-11 16,5-7-5-16,2-1-45 16,5-5-5-16,2-2-92 15,1-2-160-15</inkml:trace>
  <inkml:trace contextRef="#ctx0" brushRef="#br2" timeOffset="838308.6155">17906 14408 289 0,'0'0'35'0,"0"0"-31"16,0 0 0-16,0 77 2 15,1-50 8-15,9 1 12 16,3 2 6-16,3-2 23 16,5-1-12-16,6-5 5 0,4-4-27 15,2-1-4-15,1-4 11 16,-2-3-8-1,-4-2-14-15,-6-1-1 0,-5-2-3 16,-7-1 1-16,-5-3-3 16,-4 1 0-16,-1-1-1 15,0-1-46-15,0 0-35 16,0 0-55-16,0-7-25 16</inkml:trace>
  <inkml:trace contextRef="#ctx0" brushRef="#br2" timeOffset="838593.0774">18082 14495 433 0,'0'0'12'16,"0"0"-12"-16,0 0-24 16,0 0 24-16,0 0 12 15,85 44 27-15,-58-30-15 16,1 0 16-16,-1 3-13 15,-3 3-16-15,-2 1-9 16,-8-1 1-16,-7 3-2 16,-5 0-2-16,-2 4 7 15,-3 1-17-15,-17 4 22 16,-5 2-9-16,-3 3-2 16,2-2-4-16,3-3 1 15,4-3-49-15,3-5-20 16,6-6-124-16</inkml:trace>
  <inkml:trace contextRef="#ctx0" brushRef="#br2" timeOffset="840237.5592">20132 15170 185 0,'0'0'121'15,"0"0"-107"-15,0 0-11 16,0 0 4-16,0 0 51 16,0 0 10-16,0 2 14 15,0-2-35-15,0 0-38 16,0 1-7-16,4 1-2 16,5 0 0-16,3 1 3 15,1 4-3-15,5-2 0 16,0 3-17-16,-3-1-95 15,-6-4-73-15</inkml:trace>
  <inkml:trace contextRef="#ctx0" brushRef="#br2" timeOffset="841313.3712">20014 15129 306 0,'0'0'0'15,"0"0"-19"-15,0 0 17 16,0 0 2-16,0 0 66 16,0 0-41-16,50 22 84 15,-23-19-88-15,6 0 25 16,6-1-23-16,8 1-10 15,7-2-7-15,6-1 3 16,4 0-8-16,5 0 2 16,2 0-6-16,7 0 1 15,5 0 1-15,-1-4-12 0,3-2-12 16,0-3-7-16,3 0 13 16,0-1 10-16,2 1 8 15,1-1 2-15,-6 2-2 16,0 0 1-16,-3 1-2 15,-7 0-11-15,-1-1 4 16,-5-1 9-16,0 1 4 16,0-1-4-16,-1 1 19 15,-6-1-15-15,-2 2-1 16,-5 0 18-16,5-3-3 16,-1 0-12-16,4 1-3 15,0-2 4-15,-2 2 4 0,0 0 9 16,0 1-17-16,2 1 14 15,-1 2-15-15,4-2 5 16,0 2 8-16,-2 0-15 16,3 0 10-16,-3-1-7 15,0 2 3-15,2 0-6 16,0 1-1-16,-2 0 1 16,-3-1 9-16,-1 0-8 15,-5-2 8-15,0 1-2 16,-2-1-5-16,-2-2 8 15,1-1-2-15,-2-1-2 16,-4 0 5-16,0 2 6 16,-4 1-13-16,-3 1 3 0,-2 3-6 15,-6 3 9-15,-1 0-10 16,-4 0 5-16,1 0-3 16,1 0 16-16,-1-1-9 15,1-1-1-15,-1 0-4 16,1-1-3-16,0 0 3 15,1-3 1-15,0 4 17 16,3-4-12-16,2 0-2 16,2 2-3-16,4 0-5 15,3 1 0-15,-4-2 1 16,2 4-1-16,-4-2 3 16,-3-1-3-16,-3 3 2 15,-2-2 5-15,-4 0-6 16,-5 0 5-16,-3 0-6 0,-3-1 2 15,-1 3-2-15,-7-2 0 16,-1 1 0-16,-2 1 0 16,-2-2 0-16,2-2 0 15,0-2-33-15,-3-6-34 16,0-1-15-16,0-2-165 16,-4-2-166-16</inkml:trace>
  <inkml:trace contextRef="#ctx0" brushRef="#br2" timeOffset="841612.5808">24529 14461 432 0,'0'0'42'16,"0"0"-35"-16,0 0-6 15,0 0 9-15,0 0-6 16,0 0 46-16,55-9-8 15,-28 14-20-15,1 7 7 16,-1 4-2-16,-2 2-12 16,-1 2-6-16,-3 2-7 15,-6 3 2-15,-3 0-4 16,-9 3 1-16,-3 1-1 0,-2 4 0 16,-22 4 5-1,-8 7-1-15,-13 5-4 0,-9 3-20 16,-13 3-41-16,-4-4-111 15,-10-10-174-15</inkml:trace>
  <inkml:trace contextRef="#ctx0" brushRef="#br2" timeOffset="842806.111">19826 15241 186 0,'0'0'362'0,"0"0"-362"0,0 0-21 16,0 0 3-16,80 21 18 16,-42-9 16-16,5 2 20 15,9 6 0-15,9 5-31 16,8 0 22-16,8 3-10 15,8-2-3-15,8-1-10 16,10-1 2-16,9-4 8 16,8-3-13-16,10-3 11 15,9-6-9-15,3 0-3 16,4-3-3-16,1-4 3 16,-3-1 0-16,-2 0 0 0,-1 0 2 15,-1-1 3-15,-1-8-10 16,-5-3 0-16,-6 1 5 15,-4-3 3-15,-7 2 2 16,-11 1-5-16,-8 1-6 16,-9 1 6-16,-8 1 6 15,-5 0-1-15,0 1-3 16,-7-2 11-16,-2 3-8 16,-6-3 5-16,-3 0-7 15,-2 0 6-15,-4 1 11 16,-3 2-17-16,-7 1-2 15,-5 2 17-15,-2 2-17 16,-5 1 0-16,-1 0 2 16,-2 0 4-16,0 0-7 0,-1 0 5 15,3 0 4 1,1 0 4-16,-1 0-13 0,0 0 8 16,-1 0 10-16,-1 0-15 15,-3 0 7-15,-3 0-8 16,0 0-1-16,-6 0 5 15,-1 0-6-15,-1 0 3 16,-3 0-1-16,0 0 6 16,1 1-5-16,0-1 2 15,5 1 4-15,3 1 3 16,3-1-8-16,1 0 2 16,2 5-1-16,0-4-4 15,1 2 0-15,-7-1-1 16,-2-2 0-16,-5 0-1 15,-7 2 2-15,0-3-2 0,-4 0 1 16,-1 0-15-16,0 0-4 16,0 0-2-16,0 0-24 15,0 0 12-15,-4-14-44 16,-12-5-96-16,-5-2-117 16</inkml:trace>
  <inkml:trace contextRef="#ctx0" brushRef="#br2" timeOffset="843136.9325">24065 15120 434 0,'0'0'31'0,"0"0"29"16,0 0-37-16,0 0-23 16,0 0 1-16,0 0 12 15,0 0 32-15,101 12 5 16,-62 0-40-16,3 1 8 15,0 0-11-15,-2 1 17 16,-2 2-19-16,-3 3-5 16,-8 2 6-16,-6 1-4 15,-5 4 6-15,-7-1-4 16,-7 3-3-16,-2 0 5 16,-6 3-1-16,-17-4 7 15,-2 1-9-15,-5 0 5 0,-3-2-4 16,1 1 1-16,-3-1-5 15,-1-2-1-15,0-3-34 16,-3 0-42-16,-5-6-139 16</inkml:trace>
  <inkml:trace contextRef="#ctx0" brushRef="#br2" timeOffset="844307.9518">19996 15357 145 0,'0'0'96'16,"0"0"-51"-16,0 0-11 16,0 0 66-16,42 87-51 15,-19-58-2-15,6 2-2 16,6 4-9-16,10 0 4 16,11 4-28-16,9 6 1 15,10 4-2-15,5 2 1 16,11 10-9-16,12 4 1 0,10 5 0 15,10-1 8 1,5-5-12-16,2-13-6 16,7-5 6-16,3-10 0 15,3-4 1-15,1-5 4 0,-2-6-4 16,-2-1 14-16,0-3-8 16,-3 1-1-16,-3 2-6 15,-6 2-4-15,-7 2 4 16,-8 3 7-16,-11-1-5 15,-11 1-4-15,-8 0 7 16,-3-4 4-16,-6-3 1 16,-4-1-9-16,-2-6 20 15,-7-4-4-15,-3-1-4 16,-3-2-3-16,0-1 9 0,0 0-12 16,-1 2-3-16,1 3 1 15,2-1 3-15,-3 2-7 16,-2 3 4-16,-4-2-7 15,-2 1 4-15,-6-2 4 16,-1-1-3-16,1-2-3 16,-3-1 0-16,4-3 19 15,-1 2-9-15,2-1-3 16,0 3 2-16,4 0-2 16,-3 1-5-16,2-1-2 15,-8 1 1-15,-6-3 9 16,-5-1-10-16,-11-3-1 0,-4-1-6 15,-3-1 4-15,-3 0-7 16,-2 0-12-16,1-4 12 16,2-15-48-16,3-3-44 15,-6-1 25-15,-3 1-57 16,0 3-8-16,-16 1-42 16</inkml:trace>
  <inkml:trace contextRef="#ctx0" brushRef="#br2" timeOffset="844641.9943">24190 16495 639 0,'0'0'12'0,"0"0"15"0,0 0 2 16,0 0-29-16,0 0-1 16,0 0-13-16,66-11 14 15,-23 24 10-15,5 4-3 16,4 3-1-16,-1 7-4 15,-2-4-2-15,-6 5 0 16,-7-2 2-16,-8-1-2 16,-10 2 7-16,-5-1 7 15,-8 2-4-15,-4 0 2 16,-1 2 10-16,0 1-2 0,-7 2-14 16,-11-1 8-1,-4 1-11-15,-2 0 6 0,1 1-9 16,0 1 0-16,2 2-1 15,1 1-5-15,3 0-31 16,6-4-41-16,5-2-33 16,6-9-150-16</inkml:trace>
  <inkml:trace contextRef="#ctx0" brushRef="#br2" timeOffset="941098.1322">15912 14892 351 0,'0'0'27'0,"0"0"63"0,0 0-52 16,0 0 0-16,0 0-21 15,0 0-11-15,0 0-3 16,-72-17-3-16,68 25 0 15,-2-1 0-15,1 2-7 16,2-3 7-16,0 2 0 16,2-2 2-16,1 0-2 15,-2-1 5-15,2-2 13 16,0-3-13-16,0 0 18 16,0 0 32-16,0 0-19 15,0 0-14-15,0 0 7 16,0 0-16-16,0 0 4 15,0 0-10-15,0 0-5 0,0-3-2 16,-1 3-1-16,-1 0 0 16,1 0-9-16,-4 11 0 15,1 3 7-15,-3 0 3 16,5 0 0-16,2-3 0 16,0-4 1-16,0 0-1 15,0-7-2-15,0 0-7 16,5 0-4-16,3 0 13 15,1-11 7-15,2-4-5 16,-2-1 0-16,-5 2 0 16,-4 5 1-16,0 2 9 15,0 0 6-15,-4 3-7 0,-11-2-11 16,1 6 0-16,-3 0-1 16,1 0 0-16,5 11-34 15,8 9-46-15,3-3-85 16,13-5-156-16</inkml:trace>
  <inkml:trace contextRef="#ctx0" brushRef="#br2" timeOffset="941863.8158">15842 14891 587 0,'0'0'12'0,"0"0"30"16,0 0-10-16,0 0-32 16,0 0-4-16,0 0-2 15,-8 0 0-15,8 14 5 16,0 3 2-16,0-1-1 15,0-4 0-15,2 0-16 16,7-5-28-16,3-1-34 16,-1-5-12-16,-2-1 56 15,-1 0-42-15,-5 0-24 0,-3 0 100 16,0 0 17-16,0 0 78 16,-4-3-75-16,-7-1-15 15,-4 0 5-15,-3 1 1 16,0 3-11-16,3 0-14 15,5 0-246-15</inkml:trace>
  <inkml:trace contextRef="#ctx0" brushRef="#br2" timeOffset="943800.1595">15688 15045 573 0,'0'0'0'0,"0"0"-10"0,0 0 3 15,0 0-1-15,0 0 8 16,0 0-7-16,0 0 7 15,-54 64-2-15,54-64-1 16,5 0 2-16,10-6 1 16,1-7-10-16,2-2-39 15,-7-1-18-15,-5 4-15 16,-3 2-90-16</inkml:trace>
  <inkml:trace contextRef="#ctx0" brushRef="#br2" timeOffset="945756.967">19392 13782 466 0,'0'0'198'15,"0"0"-177"-15,0 0-21 16,0 0-21-16,0 0-14 15,-32 81-4-15,32-50-49 16,0-3-30-16,18-9-172 0</inkml:trace>
  <inkml:trace contextRef="#ctx0" brushRef="#br2" timeOffset="948312.9233">20716 13430 304 0,'0'0'27'0,"0"0"-2"0,0 0-9 15,-91 43-1-15,69-22-4 16,1 0-3-16,3 3 7 16,3 3 6-16,-1 3-11 15,2 3 19-15,1 5 6 16,-2 5-6-16,4 4 1 15,0 1-19-15,3 3 10 16,2 2-13-16,2 2-5 16,-1 2 4-16,1-2 5 15,4 1-11-15,0-4 7 16,0-5-4-16,1-6 1 16,13-3-4-16,1-6 7 15,5-2-3-15,3-4 6 16,5-2 1-16,6-4-7 15,7 1-3-15,9-5-2 0,5-2 0 16,4 0 0-16,-1-4 1 16,3-1-1-16,2-3 2 15,4-6 4-15,5 0-6 16,0 0-5-16,-3 0 4 16,-3-6 1-16,-4-1 7 15,-3 0-4-15,-1-2-1 16,0-1-2-16,-3 0 0 15,1-3 0-15,0 1 0 16,2-5 0-16,5-4 4 0,7 1-4 16,-3-1 0-16,-3 0 0 15,-7-2 1-15,-6 2 1 16,-7-1 2-16,-2-1 7 16,0 0-2-16,-5-2 19 15,1-1-18-15,-4 1 3 16,-1 0-7-16,-3 0-4 15,-2-2 0-15,-1 1 0 16,-4-1-4-16,-3-1 4 16,-5 0 1-16,-3-1-1 15,-5 0-1-15,-2 0 12 16,-5 3 7-16,0-3-11 16,0 3 13-16,0-5-16 0,-3-4-6 15,-8 1 5-15,1-3-5 16,-4 1-3-16,0 2 0 15,-3 0 1-15,-2 0 2 16,-2-2-3-16,0 0 3 16,-2 0 0-16,3 0 1 15,0 5-1-15,1 3 0 16,0 2 0-16,-1 2-1 16,-2 0 1-16,1 3-1 15,1 1 1-15,1 5 0 16,1 0 0-16,2 3 4 15,-1-1 3-15,1 4-7 16,1-2-5-16,1 3 5 0,-2 0 0 16,1-1 1-1,-1 2 7-15,1 0-8 0,-3 2-1 16,-3-1 1-16,-1 1-1 16,-10 1 1-16,-5-1 1 15,-3 2-1-15,-2-5-2 16,-1 3 1-16,6 0 2 15,5 0 3-15,4 1-4 16,3 0 0-16,-2-3-2 16,1 4 4-16,-4-1-4 15,-1 2 4-15,-3 1-3 16,-2 1 1-16,0 0 0 16,2 0 4-16,1 0-4 15,5 0-6-15,1 0 6 0,3 0-4 16,0 0 9-1,2 0-5-15,-1 0 0 16,-2 0 0-16,0 0 0 0,2 4 0 16,1-1 5-16,3-2-9 15,2 1 6-15,-1 1-2 16,-4 1 0-16,-1 1 4 16,1-1-8-16,3 2 4 15,2-1 0-15,4-2-3 16,-1 2 5-16,0 1-2 15,0-1 0-15,-1 1 0 16,2 0-1-16,-2 2 0 16,3 1 0-16,-2 1 1 0,-3 0-2 15,-1 0 2-15,-2 1 0 16,0 1 1-16,-3-1-2 16,1 0-1-16,-2 0 2 15,3-2 2-15,0 1-1 16,6-3 1-16,2 0-2 15,1-3 0-15,3 2 0 16,4-2-5-16,2-1-3 16,-1 1 1-16,1 2 5 15,2 1-1-15,-1 2 3 16,1-1 0-16,1 1 3 16,-2-1-3-16,-1-1 1 15,2 0-1-15,-2-1 0 16,3-1-1-16,-2-1 2 0,1 0-2 15,1 1 2-15,-2-4-2 16,2 5-6-16,-2 2-12 16,1 0-11-16,-2 5 0 15,0 0-17-15,-3 4-7 16,-1 2-47-16,1-2-85 16,-6-4-161-16</inkml:trace>
  <inkml:trace contextRef="#ctx0" brushRef="#br2" timeOffset="951371.8397">20298 13850 51 0,'0'0'538'16,"0"0"-524"-16,0 0-7 15,0 0 1-15,0 0-6 16,0 0-1-16,0 0 10 15,0-35 19-15,6 32-3 16,5-1-21-16,5 1-5 16,4-2-1-16,4 1 1 15,1-1 1-15,2-1-2 16,-2 0 0-16,3 1-3 16,-2-3 3-16,-2 4 0 15,-5 1 0-15,-7 3-1 16,-6-2-17-16,-6 2-4 0,0 0-4 15,0 0 12-15,0 0-20 16,-13 0 4-16,-3 0 30 16,0 2 7-16,1-2 10 15,0 2-13-15,0-2 3 16,-1 3 0-16,2-1-6 16,0 3 1-16,-1 3-2 15,0 1-15-15,1 1 3 16,0 2-92-16,5 0 33 15,3-2-42-15,4-5-142 16</inkml:trace>
  <inkml:trace contextRef="#ctx0" brushRef="#br2" timeOffset="967968.2557">26943 14202 785 0,'0'0'12'0,"0"0"-24"16,94-2-9-16,-40 2 4 16,2 0 17-16,-6 0 2 15,-6 0 2-15,-6 0-4 16,-4 1-3-16,-4 7 1 16,-6 1-7-16,-6 4-49 15,-6 2-109-15,-12 4-66 16</inkml:trace>
  <inkml:trace contextRef="#ctx0" brushRef="#br2" timeOffset="968966.5136">26513 17974 395 0,'0'0'79'0,"0"0"-15"16,0 0-35-16,0 0 53 0,0 0 13 16,0 0-10-16,69 36-8 15,-34-26-24-15,1 2-8 16,-2 0-16-16,-1-2-14 16,1 2 2-16,6-5 3 15,5 1 4-15,7-5-7 16,6-1-11-16,1-2 0 15,-3 0-5-15,-5 0 2 16,-6 0-1-16,-5 0-2 16,-4 0 0-16,-8 0-4 15,-2 4 1-15,-7 1-17 16,-6 0-15-16,-3 1-14 16,-2-2-6-16,-2 3-12 15,0 0-41-15,-1 1-42 0,-1 2-173 16</inkml:trace>
  <inkml:trace contextRef="#ctx0" brushRef="#br0" timeOffset="2.66441E6">16751 15628 134 0,'0'0'0'0,"0"0"-27"16,0 0-5-16</inkml:trace>
  <inkml:trace contextRef="#ctx0" brushRef="#br0" timeOffset="2.66572E6">16856 15665 136 0,'0'0'187'0,"0"0"-65"16,0 0-25-16,0 0-35 15,0 0-2-15,0 0-12 16,0 0-19-16,0 0-10 16,9 0-3-16,3-11-5 0,5-3 6 15,3-6-4 1,1-2 4-16,-3-5-1 0,1-2-5 16,-1-4-9-16,-3 1-2 15,0 0 0-15,-6 7-3 16,-4 9 7-16,-4 6-4 15,-1 5 0-15,0 5-3 16,0 0-1-16,0 0-11 16,0 0-5-16,0 0 15 15,0 8-3-15,0 7 8 16,-5 5 5-16,1 2-5 16,1-1 0-16,3-2 4 15,0-2-4-15,0-2 0 0,0-1-2 16,0-1 4-1,3-1-3-15,3-4 1 16,2-2 0-16,0-2 0 0,-2-3 0 16,2-1 0-16,4 0 22 15,7-2-9-15,5-13 27 16,4 0-38-16,-1-3 4 16,-4 4-6-16,-3 2-46 15,-2 1-19-15,-6-2-113 16,-7 2-282-16</inkml:trace>
  <inkml:trace contextRef="#ctx0" brushRef="#br2" timeOffset="2.67093E6">17355 15690 151 0,'0'0'455'16,"0"0"-410"-16,0 0-33 15,0 0-11-15,0 0 10 16,0 0 22-16,0 0 5 16,0 0 1-16,0 8-7 15,0 6-9-15,0 5 0 16,0 8 31-16,0 1-28 15,0-1-23-15,0-2-2 0,0-1 10 16,0-5-2-16,0-1-9 16,0-3 0-16,0-6-51 15,0-4-34-15,0-5-47 16,0-3-113-16,8-25-81 16</inkml:trace>
  <inkml:trace contextRef="#ctx0" brushRef="#br2" timeOffset="2.67131E6">17578 15579 687 0,'0'0'1'15,"0"0"34"-15,0 0-35 0,0 0-4 16,0 0 4-16,0 0 0 16,7 51 11-16,-7-27-1 15,-6 0 12-15,-9-1 10 16,-2-2-21-16,-1-2-6 15,4-6 4-15,-2-2-6 16,2-3 3-16,-2 1-5 16,0-3 1-16,5-3 5 15,5-1-7-15,5-2-2 16,1 0-5-16,0 0-6 16,0 0-6-16,0 0 9 15,0 0-2-15,0 2 4 16,5 7 4-16,1 0 4 0,4 5 12 15,0 2 11 1,3-1-1-16,1-1-11 16,2-2 9-16,1-2-8 0,1 0-11 15,-2-3 0-15,2-1-1 16,3-4-59-16,-2-2-72 16,2-8-257-16</inkml:trace>
  <inkml:trace contextRef="#ctx0" brushRef="#br2" timeOffset="2.6716E6">17775 15775 695 0,'0'0'69'0,"0"0"-41"16,0 0-14-16,0 0 11 15,0 0 8-15,0 0 3 16,0 0-7-16,0 3-28 15,0 7 5-15,0 6-5 16,0 5 13-16,0 4 13 16,0 0-23-16,0-1 5 15,0-3 5-15,0-3-13 16,0-4 6-16,1-3-6 16,-1-1-2-16,0 0-22 15,0-1-22-15,0-1-62 0,2-8-36 16,-2 0-213-1</inkml:trace>
  <inkml:trace contextRef="#ctx0" brushRef="#br2" timeOffset="2.67221E6">17991 15887 474 0,'0'0'20'15,"0"0"27"-15,0 0-47 0,0 0 0 16,0 0-1-16,0 0-7 16,-7 19-33-16,-7-8-28 15,-4 2-135-15</inkml:trace>
  <inkml:trace contextRef="#ctx0" brushRef="#br2" timeOffset="2.6734E6">17921 15894 414 0,'0'0'52'16,"0"0"34"-16,0 0-29 15,0 0-24-15,0 0-2 16,0 0-4-16,0 0-10 15,0 0-12-15,0 0-5 16,0 0 7-16,0 0-6 16,2 0-2-16,5 0 2 15,5 6 0-15,4 2 0 16,2-2 7-16,4 0 15 0,5-1-21 16,5-3 8-16,5-2-8 15,5 0-2-15,5 0 4 16,1-2 1-16,0-10-5 15,-2-1 0-15,-4-4 0 16,-2-3 3-16,0-2 0 16,-1-3-1-16,0 0 1 15,-3-1 2-15,1 2-1 16,-6 1-2-16,-1 3 6 16,-2 2 7-16,-3 4-4 15,-3 2-1-15,-3 3 21 16,-2 1-20-16,-1 3 0 15,-4-1-8-15,-2 3 1 0,-2 0 1 16,-5 3-2 0,-3 0-1-16,0-2 4 0,0 2 2 15,0 0-7-15,0 0 2 16,1 0-3-16,-1 0 0 16,2 0 0-16,4-2 0 15,6-1 0-15,0-1 0 16,4 2 0-16,-1-1-2 15,1 0 2-15,1 0 0 16,-2 1 0-16,-3 2 1 16,-3-1-1-16,-1-1 0 15,-2 0 1-15,-1-1-3 16,-2 3 3-16,-1 0-1 0,-2 0 0 16,3 0 1-16,1-1-1 15,3 0 0-15,-2-1 0 16,-2 1-1-16,1 0 1 15,1 1-15-15,1-3-30 16,4 3-10-16,-1-2-54 16,0-4-119-16,-3-3-134 15</inkml:trace>
  <inkml:trace contextRef="#ctx0" brushRef="#br2" timeOffset="2.67378E6">18852 15566 142 0,'0'0'133'15,"0"0"-56"-15,0 0-13 16,0 0-2-16,0 0 2 16,0 0-19-16,4-36 60 15,8 21-64-15,3-2-19 16,4-1 12-16,1 1-15 15,2 2 4-15,2 4 1 16,0 4-4-16,-2 6-20 16,2 1 7-16,-3 0-5 0,3 5-2 15,-5 11-7-15,4 1 1 16,-6 0 0-16,-5 3 6 16,-4-4 5-16,-5 0-4 15,-3-2-2-15,0 1 2 16,0-1-6-16,-14 0 5 15,-8 0-7-15,-8 2-22 16,1-2 10-16,-1-2 3 16,6-2-69-16,7-4-59 15,8-6-66-15</inkml:trace>
  <inkml:trace contextRef="#ctx0" brushRef="#br2" timeOffset="2.67513E6">19842 15318 552 0,'0'0'64'16,"0"0"-52"-16,0 0-12 16,0 0 11-16,100 1 6 15,-61 0 12-15,8 2 26 16,10-1-15-16,10-2-11 15,10 2 9-15,6-2-37 16,8 0 2-16,8 0-3 16,11 0 4-16,6-8-4 15,6-6 6-15,1-3-5 0,1-1-1 16,-1 2 0 0,-3-1-5-16,-3 1 5 0,-10 2 4 15,-5-1 4-15,-5 0-7 16,-3 1 1-16,-1 1-2 15,-4-3 0-15,-2-3-1 16,-1-8 4-16,1-2-3 16,-2-5 0-16,-2-5-3 15,-8 0 3-15,-13 5 0 16,-9 9 0-16,-12 6-2 16,-9 8 2-16,-7 3 2 15,-5 5-2-15,0 0 0 16,1 2 1-16,0-1 7 15,8-3-16-15,-3-2 8 16,4-3 0-16,2 0 0 0,-3-2 7 16,1 3-7-16,-3-1-4 15,-6 2 3-15,-6 1 2 16,-3 2-4-16,-3 1 6 16,3-3 0-16,1 1-3 15,1 2-4-15,-5-1 3 16,-2 3-3-16,-6 1-17 15,-1 1-23-15,0 0-66 16,-4 3-187-16</inkml:trace>
  <inkml:trace contextRef="#ctx0" brushRef="#br3" timeOffset="2.6815E6">17329 15698 89 0,'0'0'49'0,"0"0"-49"16,0 0 91-16,0 0-11 15,0 0 37-15,0 0-27 16,-23-52-14-16,23 43-17 16,0 4-11-16,5 1 8 15,-2 2-22-15,-3 2-1 16,0 0-17-16,0 0-16 16,0 0 4-16,0 0-4 15,0 6 1-15,0 12-1 0,0 10 28 16,-6 2 10-1,0 3-1-15,0 1 0 0,0 1-19 16,0-1-10 0,2-1 12-16,1 1-10 0,1-1-4 15,1-2-1-15,1-6-2 16,0-6-3-16,0-7 0 16,0-5-1-16,0-5 0 15,0-2-6-15,0 0-12 16,9 0-27-16,10-11-16 15,11-15-12-15,3-14-92 16,-2-3-142-16</inkml:trace>
  <inkml:trace contextRef="#ctx0" brushRef="#br3" timeOffset="2.68193E6">17559 15557 615 0,'0'0'49'15,"0"0"-27"-15,0 0-22 16,0 0-1-16,0 0-6 16,0 0 7-16,-9 16 10 15,1 5 13-15,-1 3-1 16,-4 4 10-16,-1 2-17 0,-4 1 2 16,-1-2 2-1,1-2-8-15,-1-2-1 0,1-5 22 16,1-5-32-16,7-5 2 15,4-5-3-15,2-5 4 16,2 0-3-16,2 0 2 16,0 0 11-16,0 0-7 15,0 0-6-15,0-1-39 16,0-3 38-16,0 2 2 16,2 2-3-16,6 0 2 15,4 0 0-15,5 5 0 16,2 3 17-16,4 0 10 15,0 1-21-15,3-3 36 16,-2-1-24-16,0-3-7 16,-4-1-11-16,-3-1-3 15,-2 0 3-15,-5 0-33 16,2 0-52-16,-3 0-68 0,-1 0-204 16</inkml:trace>
  <inkml:trace contextRef="#ctx0" brushRef="#br3" timeOffset="2.68223E6">17767 15813 499 0,'0'0'211'0,"0"0"-112"16,0 0-63-16,0 0-36 15,0 0 9-15,0 0 6 0,0 6-2 16,0 13 7-16,0 10 34 15,0 4-38-15,0 3 19 16,2-3-14-16,4-2-10 16,-5-9-8-16,1-4-2 15,-2-7 8-15,0-1-13 16,1-3 6-16,-1-5-2 16,0 1 0-16,0-3-6 15,2 2-42-15,1-2-74 16,3 0-30-16,4 0-102 15</inkml:trace>
  <inkml:trace contextRef="#ctx0" brushRef="#br3" timeOffset="2.68295E6">17904 15966 574 0,'0'0'50'0,"0"0"10"16,0 0-35-16,0 0-25 15,0 0 3-15,0 0 22 16,0 0 30-16,118 34-17 15,-61-18-17-15,9-6-1 16,4-9-8-16,2-1 1 16,-1-20 1-16,-1-11 2 15,-3-7-1-15,-1-6-9 16,-2 0-4-16,-7-2-1 16,-7-2 3-16,-5 4-2 15,-9 5-1-15,-6 6-1 0,-4 5-1 16,-4 6 1-16,-2 3 1 15,-6 5 6-15,-2 5-8 16,-6 1 1-16,-5 5-1 16,-1 2-11-16,0 1-9 15,-1 0-43-15,-17 0-17 16,-3 9-7-16,-1 8-13 16,1 0-54-16,3-3 115 15,-2-4-244-15</inkml:trace>
  <inkml:trace contextRef="#ctx0" brushRef="#br3" timeOffset="2.68316E6">18783 15529 685 0,'0'0'79'0,"0"0"-78"15,0 0-1-15,106 0 0 16,-57 0 3-16,-1 7-3 15,0 7 0-15,-5 5-8 16,0 5-13-16,-4 6 1 16,-5 3-15-16,-10 2-93 15,-15-4-196-15</inkml:trace>
  <inkml:trace contextRef="#ctx0" brushRef="#br3" timeOffset="2.68509E6">19937 15316 581 0,'0'0'40'0,"0"0"-19"16,0 0 27-16,0 0-30 16,0 0 8-16,0 0 20 15,-23-16-24-15,23 16 14 16,0 0-30-16,0 0-6 16,19 5-11-16,11 9 11 15,7 0 6-15,8-3-3 0,9-1 3 16,8-5-4-16,10-2-1 15,2-3-1-15,0 0 8 16,-3 0-8-16,-5-7-4 16,1 1 3-16,3-2 1 15,0 1 9-15,0 0-9 16,-4-1 0-16,1-3-2 16,3-2 3-16,2-3-2 15,-2-1-5-15,0-1 6 16,-5 1 0-16,-3-1 1 15,-4 2 6-15,-2 3-7 16,-2 1-4-16,5 2 4 16,-1 0 3-16,4-1 3 0,3-2-6 15,6-2-3-15,2 1 3 16,3 1 1-16,-6-1 4 16,-4-3-10-16,-5 3 5 15,-3-3 0-15,-1 2 2 16,-1 1 0-16,-2 2-2 15,0 2-2-15,-2 2 2 16,0-3 2-16,0 0 0 16,-2 1-4-16,-3 0 2 15,-2 0 0-15,-2 2 0 16,-2-1 11-16,-4 3-12 16,-2-3 1-16,-3 4 0 0,-3-1 2 15,-1 2-1 1,-3 0 6-16,-1 1-7 0,1 2 2 15,2-1-2-15,3 0 0 16,3 1-4-16,1-2 4 16,8 0 0-16,1-1 2 15,2 1-6-15,1-1 8 16,-2-1-2-16,2 2-2 16,0-2-4-16,2 1 0 15,-2 1 4-15,0-1 0 16,-2 0 0-16,-4-3 2 15,3 1-2-15,-3-2 0 16,2 2 5-16,-3-3-8 16,0-1 6-16,-2 2-4 15,-2 1 1-15,0 1 0 0,-4 3 3 16,-1 1-3-16,-2 2-2 16,-2 0 2-16,-1 0-2 15,-2 0-1-15,0 0 3 16,0 0 10-16,1 0-8 15,1 0-2-15,-1 0-2 16,3 0 0-16,1 0 2 16,0 0 0-16,5 0-3 15,1 0 3-15,1 0 0 16,2 0 1-16,-1-2 6 16,1-2-7-16,-3 1-2 15,1-2 2-15,-2-1-1 0,0 1-4 16,-2-1 3-16,-3 1 2 15,0 2 0-15,-2 1 1 16,-3-1-1-16,2 0 1 16,-3 0-2-16,0-4 1 15,2 2 0-15,-3-3 2 16,5 3-1-16,-1-1-1 16,2 0 0-16,-1 1-2 15,0-1 2-15,-4 2 0 16,2 0 1-16,0 1-2 15,1 0 6-15,0 1-5 16,4-1 0-16,-2 1 3 16,3-2 0-16,-2 3-3 0,-1 0 1 15,-3-2-3-15,-2 3 2 16,-4 0 0-16,3 0-2 16,0 0 6-16,0-3 0 15,4 1-4-15,0 1-1 16,5-4 0-16,2-1 2 15,-1 0 0-15,-1 0 1 16,-7 1-2-16,-7 0 3 16,-8 3-3-16,-8 2-3 15,0 0 2-15,0 0-26 16,0 0-15-16,-8 0-12 16,-12 5-41-16,-7 8 60 0,-6-1-125 15,2-1-30 1,-2-6-56-16</inkml:trace>
  <inkml:trace contextRef="#ctx0" brushRef="#br3" timeOffset="2.68554E6">25404 14520 554 0,'0'0'12'16,"0"0"3"-16,0 0-4 16,0 0-10-16,0 0-1 15,0 0 24-15,76-8 19 16,-59 19-15-16,-2 0-7 16,-1 3-11-16,-1 1-6 15,-3 3 4-15,-4-1-7 0,-5 1-1 16,-1 0 7-16,0-1 1 15,0 0-5-15,0-1-3 16,0-1-2-16,-1-1-15 16,-2 0-27-16,3-4-57 15,0-6-102-15,15-4-141 16</inkml:trace>
  <inkml:trace contextRef="#ctx0" brushRef="#br3" timeOffset="2.68581E6">25865 14533 644 0,'0'0'22'0,"0"0"19"16,0 0-41-16,0 0-1 16,0 0 1-16,0 0 17 15,0 37 28-15,0-11 7 16,0-1-8-16,2 2-16 15,-1 1-8-15,-1 0-11 16,0-2-2-16,0-2-6 16,0-1-1-16,0-5-7 15,0-4-55-15,0-6-35 16,0-8-81-16,9-10-195 16</inkml:trace>
  <inkml:trace contextRef="#ctx0" brushRef="#br3" timeOffset="2.68616E6">26059 14483 628 0,'0'0'65'0,"0"0"-29"0,0 0-36 16,0 0 0-16,0 0 2 16,0 0 1-16,0 4 26 15,-9 16-14-15,-8 2 3 16,-5 4 3-16,-3-2-20 15,1-2 5-15,4-7 0 16,7-3 6-16,7-7-11 16,3-2 8-16,3-3-9 0,0 0 4 15,0 0 3-15,2 0 9 16,11 0-6-16,4-6-8 16,-2 1 4-16,-4 1 2 15,0 4 12-15,-3 0-20 16,2 0 2-16,-1 2 0 15,1 5 0-15,2 1 6 16,-3 1-8-16,0-2-2 16,1-2-44-16,1 0-35 15,4-5-36-15,-2 0-136 16</inkml:trace>
  <inkml:trace contextRef="#ctx0" brushRef="#br3" timeOffset="2.68652E6">26176 14609 201 0,'0'0'415'16,"0"0"-292"-16,0 0-65 16,0 0-25-16,0 0-1 15,0 0-17-15,4-14-4 16,2 14-8-16,3 0-3 16,-2 6 5-16,2 2-3 15,-3 3-3-15,-6 2 1 16,0 2 0-16,0 2 3 15,-2 2 5-15,-9-1-7 16,-1 0 6-16,-3-1-7 16,3-4 11-16,3-5-7 0,2 0 5 15,7-6 0-15,0 0-4 16,0-2 5-16,0 3-10 16,4 1 5-16,12 5 15 15,7 0-3-15,3 1-1 16,0-1-7-16,-2-1-6 15,-2 0 1-15,-7-1-4 16,-6 3-56-16,-9 4-63 16,-6-8-140-16</inkml:trace>
  <inkml:trace contextRef="#ctx0" brushRef="#br3" timeOffset="2.68818E6">17589 16372 624 0,'0'0'123'0,"0"0"-94"16,0 0-29-16,0 0 0 16,0 0 34-16,0 0 25 0,14 77-4 15,-11-47-23-15,-1 2-15 16,-2-6-11-16,0-1-1 15,0-6-3-15,0-7-1 16,-6-4-2-16,1-2-5 16,2-3-44-16,-1-3-58 15,4 0 47-15,0-12 14 16,10-16-257-16,15-2-52 16</inkml:trace>
  <inkml:trace contextRef="#ctx0" brushRef="#br3" timeOffset="2.68848E6">17735 16455 105 0,'0'0'196'0,"0"0"-38"15,0 0-27-15,0 0-34 16,0 0-31-16,0 0-25 16,26-14-15-16,-26 14-25 15,0 7 0-15,0 7 10 0,-3 5-11 16,-9 4 1-16,-4-2 7 16,2-2 1-16,4-6-8 15,4-4 7-15,3-5-5 16,3-4-3-16,0 0 0 15,0 0-3-15,0 0-5 16,15 0 8-16,9-2 9 16,3-2 5-16,-2 1-3 15,-3 3 5-15,0 0-12 16,0 0 10-16,0 0-6 16,0 4-8-16,-2 2 3 15,1 2-6-15,-2 0-1 0,-1 0-63 16,-2-3-59-16,-3-5-185 15</inkml:trace>
  <inkml:trace contextRef="#ctx0" brushRef="#br3" timeOffset="2.68883E6">18069 16515 552 0,'0'0'113'16,"0"0"-51"-16,0 0-56 16,0 0 13-16,0 0-4 0,0 0 6 15,0 0 8-15,72 13-19 16,-59-1-8-16,-7-1 2 16,-6 0-2-16,0 1-2 15,-9 1 4-15,-8-2 4 16,4-2-8-16,5-4 3 15,5-2 7-15,2-3 0 16,1 0-8-16,0 0 23 16,0 0-17-16,4 0-7 15,10 0-2-15,5-3-6 16,1 1 7-16,-3 2-37 16,0 0-45-16,-2 0-60 0,-2 0-183 15</inkml:trace>
  <inkml:trace contextRef="#ctx0" brushRef="#br3" timeOffset="2.68953E6">18425 16514 692 0,'0'0'53'0,"0"0"-18"15,0 0-35-15,0 0-5 16,0 0 5-16,0 0 3 16,31 9 19-16,-1-8 24 15,8 0-21-15,8-1-3 16,2 0-6-16,5 0-8 16,1-13-8-16,1-1 5 15,-3-2 0-15,1-4 1 0,0 1-6 16,1-5 2-1,-3-4-2-15,-1-5 0 0,-1-3 4 16,-2-3-4-16,0-4 0 16,0-3-1-16,3-3-10 15,1 0 8-15,2-1-10 16,-4 6 3-16,-7 4 10 16,-8 8 6-16,-7 6-5 15,-8 9 11-15,-7 7-3 16,-3 5 9-16,-6 5-2 15,-2 0 3-15,-1 0-10 16,0 0-9-16,0 0 0 16,0 0 11-16,0 0-10 0,0 0 8 15,0 2 8-15,0-1-11 16,0-1 9-16,0 0-15 16,0 0 0-16,0 0 1 15,0 0 1-15,0 0-2 16,0 0 0-16,0 0 0 15,0 0-1-15,0 0-6 16,0 0-28-16,0 0-28 16,0 0-55-16,0 2-60 15,0-2-319-15</inkml:trace>
  <inkml:trace contextRef="#ctx0" brushRef="#br3" timeOffset="2.68986E6">19366 15894 20 0,'0'0'531'16,"0"0"-527"-16,0 0-4 16,0 0 6-16,41-81 10 15,-16 67 17-15,2 1 42 16,0 2-11-16,-1 6-27 15,1 5-22-15,0 0-7 16,-3 0 1-16,0 5-9 0,-3 8-6 16,-3 7 6-16,-3 2 0 15,-2 3 4-15,-3 4 7 16,-4 1-20 0,-3 0 9-16,-3-2 0 0,0-2 4 15,0-5-4-15,0 0-4 16,0 0-3-16,0-3-83 15,2-10-158-15</inkml:trace>
  <inkml:trace contextRef="#ctx0" brushRef="#br3" timeOffset="2.69168E6">19739 15821 110 0,'0'0'4'0,"0"0"174"16,0 0-91-16,0 0-40 15,0 0-14-15,0 0 16 16,-13-22-15-16,13 20-14 15,0-1 7-15,6-3 6 16,7 1-17-16,8-1 34 16,1-1-22-16,5 2-14 15,3-2-5-15,4 1-8 0,2 0 7 16,2 1-6-16,2 2-2 16,0 3 0-16,2 0 0 15,5 0 0-15,4 0 0 16,3 0 0-16,1 10-1 15,0 0 5-15,-1 4-4 16,-2-3 3-16,1-1-3 16,2-3 1-16,0-2-5 15,1-2 8-15,4-3 0 16,1 0 2-16,2 0-5 16,-2 0 17-16,-1-4-9 15,-2 4-8-15,-7 0 5 0,-2 0-6 16,-4 0 6-16,4 12-6 15,4 2-2-15,6 0 2 16,6 1 5-16,7 0-5 16,4-6 18-16,5-1-11 15,5-8 18-15,7 0-6 16,4 0-17-16,4 0 10 16,-4 0-12-16,-2 0 0 15,1 0 2-15,-4 0 2 16,6 0-2-16,-2 0-2 15,-3 0 0-15,-1 0 4 16,-2 0 9-16,-4 10-13 16,1 2 6-16,2 2-2 15,2 1-3-15,0 1 5 16,-7-1-2-16,-7 0-4 0,-11-1 5 16,-7 1-2-16,-11-3-5 15,-8 3 4-15,-10-3-2 16,-7 0 0-16,-4 1 0 15,-1-2 0-15,-5 1 0 16,2-1 1-16,-1 2-2 16,0-3 2-16,0 3 0 15,4 1 1-15,0 0-1 16,7 1 13-16,2 2-14 16,6 2 2-16,3 3 12 0,1 0-14 15,2-1 4-15,-2 1-9 16,-3-2 15-16,-4-1-11 15,-1 0 2 1,0-3-2-16,0 1 2 0,4 1-1 16,2-2 4-16,3 0-4 15,3-1 0-15,1-2-2 16,0-2 4-16,0 0-2 16,-3-1 13-16,-2 2 2 15,-3 0-14-15,2 0 5 16,-6-1-6-16,-5-2 1 15,-1 1-1-15,-2 1-2 16,1-2 1-16,-1-1 2 16,4 1 1-16,0-1-2 15,4 0 0-15,-2-2 5 0,1-1-4 16,-4 0-1-16,-3-2 7 16,-5 0-6-16,-1 1 0 15,1 1 2-15,-1 0-2 16,-2 1-1-16,3 2 0 15,0-2 0-15,5 3-1 16,2-1 1-16,1 1 0 16,2 2 0-16,-1 0 2 15,2-1-2-15,2 1 0 16,0-1 0-16,-2 0-1 16,-1-1 1-16,-2 1 0 15,-1-3 3-15,-3 0-1 0,0 0-4 16,-3-4 2-16,-2 0-1 15,3 1 1-15,4-3 1 16,-1 1 0-16,5-2-1 16,2 0 0-16,-1 0 7 15,-3 0-14-15,0 0 9 16,-2 0-2-16,-5 0 0 16,0 0 4-16,-3 0-9 15,-4 0 3-15,-5 0 2 16,-3 0 0-16,-1 0 1 15,-2 0 3-15,0 0-4 16,0 0-4-16,0 0 1 16,0 0-19-16,0 0 6 15,0 0-19-15,0-2-25 16,0-8-7-16,0-8-84 0,-3-6-208 16</inkml:trace>
  <inkml:trace contextRef="#ctx0" brushRef="#br3" timeOffset="2.69198E6">25614 16680 596 0,'0'0'76'0,"0"0"5"15,0 0-50-15,0 0-24 16,0 0-7-16,0 0-2 16,-10-7 1-16,10 7 1 0,13 6 0 15,4 8 0-15,2 2 20 16,-1-1-9-16,-3 1-3 15,-2-1 2-15,-7-2 3 16,-4 0-13-16,-2 0 11 16,0 4 1-16,-5-1-2 15,-12 4 6-15,-6-1-2 16,-2 1-12-16,-4 2 4 16,6-6-6-16,3 1-6 15,7 0-31-15,1-2-45 16,8-1-33-16,4 0-169 15</inkml:trace>
  <inkml:trace contextRef="#ctx0" brushRef="#br3" timeOffset="2.69239E6">25659 17179 686 0,'0'0'60'0,"0"0"10"16,0 0-67-16,0 0-3 16,0 0 0-16,0 0 1 15,2 8 14-15,-2 12 27 16,-5 7 8-16,-4 2-15 16,-1 1-19-16,-2 0-1 15,1-4 0-15,0-1-13 16,3-5 2-16,2-10-4 15,3-3-23-15,3-5-31 16,0-2-67-16,3-10-31 16,21-19-252-16</inkml:trace>
  <inkml:trace contextRef="#ctx0" brushRef="#br3" timeOffset="2.69273E6">25901 17084 763 0,'0'0'15'0,"0"0"-15"16,0 0-32-16,0 0-17 16,0 0 49-16,0 0 11 15,0 0 13-15,-97 92-1 16,64-73-1-16,-3 1-13 16,3-3-8-16,4-5 7 0,5-1-8 15,8-5 2-15,7-4-2 16,6-2 7-16,3 0 3 15,0 0 3-15,0 0-2 16,0 0 3-16,0 2 5 16,7 2 2-16,11-1 8 15,6 2 7-15,1 3-12 16,1-2-13-16,-1 2-10 16,-4-3 7-16,-5-1-8 15,0-1-22-15,-5 0-85 16,-2-3-39-16,-3 0-150 15</inkml:trace>
  <inkml:trace contextRef="#ctx0" brushRef="#br3" timeOffset="2.69306E6">25834 17294 377 0,'0'0'307'0,"0"0"-202"0,0 0-86 15,0 0-10-15,0 0-4 16,0 0 28-16,56 0 6 15,-43 0-31-15,-2 0 5 16,-5 0-7-16,-3 0-6 16,-3 0 0-16,0 5-2 15,0 1 2-15,0 5-1 16,-7 1 2-16,-5-2 8 16,0-1-8-16,4-3 3 15,1-1 9-15,6-2-1 0,1-1 1 16,0 0-1-16,0 2-10 15,5 1 0-15,17 4 20 16,7 2 13-16,4-8-15 16,0 3-19-16,-3-3-1 15,-6 4-1-15,-8-1-71 16,-9 2-60-16,-7 1-98 16</inkml:trace>
  <inkml:trace contextRef="#ctx0" brushRef="#br3" timeOffset="2.69436E6">18476 16837 442 0,'0'0'132'0,"0"0"-25"15,0 0-98-15,0 0-9 16,0 0 6-16,0 0-2 15,1 4 8-15,7 7 64 16,1 6-39-16,-5 2-10 0,-1 2 2 16,-3 4-17-1,0 2-9-15,-7 2 2 0,-5 1 1 16,-1-2-5-16,0-4-2 16,7-7-34-16,3-8-42 15,3-4-24-15,0-5-105 16,12-17 120-16,9-17-153 15</inkml:trace>
  <inkml:trace contextRef="#ctx0" brushRef="#br3" timeOffset="2.69468E6">18610 16820 379 0,'0'0'91'16,"0"0"62"-16,0 0-88 0,0 0-41 16,0 0-4-1,0 0 3-15,45-12-2 0,-41 26-8 16,-1 2-2-16,-3 3-2 15,0-1-1-15,-3-1-5 16,-10-4 3-16,-1-3-6 16,3-5 8-16,3-1 0 15,4-4-8-15,2 0 1 16,2 0 20-16,0 0-8 16,0 0 1-16,0 0-7 15,0 3-6-15,0 0-1 16,8 4 0-16,5 2 9 15,5 1 30-15,3 1-26 16,2-1-5-16,4-6-2 16,2 2-3-16,-2-6-3 0,0 0-7 15,-2 0-89-15,-1 0-42 16,-9 0-152-16</inkml:trace>
  <inkml:trace contextRef="#ctx0" brushRef="#br3" timeOffset="2.69501E6">18899 16973 627 0,'0'0'91'0,"0"0"-1"15,0 0-42-15,0 0 2 16,0 0-4-16,0 0-15 16,30-10-22-16,-7 5-9 0,4 1 0 15,-5 4-1-15,-6 0-4 16,-5 0-7-16,-8 0-12 15,-3 7-20-15,0 5 26 16,-17 5 14-16,-7 4 4 16,2-4 18-16,6-5 1 15,10-4-11-15,6 0-8 16,0-2 0-16,3 4-5 16,16-3 5-16,8 3 12 15,1-4-1-15,2-2-11 16,-7 1 0-16,-4-3-10 15,-9-2-47-15,-2 0-55 16,-8 0-61-16,0-16-219 0</inkml:trace>
  <inkml:trace contextRef="#ctx0" brushRef="#br3" timeOffset="2.69551E6">19071 16920 194 0,'0'0'448'15,"0"0"-371"-15,0 0-63 0,0 0-6 16,0 0 47-16,0 0 14 15,34-15-14-15,-1-4-17 16,4-6-13-16,-1-4-16 16,1-9 4-16,4-3-4 15,5-6 6-15,3-5-15 16,-1-1 0-16,-4 4 0 16,-5 3 1-16,-7 2 1 15,-4 4 0-15,-3 3-2 16,-2-1 0-16,-2 2-1 15,-1 5 5-15,-1 1-4 16,0 3 5-16,0 5-5 16,4-2-1-16,1 1 1 15,-1 0 0-15,-2 5 0 0,-9 7 0 16,-7 4 3-16,-4 6-3 16,-1 1-5-16,0 0-3 15,0 0-2-15,0 0-9 16,-6 13-55-16,-1 11-42 15,-5 5 79-15,6 2-85 16,3-2-86-16,1-12-237 16</inkml:trace>
  <inkml:trace contextRef="#ctx0" brushRef="#br3" timeOffset="2.696E6">19752 16229 538 0,'0'0'0'16,"0"0"-84"-16,0 0-2 16,0 0 86-16,0 0 16 15,0 0 129-15,-1 11-29 16,1-18-67-16,0-4-31 16,4-2 12-16,9-1 15 15,3 1-23-15,-3 1-11 16,1 0-1-16,-2 2-10 15,-2 0 0-15,0 3-2 16,-2 2 1-16,-3 2-7 0,-4 3 7 16,-1 0-7-1,0 0-34-15,2 0-7 0,-2 0 30 16,1 0 14-16,-1 0 4 16,0 0-4-16,0 0 5 15,2 0-1-15,-1 0 2 16,6 1-1-16,2 1 12 15,6 0 8-15,6-2 11 16,4 0-5-16,2 0-13 16,-1 0-11-16,-4 0-2 15,1 0 0-15,-3 0 0 16,-8 0 0-16,-4 1 1 16,-4 1-1-16,-4-2-2 15,0 0 1-15,0 2-2 0,0 2 0 16,-6 7-61-16,-7 6-48 15,-5-3-27-15,-2-2-215 16</inkml:trace>
  <inkml:trace contextRef="#ctx0" brushRef="#br3" timeOffset="2.69637E6">19846 16136 671 0,'0'0'17'16,"0"0"14"-16,0 0-31 0,0 0-23 15,0 0-199-15,0 0 35 16</inkml:trace>
  <inkml:trace contextRef="#ctx0" brushRef="#br3" timeOffset="2.69905E6">19905 16256 545 0,'0'0'44'16,"0"0"49"-16,0 0-64 15,0 0-22-15,0 0 9 0,-3-82 2 16,10 60 1-16,-1 1 3 16,0 1-14-16,3-1 2 15,-2 6-10-15,3-2 0 16,0 7 0-16,6 0-1 15,4 1-1-15,1-1-3 16,0 1-1-16,-2 1-3 16,-1 1 7-16,1 0 2 15,2-3-1-15,2 1 2 16,-1 1 0-16,2 1-1 16,2 3 0-16,3 1 16 0,7-2-9 15,2 1-5-15,4 0 7 16,3-2 1-16,-6 3-7 15,-3-2-2 1,1 2 2-16,-3-1-3 0,3 2-1 16,1 2 1-16,-5 0 0 15,1 0 6-15,-3 0-4 16,2 5-4-16,1 4 1 16,0 0-1-16,2-1 0 15,0 0 2-15,2-3 0 16,3-4 1-16,3-1-2 15,5 0 1-15,6 0 0 16,0-9-5-16,3-2 8 16,-1 0-3-16,1 3 4 15,2-1 0-15,1 1 3 0,0-1-7 16,2 1 0-16,-5-1-3 16,-1 0 2-16,-4 1 2 15,-2-1-2-15,4-1 5 16,0 2-5-16,2-3 2 15,-3-1-1-15,-5-1 0 16,2-1 2-16,-4 0-2 16,0 3 2-16,0-3-2 15,1 2 0-15,0 1-2 16,-3 0 2-16,1-1 4 16,-1 0-4-16,2 0-5 15,-2 1 5-15,1 0 3 0,1-1 2 16,0-2-4-1,4-4-1-15,1 1 0 0,0-2-4 16,0-2 9-16,-3-1-10 16,0 3 3-16,-3-4 2 15,0 4 7-15,-1-1-7 16,1 2 0-16,-2 2 0 16,-5 0 0-16,-3 1-5 15,-4 1 4-15,-3 0 2 16,0 0 5-16,-4-1-6 15,0 0-7-15,-2-5 7 16,-1 2 5-16,-2-1-5 16,-4 0 0-16,0-1-7 0,0 4 6 15,-2 0 2 1,3 1 7-16,4-2 1 0,-1 2-8 16,2-1-1-16,1 2 2 15,0-2-2-15,2 2 24 16,-2 0-7-16,0-3-12 15,0 0-1-15,0-7-4 16,-1-2 7-16,1-6 5 16,4-6-3-16,-2-3-8 15,4 1-1-15,-3 3 8 16,0 4-3-16,0 6-4 16,-1 5-1-16,3 1-4 15,0 2 4-15,1 2 4 16,-2 2-1-16,-2 0-3 0,2 1-3 15,-3 1 3-15,0-5 0 16,2 0-3-16,-2-5 3 16,3-3 0-16,0-2-6 15,1-2-5-15,2 2 6 16,-3 4-2-16,3 4 5 16,-2 5-7-16,-1 1 2 15,1 4 0-15,1 1-1 16,-1 2 6-16,0 2-2 15,4-3-12-15,1 2 9 16,2 1-6-16,7-2 0 16,0-3 3-16,0-1-3 15,-2-3 13-15,-6 0-4 0,-3 4 2 16,-7 0 1-16,-6 3 1 16,0 2 0-16,-4 3 0 15,-3 0-4-15,1 2 4 16,2 0 1-16,-2-1 3 15,1-2-4-15,2-1 0 16,-1-1 1-16,0-3-3 16,3 0 6-16,2-2-5 15,3-2 2-15,0 0 5 16,-2 0-6-16,0 5-3 16,-4 2 3-16,-1 4 0 15,-1 1 1-15,-4 0-1 0,-1 0 0 16,-3 0-3-16,0 0-1 15,-1 0 0-15,-1 0-1 16,0 0 4-16,1 3 1 16,1 0-3-16,-2 1 2 15,1 3 0-15,-2 1-4 16,1 0-2-16,-3 1 4 16,1 2-6-16,-1 4 9 15,1 4-3-15,-2 6 11 16,0 1-9-16,0 5 1 15,0 1 0-15,0 2 2 16,0 2 9-16,-2-2-9 16,-5 2 8-16,3-2 0 15,-1 0 1-15,2-2-1 0,2-1-10 16,1-2 8-16,0 0-4 16,0 0 6-16,0 3-8 15,3-1 5-15,1 4-5 16,-1 0-2-16,-1 2 0 15,2-4 0-15,-1-1 8 16,-2-1-5-16,2 0 0 16,2 4 2-16,1-2-4 15,0-3 1-15,3 3-2 16,-2-3 4-16,2-1-2 16,3 0-2-16,0-5 5 0,-3 0-3 15,3-2 1-15,0-2-5 16,-1 1 4-16,5 1-2 15,-1 0 0-15,3 0 3 16,-1-3 2-16,0-2-1 16,4-2-4-16,-3-2 17 15,6-2-10-15,1-4-3 16,2 0 5-16,0-2-2 16,-4-1-7-16,-1-1 0 15,-3 2 0-15,-4-2 1 16,-2 2-1-16,-4-1 0 15,4 1-1-15,-4 3 2 16,4-4-1-16,0 3 0 0,-1 0 0 16,2-2 0-1,-1 1 2-15,-3-2-2 0,0 0 0 16,-2 1 3-16,-4-4-5 16,1-1 2-16,0 2 0 15,2 1 2-15,2 1 0 16,-2 0 9-16,1-1-11 15,1 0-6-15,-3 0 6 16,-2-1 0-16,-2-2 1 16,-1 0 0-16,-1 2-1 15,0-2-1-15,0 0 1 16,2 1 1-16,-2-1-1 16,0 0 0-16,0 0 6 15,0 0-4-15,0 0-2 0,0 0 0 16,0 0-5-16,0 0 0 15,0 0 4-15,0 0 0 16,0 0-28-16,0 0 16 16,-6 0-22-16,-3-8-29 15,-2 0-39-15,5-3-169 16,5-4-141-16</inkml:trace>
  <inkml:trace contextRef="#ctx0" brushRef="#br3" timeOffset="2.69933E6">25965 15404 513 0,'0'0'76'16,"0"0"-76"-16,0 0-15 16,0 0 15-16,0 0 1 15,0 0 19-15,39 66-6 16,-30-56 7-16,-2 1-17 15,-4-1-3-15,-1 0-1 16,-2 2 14-16,0 1-14 16,0 1 6-16,-3 1-3 15,-5-1-3-15,1 1-3 16,-2-1-2-16,3 1-15 16,1 2-16-16,4-1-67 0,1-2-20 15,0-4-151-15</inkml:trace>
  <inkml:trace contextRef="#ctx0" brushRef="#br3" timeOffset="2.69986E6">26040 15744 387 0,'0'0'99'0,"0"0"-6"16,0 0-51-1,0 0 1-15,0 0-6 0,0 0 1 16,7-8-15-16,-7 23-6 15,0 4 58-15,0 4-27 16,-4 3-24-16,-2 3-14 16,-2 0 11-16,1 2-15 15,-2-2 9-15,0-5-9 16,0-2-4-16,1-5 3 16,2-5-5-16,2-1-5 15,-1-5-40-15,1-1-23 16,3-3-27-16,1-2-52 15,0-7-70-15</inkml:trace>
  <inkml:trace contextRef="#ctx0" brushRef="#br3" timeOffset="2.70024E6">26053 15833 474 0,'0'0'29'0,"0"0"62"16,0 0-65-16,0 0-3 15,0 0 23-15,0 0-6 16,0 0-31-16,5-3-2 16,-5 16-3-16,0 2 22 15,0 6 4-15,-3 1-11 16,-9 2-3-16,-2-4-3 16,4-4-10-16,1-7 1 0,3-3-4 15,0-3 0 1,5-1-4-16,1 0 9 0,0-2-2 15,0 0-3-15,0 0 1 16,0 0 4-16,0 0-2 16,0 0 7-16,0 0 7 15,0 0-8-15,0 0 1 16,0 3-10-16,5 0 0 16,9 1 0-16,7 3-1 15,0 2-9-15,-2-2-48 16,0 2-42-16,-5-5-18 15,-5-4-169-15</inkml:trace>
  <inkml:trace contextRef="#ctx0" brushRef="#br3" timeOffset="2.70064E6">26120 16029 551 0,'0'0'126'0,"0"0"-51"0,0 0-49 15,0 0 2-15,0 0 20 16,0 0-3-16,-1 0-24 15,13 0-16-15,1 0-2 16,3 0-3-16,-5 0 0 16,-5 0-1-16,-4 0 1 15,-2 5-3-15,0 1-4 16,0 2-1-16,-3 5 8 16,-8 1 4-16,-1 1-2 15,2-6 10-15,5-1-4 0,2-2 3 16,3 0-11-16,0-2-5 15,0 2 5-15,0 1 8 16,6 0 0-16,0 0-4 16,1-2-3-16,-2 2 3 15,-2-1-4-15,-2 3 1 16,-1 2 1-16,0 3 3 16,-6 6 1-16,-13 1 1 15,-8 0 3-15,-1 1-2 16,0-5 1-16,2-3-9 15,8-4-2-15,9-5-33 16,4-5-37-16,5 0-28 16,0-10-18-16</inkml:trace>
  <inkml:trace contextRef="#ctx0" brushRef="#br3" timeOffset="2.70111E6">25914 15847 279 0,'0'0'45'0,"0"0"23"0,0 0-25 16,0 0 8-1,0 0 30-15,0 0-27 0,0-4 9 16,0 14-37-16,0 6 17 16,0 3-21-16,2 6-13 15,-2 0-6-15,0 0-3 16,0 1-55-16,-9-8-138 15,-9-9-304-15</inkml:trace>
  <inkml:trace contextRef="#ctx0" brushRef="#br3" timeOffset="2.70326E6">16980 15894 42 0,'0'0'257'0,"0"0"-257"16,0 0-4-16,0 0-74 16</inkml:trace>
  <inkml:trace contextRef="#ctx0" brushRef="#br3" timeOffset="2.70608E6">2467 14727 482 0,'0'0'46'0,"0"0"51"16,-9-82-23-16,1 71-9 0,-5 6-3 15,-1 2-36 1,-5 3-23-16,-8 0-3 0,-7 7 13 16,-5 11-1-16,0 3-12 15,6-2 2-15,8 1 4 16,10-5-5-16,11 0-1 15,4 4-7-15,1 4-11 16,20 10 13-16,12 9 5 16,3 8-5-16,0 4 13 15,-8 4-17-15,-4 0-6 16,-12-7-13-16,-11-1 19 16,-1-6-17-16,-4-9 7 0,-8-8 9 15,0-13 3-15,6-8 7 16,6-6 15-16,-3 0 27 15,0-14-42 1,3-12-18-16,0-3 17 0,6 0 2 16,16 5 2-16,2 6-3 15,4 7 15-15,-1 3-15 16,-3 8-5-16,-1 0 5 16,-3 0 9-16,-6 4-5 15,2 1-3-15,-5-2 2 16,-2-3-3-16,1 0 0 15,-4 0 0-15,3-7 21 0,0-15 11 16,0-9-20 0,-3-8-5-16,3-6 7 15,-2-3-14-15,-2 3 0 0,-2 7-1 16,-2 13-1-16,-1 10-5 16,0 13 2-16,0 2-12 15,0 12-44-15,0 17 22 16,0 8 37-16,0 5 2 15,0-2 5-15,-1-7 9 16,1-4-6-16,0-9-3 16,0-8 1-16,0-3-4 15,0-5 2-15,0-3-8 16,6 2 0-16,1-3-1 0,5 0 5 16,5-4 2-1,5-11 0-15,5-7 6 0,4-1-7 16,0-5-2-1,2-1-2-15,0-1-11 0,6-5 12 16,4 1-19-16,2 5 18 16,-1 2-5-16,-3 6-2 15,-10 6 10-15,-10 5 2 16,-9 3-2-16,-9 7-4 16,-3 0 0-16,0 0 4 15,-3 0-10-15,-19 14-22 16,-8 6 13-16,-6 4-97 15,3 1 86-15,5-1 14 16,4-3 16-16,6-3 33 16,9-2-24-16,2 0 3 0,2-4-3 15,2 1 10-15,3-1-15 16,0 1-1-16,0 3-3 16,9-1 29-16,3 1-15 15,5 1 1-15,3-2 2 16,1-1-9-16,0-2 0 15,3-5-4-15,-5-1-1 16,-2-3 12-16,-4-3 4 16,-2 0-8-16,0 0 17 15,0-7 2-15,-2-12 1 16,3-7-9-16,-5-3-15 16,-4-7-7-16,0-3 1 0,-1-1-5 15,-1-2-12-15,2 6-24 16,0 7 21-16,-1 14-6 15,1 9 25 1,-3 5 0-16,0 1-13 0,0 0 10 16,0 0-25-16,0 8-2 15,0 4 28-15,0 2-5 16,0-2 4-16,0-3 3 16,0-5 12-16,4 0-12 15,-1-2-2-15,9-2-19 16,4 0 20-16,4 0 1 15,10-14 10-15,1-7-2 0,5-4-1 16,1 0-14-16,-1-2 6 16,-2 1-30-16,1 4 28 15,-4 1 0-15,0 5 2 16,-7 3-18-16,-2 5 11 16,-11 5 4-16,-5 3 3 15,-6 0-9-15,0 0-14 16,0 7-75-16,-20 14 99 15,-5 7-16-15,-3 2 23 16,1-1-7-16,3 5 57 16,6-4-35-16,6-2-16 15,8-2 32-15,4-3-17 16,0-5-4-16,1-4-17 16,14-3 0-16,5-9 14 15,2-2 1-15,6 0 6 0,2-11-4 16,1-9-13-16,-1-4-2 15,-3-1 26-15,0-1-7 16,-9-3-21-16,1 3 6 16,-4-5-2-16,0-2 1 15,-3-3-5-15,0-4-1 16,-5 1-9-16,-2 0 1 16,-2 11 6-16,-3 9-17 15,3 9 19-15,-3 6 1 16,3 4-3-16,0 0-15 15,4 5 12-15,-1 12-13 16,0 4 19-16,-1 6 11 16,-2 0 7-16,0 0-5 0,-3-5 2 15,0-4-9-15,1-6-4 16,2-7-2-16,-2-3 0 16,1-1 2-16,1-1-5 15,3 0-4-15,9-12-1 16,6-8 8-16,3 3-16 15,-2 4 16-15,-7 9 8 16,4 4 5-16,-5 0-12 16,5 0 7-16,-4 7-2 15,0 1-5-15,2 1-1 16,-1-1 0-16,3-2 7 16,5-4-7-16,0-2-35 15,3 0-116-15,-8-8-341 0</inkml:trace>
  <inkml:trace contextRef="#ctx0" brushRef="#br3" timeOffset="2.70649E6">4428 14344 730 0,'0'0'3'0,"0"0"-2"15,0 0-1-15,36 90 18 16,-27-51-15-16,0 2 21 16,-3 2-9-16,-5-1-15 15,2-3 12-15,-1-1-12 0,1-6-1 16,3-6-64-16,1-11-69 15,2-15-209-15</inkml:trace>
  <inkml:trace contextRef="#ctx0" brushRef="#br3" timeOffset="2.7069E6">4783 14195 342 0,'0'0'45'0,"0"0"-40"16,0 0 29-16,0 0 12 15,0 0 71-15,12 74-37 16,-12-42-19-16,0 4-22 16,-3 1-6-16,-10 2-15 15,-4-2 12-15,-2-7-25 16,7-5 2-16,0-10 12 15,5-6-18-15,4-4-1 16,3-5 1-16,0 0-1 16,0 0-22-16,0 0 3 15,1 0 16-15,11-8-7 16,1 1-10-16,1 0-2 16,4 2 22-16,-2 3 6 0,-1 2-6 15,4 0-5 1,-2 0 3-16,2 0 2 0,-2 2 0 15,-1 7 0 1,-1-2-1-16,-2-1-19 0,-2 1-35 16,-1-3-28-16,-7-4-176 15</inkml:trace>
  <inkml:trace contextRef="#ctx0" brushRef="#br3" timeOffset="2.7074E6">4966 14503 606 0,'0'0'108'0,"0"0"-100"16,0 0-8-16,0 0 5 15,0 0 8-15,81-8 1 0,-66 8 8 16,-3 0-19-16,3 10 7 15,-9 4-8-15,-3 3 3 16,-3 1-10-16,0 1 11 16,-3 0-5-16,-5-7 3 15,3-4 15-15,2-5-10 16,3-2-8-16,0-1-1 16,0 2-2-16,0 3-10 15,3 2 12-15,11 0 1 16,0 1 1-16,7-1-2 15,-2-1 4-15,1-5-4 16,0-1-11-16,1 0-1 0,0-14-29 16,-3-6-88-1,-9-12-175-15</inkml:trace>
  <inkml:trace contextRef="#ctx0" brushRef="#br3" timeOffset="2.7077E6">5219 14040 738 0,'0'0'4'16,"0"0"0"-16,0 0-4 16,0 0 1-16,101 13-1 0,-71 8 1 15,-2 5 3-15,-2 6 8 16,-6 2-8-16,-6 9-3 15,-8 3 5-15,-6 3-2 16,0 9-4-16,-17 0 17 16,-8 7-16-16,-8 0-1 15,-1 3-39-15,-6-2-56 16,-2-4-19-16,0-8-47 16,-4-13 37-16,4-13-56 15</inkml:trace>
  <inkml:trace contextRef="#ctx0" brushRef="#br3" timeOffset="2.7082E6">4370 14193 231 0,'0'0'124'0,"0"0"-110"16,0 0-6-16,-82 87 28 15,65-57 71-15,1 4-42 16,4 5-8-16,9 3-4 0,3 6-17 15,8 4-25 1,14 1-3-16,5 3 18 0,0-1-19 16,3 0-6-16,4-2 0 15,0 2-1-15,8-2-4 16,4-2 0-16,2-4-29 16,7-6-81-16,0-15-138 15</inkml:trace>
  <inkml:trace contextRef="#ctx0" brushRef="#br4" timeOffset="2.71616E6">2898 15608 334 0,'0'0'82'0,"0"0"9"16,0 0 8-16,0 0-39 16,0 0-16-16,0 0-30 15,-6-46-5-15,36 23-8 16,11-4 19-16,10-1 4 16,19-2 3-16,11 1-23 15,13-4-2-15,13 0-2 16,9 1 6-16,-2 0-6 15,2 2-1-15,-4 1-3 16,-9 0 4-16,-3 2 0 16,-11 1 0-16,-5 1 6 15,-8 3-4-15,-9 2-4 16,-10 2 4-16,-20 6 3 0,-15 3-4 16,-14 6 9-16,-8 2-2 15,0 1 19-15,0 0 0 16,0 0-22-16,0 0-5 15,-3 0-14-15,-2 0-24 16,5 0-7-16,-4 4-19 16,-5 10-51-16,0 6-110 15,0-1-22-15</inkml:trace>
  <inkml:trace contextRef="#ctx0" brushRef="#br4" timeOffset="2.7173E6">3466 15721 538 0,'0'0'45'0,"0"0"23"16,0 0 17-16,0 0-59 15,0 0 13-15,0 0-1 16,0 0-32-16,0-21-6 0,3 22 0 16,9 14-1-16,0 13 1 15,6 5 6-15,-3 9 17 16,-2 1 1-16,-4 1-9 16,-1-5 9-16,-4-1-1 15,-1-9-18-15,-1-5 11 16,-1-7-16-16,-1-9 2 15,0-4 6-15,0-4-8 16,0 0 0-16,0 0-10 16,0 0-38-16,3 0 2 15,-2-16-14-15,2-13-77 16,3-12-477-16</inkml:trace>
  <inkml:trace contextRef="#ctx0" brushRef="#br4" timeOffset="2.71769E6">3675 15654 719 0,'0'0'2'0,"0"0"63"15,0 0-65-15,0 0-5 16,0 0-1-16,0 0 6 16,3 22 0-16,0 0 5 15,0 5 11-15,0 3-2 16,1 1-4-16,-4-1 1 15,0 2 3-15,-4-3-3 0,-8 0-6 16,0-4 3 0,-3-2 0-16,3-5-7 0,0-4 3 15,6-7-4-15,3 0-2 16,0-2 2-16,0 0 6 16,3 0-3-16,0-3-3 15,0 1-12-15,0 3-2 16,2 0 12-16,10 5 2 15,4-1 4-15,6-2 8 16,1 1 5-16,5-3 8 16,1 0-14-16,-3-1-3 15,0-5-3-15,-1 0-5 16,-5 0-15-16,-1 0-82 0,-7-5-69 16,-3-7-143-1</inkml:trace>
  <inkml:trace contextRef="#ctx0" brushRef="#br4" timeOffset="2.7183E6">4000 15951 301 0,'0'0'84'16,"0"0"-53"-1,0 0 8-15,0 0 41 0,0 0-52 16,0 0-28-16,0-14-43 16,0 13-98-16,0-1-87 15,0 1 175-15,0 1 53 16,0 0 50-16,0 0 69 15,0 0-7-15,0 0-2 16,0 0-2-16,0 0-50 16,3-2-19-16,6 1-30 15,9-1-2-15,3 1 37 16,4 1-5-16,-4 0-27 16,1 3-9-16,-5 8 8 0,-7 3-11 15,-4 6 5-15,-6 5-4 16,0 4-1-16,-6 7 0 15,-18 3-1-15,-7 0 5 16,4-5 28-16,2-9-32 16,10-9-10-16,6-11 10 15,6-2 13-15,3-3-12 16,0 0 6-16,0 0 11 16,0 0-7-16,0 0-11 15,6 0 7-15,4 0-7 16,4 0 22-16,2 0-4 15,2 0-16-15,0 0 7 0,4 0-8 16,-5 3-2 0,-1 0 0-16,-2-2-9 0,-7-1-55 15,-1 0-31-15,-3 0-1 16,-3-13-112-16</inkml:trace>
  <inkml:trace contextRef="#ctx0" brushRef="#br4" timeOffset="2.7189E6">3785 15362 518 0,'0'0'52'16,"0"0"19"-16,0 0-54 15,0 0 46-15,0 0-30 16,0 0-33-16,-3-20 0 0,6 40 0 16,5 7 2-1,-4 3 23-15,1-1-5 0,-1 0-4 16,-1-6-4-16,1-5-6 16,-2-3 4-16,1-6-9 15,0-1 12-15,-3-6-13 16,0-1 0-16,0-1 1 15,0 0 17-15,0 0 0 16,0-3 11-16,0-14-27 16,0-5-2-16,0-2-18 15,0 2 3-15,0 8 13 16,0 7-6-16,0 4 6 16,0 3 1-16,0 0-2 0,0 0-3 15,0 0 2-15,0 0-4 16,0 17 2-1,0 5-14-15,0 6 14 0,0 3-3 16,0 0-73-16,0-2-32 16,0-5-119-16</inkml:trace>
  <inkml:trace contextRef="#ctx0" brushRef="#br4" timeOffset="2.72574E6">18941 18110 468 0,'0'0'104'16,"0"0"20"-16,0 0-56 16,0 0-14-16,0 0 5 15,0 0-14-15,0 0-10 16,0 0-23-16,-16-17-12 15,16 27 0-15,4 16 2 16,1 14 16-16,-2 7 6 0,-2 2-19 16,-1 8 17-16,0-7-11 15,0-2-5-15,0-5 1 16,0-8 2 0,0-6-8-16,-4-8-1 0,1-7 0 15,0-7-9-15,0-6-44 16,3-1-26-16,0-1-10 15,0-25-16-15,3-13-246 16</inkml:trace>
  <inkml:trace contextRef="#ctx0" brushRef="#br4" timeOffset="2.72608E6">19114 18199 487 0,'0'0'151'15,"0"0"-67"-15,0 0-45 16,0 0-23-16,0 0-15 15,0 0-1-15,0 13-2 16,0 11 2-16,-10 6 20 16,-1 5-15-16,1-4-2 15,-2-2-1-15,1-7-2 16,1-4 0-16,0-7 0 16,4-3 3-16,3-5-3 15,1-2 1-15,2-1 6 16,0 0-4-16,0 0-2 15,0 0 11-15,0 0 1 0,0 0-6 16,5 0-6 0,8 6 8-16,7 4 10 0,0 0 0 15,0 1-7-15,1 1-10 16,-4-2-4-16,-1 1 2 16,1-3-44-16,0-1-80 15,-2-5-152-15</inkml:trace>
  <inkml:trace contextRef="#ctx0" brushRef="#br4" timeOffset="2.72646E6">19354 18477 644 0,'0'0'48'0,"0"0"-16"15,0 0-29-15,0 0-1 16,0 0 13-16,0 0-4 16,90 10 19-16,-75 2-15 15,-3 3-14-15,-5-2 6 16,-4 3 1-16,-3 1-4 16,0 3 1-16,-15-2-1 15,-4-1 6-15,-1-3-9 16,4-6 9-16,6 0-7 15,5-5-2-15,5-2-1 16,0-1 0-16,0 0 21 0,0 0-13 16,12 0-3-16,15-7-5 15,7-6 27-15,-1-1-18 16,-6 5-7-16,-8-2-2 16,-8 5-17-16,-10-1-27 15,-1-2-37-15,-4-5-163 16</inkml:trace>
  <inkml:trace contextRef="#ctx0" brushRef="#br4" timeOffset="2.72702E6">19369 17925 435 0,'0'0'23'16,"0"0"94"-16,0 0-37 16,0 0-25-16,0 0 14 15,0 0-38-15,12-20 6 16,-9 20-30-16,-2 0-5 16,1 0-2-16,0 10 0 0,2 1 7 15,-1 4-5-15,-3 2-1 16,0-1-1-16,0-3 0 15,0 4-11-15,0-3-34 16,-6 0-17-16,1 2-20 16,0-3-115-16,-1-8-130 15</inkml:trace>
  <inkml:trace contextRef="#ctx0" brushRef="#br4" timeOffset="2.72743E6">19427 17869 569 0,'0'0'117'0,"0"0"-64"15,0 0-51-15,0 0 1 16,0 0-1-16,0 0 31 15,0 25-4-15,0-8 16 16,0 1-26-16,0 1-14 16,0-2-1-16,0 4-4 15,-1-3-25-15,1 1-56 16,-2-2-76-16,2-9-245 16</inkml:trace>
  <inkml:trace contextRef="#ctx0" brushRef="#br4" timeOffset="2.72826E6">18723 17965 697 0,'0'0'7'16,"0"0"4"-16,0 0-8 16,-85 26 0-16,68 3 34 15,3 12 14-15,5 8-8 16,7 7-14-16,2 14 7 0,2 13-13 15,18 8 4 1,8 0-4-16,6 0-9 0,11-6-4 16,4-7-6-16,14-9 15 15,10-7-14-15,10-10 0 16,11-6-2-16,6-15 0 16,6-12 2-16,2-11-3 15,-4-2-2-15,-10-6-1 16,-9-3 1-16,-6-20 5 15,-7-24-1-15,-1-22-6 16,-7-15 8-16,-6-14-7 16,-4-14 4-16,-9-3-2 15,-8 4-1-15,-5 16 3 16,-12 20-7-16,-9 15 5 0,-11 11-1 16,0 7 3-16,-17 0-3 15,-20 0-20-15,-14 3 15 16,-11-1-17-16,-13-1 12 15,-4-4 10-15,-4 2-12 16,2 0-15-16,10 3 14 16,3 5 10-16,7 8-4 15,3 5 14-15,4 11-3 16,5 6-4-16,9 5-16 16,9 0 12-16,5 19 2 15,8 9 2-15,5 9-36 16,4 2-1-16,4 7-18 15,1-2-10-15,4 2-6 0,-3-5-100 16,0-6-71-16</inkml:trace>
  <inkml:trace contextRef="#ctx0" brushRef="#br4" timeOffset="2.73276E6">19644 17790 377 0,'0'0'97'16,"0"0"-17"-16,0 0-46 15,0 0 28-15,0 0 10 16,0 0-26-16,1 0-14 16,12 0 7-16,4-7 2 15,2-3-11-15,1-6 1 16,1-1-11-16,-4-3 0 16,0-1-12-16,-4-1-7 15,-2-1 5-15,-4-2-4 16,1 0 10-16,-7 0-10 15,-1 4 0-15,0-3-1 0,0 2 0 16,0 0-1-16,0 1 6 16,0 1-6-16,0-1 2 15,-1 4-1-15,-2 0 0 16,0-3-1-16,-2 4-1 16,1-2 1-16,-4 1-3 15,-2-4 6-15,1-4-3 16,-2-1 5-16,0-6-5 15,0-1 3-15,1-1 1 16,1 0-1-16,0 5-6 16,1 2 3-16,1 5 0 15,-2 4 2-15,2 0-2 16,-3 1 0-16,0 0 0 16,3 3 0-16,-1-1-1 0,2 3 3 15,0-4-1-15,-1 1 1 16,1-2 0-16,1-2-2 15,-2 2 0-15,1-1 1 16,-1 2 0-16,1-4-1 16,0 3 0-16,-1 0-2 15,0-2 7-15,1 0-10 16,2-1 5-16,-1 1 0 16,1 2 1-16,2-1-1 15,1 2 0-15,-2-1 2 16,-3 0 4-16,0 0-12 15,-2 0 4-15,1-4 2 16,-2 4 5-16,2 2-4 16,1-2 4-16,1 2-5 0,2 0 3 15,1-1-9-15,2 2 6 16,0-1 0-16,0-2 0 16,0-2-1-16,0 0 1 15,0-1 0-15,0 3-2 16,0 1 2-16,0 1 0 15,0-1 4-15,0-1-2 16,0-3-2-16,0 0 2 16,0-1-3-16,0 1 2 15,0-4-2-15,0 3-1 16,0 2 2-16,0-4 2 0,0 4-2 16,4-8-3-16,0 4 1 15,2 0 4-15,-1-1-6 16,-2 3 10-16,2 0-6 15,-3 4 0-15,-1 4 0 16,2 3 0-16,-1 4-5 16,-1 1 12-16,1 2-15 15,1-2 5-15,1-1 3 16,4-1-5-16,1 2 0 16,-5 0 5-16,-2 3 0 15,-1 2 2-15,-1 0-2 16,0 0 0-16,0 0 0 15,0 0 1-15,0 0-1 0,0 0 0 16,0 0 0 0,0 0 10-16,0 0-13 0,0 0 3 15,0 0 0-15,0 0-4 16,0 0 4-16,0 0 2 16,0 0 5-16,0 0-7 15,0 0-6-15,0 0 2 16,0 0 4-16,0 0 0 15,0 0-3-15,0 0 2 16,0 0-3-16,0 0 3 16,0 0-3-16,0 0-8 15,0 0 12-15,0 0-6 16,0 0 6-16,0 0 0 16,0 0 0-16,0 0 0 0,0 0-2 15,0 0 2-15,0 0-19 16,0 0 19-16,0 0-2 15,0 0 2-15,0 0-9 16,0 0 3-16,0 0 3 16,0 0 3-16,0 0 0 15,0 0 4-15,0 0-8 16,0 0 10-16,0 0-13 16,0 0 8-16,0 0-5 15,0 0 4-15,0 0 0 16,0 0-3-16,0 0 6 15,0 0-3-15,0 0 4 16,0 0-8-16,0 0 3 16,0 0 1-16,0 0 2 15,0 0-2-15,0 0 0 0,0 0 1 16,0 0 5-16,0 0-2 16,0 0-4-16,0 0 0 15,0 0 0-15,0 0 0 16,0 0 0-16,0 0 0 15,0 0 0-15,0 0 0 16,0 0 0-16,0 0-1 16,0 0 1-16,0 0 4 15,0 0-4-15,0 0-3 16,0 0-1-16,0 0 2 0,0 0 0 16,0 0-1-16,0 0-2 15,0 0 5-15,0 0 0 16,0 0 6-16,0 0-6 15,0 0-8-15,0 0 8 16,0 0 7-16,0 0-7 16,0 0-4-16,0 0 3 15,0 0 1-15,0 0 3 16,0 0-3-16,0 0-2 16,0 0-5-16,0 0 8 15,0 0-2-15,0 0 2 16,0 0-1-16,0 0 0 15,0 0 1-15,0 0 0 16,0 0-1-16,5 0-1 16,1 0 0-16,5 0 2 0,5 0-1 15,-3 0 0-15,-1 0 1 16,-1 0 6-16,-3 0-6 16,0 0-1-16,-4 0 11 15,-1 0-3-15,0-2-8 16,0 2 4-16,4-3-2 15,-1 1 6-15,2-1-8 16,0 0 0-16,2 2-3 16,3-2 13-16,4 1-17 15,-2 1 12-15,2-2-9 0,-1 1 4 16,-2 1-1 0,0 0 1-16,-2 1 0 0,0 0 1 15,1 0 0-15,2 0-1 16,-1-2 0-16,-1 1 0 15,-3-3 0-15,1 1 0 16,-1-2 4-16,2 1-1 16,1-3 0-16,1 1-3 15,4-1 0-15,-2 1 2 16,4 1-2-16,-1-2 0 16,5 2-1-16,0-2 2 15,3 1-2-15,1-1 2 16,0 2-2-16,1 0 1 15,-1-1-2-15,-7 3 2 16,0-3-3-16,-8 5 7 0,-1-2-8 16,-3-1 2-16,-3 3 2 15,1-2 5-15,1 1-5 16,4-2-9-16,6 1 4 16,4-4 2-16,8-1-15 15,1-1-2-15,0 1-6 16,-1-1 26-16,-5 0-15 15,-3 1 12-15,-3 1 2 16,-7 0 2-16,1 0 3 16,-1 0 5-16,5 1-6 15,1-2-3-15,9 0-1 16,4 0 1-16,6-1-1 0,6 1 1 16,2-1 0-1,3 1-5-15,-3 2 5 0,-1 0 0 16,1 1 0-16,1-1 3 15,5-3-3-15,3 0-3 16,2-1 3-16,3 0 6 16,3-1-1-16,2 1-5 15,5-2-4-15,1 2 4 16,-3 3-3-16,-3 0 2 16,-4 2 0-16,-2-1-3 15,3 1 0-15,4-1 4 16,6-1 1-16,5 0 7 15,-1-1-8-15,2-3-10 16,-3-2 10-16,-2-1 0 16,-3-1 4-16,-6 1-3 0,-7 0 11 15,-8 0-7-15,-5 2 7 16,-7 1 5-16,-3 0-5 16,-3 0-4-16,-2-2-5 15,2-1 14-15,-3 2-16 16,0 1 1-16,-2 0 3 15,-5 2-4-15,-1 4 1 16,-4 0-1-16,3 3 2 16,-1-2-4-16,5 1 1 15,3-1 0-15,3-1 2 0,2 1-2 16,6-3 3 0,3-2-2-16,2 1 0 0,0-1-2 15,-4 1-1-15,0 1 2 16,-1-2-3-16,-5 1 1 15,1 1 2-15,-4 0 0 16,0 3 0-16,1-3 0 16,0 1 0-16,1-2 1 15,2-1-3-15,-1 1 4 16,-1-3 0-16,0 3-2 16,1-2 0-16,3-2 0 15,1 4 0-15,2-2 0 16,-1-1 2-16,1 3-6 15,-3-1 8-15,-2-1-8 16,-4 3 10-16,-4-4-4 16,0-2-2-16,-2 3 0 0,0-3 2 15,4-2 5-15,-2 4-10 16,-2 1 3-16,0 2 0 16,-6 0-3-16,0 5 3 15,-4-3 0-15,1 2 0 16,-2 0 2-16,-1-1-2 15,3 0 2-15,2 1-2 16,3-4-2-16,4 3 2 16,0-2 1-16,1-2-1 15,6 2-4-15,-1-2 2 16,3 1 2-16,4 2 5 16,-1 1-5-16,0 0 0 15,-2 0-3-15,-5 1 1 0,-2 3 0 16,-1-2-2-16,-4 0 3 15,0-2 1-15,-1 2 0 16,-1-1 0-16,0 0-1 16,-2-2-2-16,0 2-4 15,1 0 7-15,1 1 0 16,5 3 2-16,0-1-5 16,3 1 6-16,-1-2-6 15,1 1 3-15,-1-1 0 16,2-2-1-16,-3 1 0 15,-2-1 1-15,-4 0-5 16,-2 0 5-16,-5 1 0 16,-4 0 0-16,-2 3 1 0,0-1-1 15,0 1 0-15,1 0 3 16,3 0-6-16,1 0 3 16,2 0-1-16,2 0 1 15,1 0 0-15,1 0 0 16,2-2-4-16,1 2 8 15,-2-1-3-15,-1 1 2 16,-4 0-2-16,1 0-2 16,-3 0-3-16,-1 0 0 15,4 0 8-15,3 0-3 0,7 0-1 16,3 0 0 0,3 0 2-16,-1 0-2 0,-1-4-2 15,-1 0 2-15,-3-1 0 16,-3 3-8-16,-7 0 5 15,-3 1 1-15,-7-1 1 16,-1 2 1-16,-2 0 0 16,1 0 3-16,1 0-3 15,3 0-1-15,4-1-1 16,4-2 4-16,3 1-2 16,1-1 1-16,-1 3-1 15,5-3 0-15,-2 1-1 16,1 1-1-16,-2-2 2 15,-6 3-3-15,1-2 3 16,-2 1 3-16,-4 0-3 16,0-1 2-16,-2 0-2 15,-4 2 2-15,4-3 3 0,-4 2 7 16,2 0-5-16,-1 1 0 16,-2-1 6-16,1 1 5 15,-1 0-14-15,0-2-3 16,2 2 9-16,-2 0-6 15,0 0-2-15,0 0 1 16,0 0-2-16,0 0 3 16,0 0-4-16,1 0-2 15,-1 0 2-15,0 0 0 16,9-1 0-16,2-1-1 0,2 1 1 16,2-2 0-16,-6 1-7 15,-1 2 11-15,-4 0-4 16,0-2 0-16,-2 2 1 15,-1-1-2-15,1-1 3 16,2 0-2-16,-1 1 1 16,0 1 4-16,0-1-5 15,-3 1 0-15,0 0 0 16,0 0-4-16,0 0-2 16,0 0-13-16,0 0-16 15,0 0 11-15,0 0-1 16,0 0-26-16,2 0 1 15,1 0-13-15,3 0-23 0,-2 0-12 16,-4-6-210-16</inkml:trace>
  <inkml:trace contextRef="#ctx0" brushRef="#br4" timeOffset="2.73341E6">25655 14466 408 0,'0'0'145'0,"0"0"-68"16,0 0-50-16,0 0 35 15,0 0 5-15,0 0-11 16,0 0-29-16,-11 0 12 16,11 0-5-16,0 0-24 15,0 0-4-15,0 0 10 16,0 0-5-16,0-3 14 16,0-1 5-16,0 2-15 15,0-4-10-15,0 3 0 16,0-1 0-16,0-1-3 15,0 3-4-15,2 2 0 16,1 0-1-16,3 0 0 0,6 0-11 16,0 0 14-16,1 0 2 15,-1 5 6-15,0 3-8 16,1 1 0-16,-1 2 0 16,-1 2-1-16,2-1 2 15,-4 0-1-15,0 0 0 16,-2-2-2-16,-2 2-12 15,-2-2 9-15,-2 0-3 16,1-3 8-16,-2 1 0 16,0 0 5-16,0 1-11 15,0 2 6-15,0 0 0 16,-3 0-8-16,-5 0 8 0,-5 2 0 16,1-1 2-16,-1 2 6 15,2-1-8-15,4 0 1 16,1-2 6-16,0-2-7 15,3-2-6-15,2 1 2 16,1-1-15-16,0 3-26 16,0-4-41-16,14 0-20 15,9-6-63-15,8 0-203 16</inkml:trace>
  <inkml:trace contextRef="#ctx0" brushRef="#br4" timeOffset="2.73447E6">25931 14495 204 0,'0'0'103'15,"0"0"0"-15,0 0-6 16,0 0-90-16,0 0 21 16,0 0 40-16,1-53-62 15,-1 48 21-15,0 1 3 16,0 1 7-16,0 0-6 15,0 1-9-15,0-1-18 0,0 3 8 16,0-2 0 0,0 2 2-16,0 0 2 0,0 0-11 15,0 0-2-15,0 0-3 16,-6 7-4-16,-4 12 4 16,-3 3 13-16,2 3-3 15,-1 1 3-15,-1-2-11 16,2 1 15-16,-2-2-11 15,1-1-3-15,3 1 10 16,-3-2-9-16,6-3 6 16,1-2-10-16,2-5 2 15,2-5-2-15,1 1 0 0,-2-4 2 16,2-3-5 0,0 0-2-16,0 0-24 0,0 0-33 15,0 0-22-15,0-3-15 16,0-14-278-16</inkml:trace>
  <inkml:trace contextRef="#ctx0" brushRef="#br4" timeOffset="2.73505E6">26050 14379 88 0,'0'0'80'0,"0"0"16"15,0 0 28-15,0 0-9 16,0 0 10-16,0 0-61 16,15-8-37-16,-15 8-23 15,0 0-2-15,0 0-4 16,0 0 4-16,-3 6-1 15,-4 8 12-15,1 3 5 16,0 0-7-16,-4 2 4 16,-1 3 2-16,0-2 8 15,-2 1-11-15,-1-2 1 16,1 0-10-16,-5-2-5 16,-1-3 3-16,2-3-3 0,-2-2 0 15,5-1 9-15,1-1-1 16,4-5-4-16,8 1-4 15,1-1 0-15,0-2 10 16,0 0-10-16,0 0-7 16,0 2-7-16,0-2 1 15,0 0 10-15,0 0 0 16,1 0 3-16,7 0 1 16,-1 0 0-16,3 3 5 15,0 0 4-15,-3 1-8 16,3 0-2-16,1 2 1 15,-4 1 0-15,5-2 2 0,-1 5-1 16,1-4-4 0,2 2-5-16,2 1-28 0,1 1-24 15,1-1-31-15,-1-1-91 16,0-3-29-16</inkml:trace>
  <inkml:trace contextRef="#ctx0" brushRef="#br4" timeOffset="2.73566E6">26187 14636 514 0,'0'0'102'0,"0"0"-45"0,0 0-30 16,0 0 14-1,0 0 4-15,0 0-20 0,8-16-23 16,-1 16-2-16,5 3 6 16,-1 7-5-16,-2 0-1 15,-2 1 0-15,-1 0-1 16,-6 3 0-16,0-2 2 15,0 2 0-15,0 0-1 16,-9 0 0-16,2 2 8 16,-1-5-8-16,2-3 1 15,3-2 1-15,0-3 1 16,3 0-1-16,0 0-2 0,0 0 0 16,0-3 0-1,0 2 4-15,0 3 2 0,0 2 8 16,0 4 5-16,7 0 0 15,3 0-5-15,0-3-10 16,0 1 0-16,-1-4-4 16,1 3-1-16,-6-5-88 15,-4-3-161-15</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06:53.313"/>
    </inkml:context>
    <inkml:brush xml:id="br0">
      <inkml:brushProperty name="width" value="0.05292" units="cm"/>
      <inkml:brushProperty name="height" value="0.05292" units="cm"/>
      <inkml:brushProperty name="color" value="#FF0000"/>
    </inkml:brush>
  </inkml:definitions>
  <inkml:trace contextRef="#ctx0" brushRef="#br0">22664 4906 614 0,'0'0'32'16,"0"0"-20"-16,0 0 44 15,0 0-23-15,0 0-13 16,0 0 53-16,0 0-47 15,-10-2 20-15,10 2-32 16,0 0-8-16,0 0-5 16,0 0-1-16,0-1 0 0,0-3 8 15,10-1-8-15,1-5 0 16,-1 6 0-16,-3-2 12 16,-4 4-3-16,-3 1-9 15,0 1-5-15,0 0 2 16,0 0-149-16,-5 0-197 15</inkml:trace>
  <inkml:trace contextRef="#ctx0" brushRef="#br0" timeOffset="2038.978">22524 4902 696 0,'0'0'0'0,"0"0"-30"16,0 0-2-16,0 0 32 15,0 0 19-15,0 0 42 16,-3 0-34-16,3 0 27 16,9 0 7-16,10-7-20 15,5-7 18-15,2-9-52 16,2-2 7-16,-1-6-11 15,-3-3 0-15,-2-2 6 16,-5 0-9-16,-4 0 0 16,-7 4-9-16,-5 3 9 15,-1 0-14-15,0 4-12 0,-7 4 20 16,-1 6-6-16,3 3 12 16,2 4 0-16,1 5 6 15,0-2-6-15,2 2-5 16,0-2 1-16,0 0 8 15,4-2-15-15,18-1-5 16,8-2-3-16,4 3 11 16,-1 3-14-16,-3 3 10 15,-5 1-4-15,-4 0 5 16,-8 0 11-16,-2 3-8 16,-4 6 8-16,-6 4-10 15,-1 4 10-15,0 6 0 0,0 2 33 16,-6-1-26-16,-1-2 40 15,4-2-44-15,2-1 5 16,1-2-9-16,0 0 1 16,4-5 0-16,13-1 1 15,6-3 13-15,7-8-9 16,4 0-5-16,4 0 2 16,-7-3-6-16,-9-2-15 15,-9 1 12-15,-10 4 3 16,-3 0 8-16,-2 0-11 15,-22 9 3-15,-8 21 4 16,-6 6 36-16,5 5-30 16,9-5 21-16,14-4-15 0,8-10-10 15,2-6-4-15,2-5 0 16,13-4 2-16,10-7 1 16,7 0 9-16,4-5-10 15,-1-11 0-15,-7-1 5 16,-10-1-12-16,-8-1 2 15,-9 0-19-15,-1-1 18 16,-8 3-16-16,-13 1-3 16,-4 3 2-16,0 6-2 15,2 0 24-15,8 4-5 16,7 3 6-16,5-1-8 16,3 1 8-16,0 0-9 0,0 0 6 15,0 11-4-15,6 0 7 16,10 1 0-16,6-1 14 15,8-5 15-15,6-1-19 16,4-5 2-16,5 0 9 16,-5-11-16-16,-4-9 12 15,-5 3-17-15,-4-4 0 16,-3 1 9-16,-9 0-9 16,-3 6 0-16,-9 0 7 15,-3 4-7-15,0 4-1 16,0 2-4-16,0 2 5 15,0 2-15-15,0 0 1 16,-5 5 3-16,-2 10 4 0,1 4 7 16,3 2-9-16,3-1 9 15,0-5 0-15,0-4-3 16,0-5 3-16,0-2-4 16,0-4 2-16,0 1 4 15,0-1-1-15,0 0 0 16,0 0 3-16,0 0 43 15,0 0-43-15,0 0 28 16,0-6-2-16,9-6-30 16,0-3 0-16,-2 1 0 15,-1 2 5-15,-1 1-11 16,1 3 6-16,-5 5-2 0,-1 0-6 16,0 3 2-1,0 0 2-15,0-2-12 0,-9 2-32 16,-3 0 46-16,-4 0-32 15,2 0 34-15,2 0-3 16,2 0 2-16,6 0 1 16,2 0-6-16,1 0 15 15,1 0-18-15,0 0 9 16,0 0-11-16,0 0-15 16,0 0-28-16,0 0 21 15,0 3 21-15,3 2 12 16,0-3-10-16,-2-2 10 15,-1 0 0-15,2 0 0 16,-2 0 9-16,0 0-15 16,0 0 6-16,1 0 0 0,1 0 6 15,1 0-6-15,5 0 0 16,3 0 8-16,1-8 1 16,3-1-9-16,-6-2 0 15,-3 4 5-15,-2 1 3 16,-4 5-6-16,0 1 11 15,0 0 22-15,-1 4-31 16,-16 20 5-16,-5 14 2 16,-1 16 36-16,3 6 11 15,3 3-36-15,8-7-6 16,9-13 0-16,0-14-11 16,3-9-5-16,12-11 0 0,-3-4 6 15,2-4 9-15,0-1-15 16,6-3 2-16,-1-19 20 15,2-7-16-15,-4-10-6 16,-4-5-33-16,-7 3-30 16,-4 7 46-16,-2 11-10 15,0 10 25-15,0 7-12 16,0 5 13-16,0 1-6 16,-3 0-27-16,-1 0 18 15,1 9 10-15,2 1 6 16,1 0 0-16,0 2-11 15,0-5 11-15,0 1 0 16,1-2 4-16,9 0 5 16,4-4 18-16,3-2-27 15,5 0 17-15,2-13 19 0,4-12-10 16,5-9-1-16,1-10-11 16,2-3-4-16,-1-4-15 15,-6-3 9-15,-3-1-4 16,-6 4 0-16,-7 8-7 15,-6 11-3-15,-4 13 9 16,-3 9 2-16,0 7-1 16,0 3 0-16,-6 2-6 15,-9 17 0-15,-3 14 6 16,3 6 0-16,4 6 6 0,6-4-3 16,3-1 11-1,2-7-14-15,0-7 0 0,11-4-7 16,5-8 10-16,1-2-6 15,4-7-8-15,-1-5-61 16,-3 0-11-16,-7-10-91 16,-10-13-351-16</inkml:trace>
  <inkml:trace contextRef="#ctx0" brushRef="#br0" timeOffset="2168.7237">23710 4550 680 0,'0'0'76'15,"0"0"-76"-15,0 0-25 16,0 0 9-16,0 0-10 16,0 0-89-16,79 0-365 0</inkml:trace>
  <inkml:trace contextRef="#ctx0" brushRef="#br0" timeOffset="2774.374">24221 4937 667 0,'0'0'112'16,"0"0"-98"-16,0 0 26 15,0 0 33-15,0 0-48 16,0 0-7-16,103-103-15 16,-68 62 7-16,-1-3-10 15,-7-2 0-15,-3 3 1 16,-7 6 6-16,-6 7-7 16,-8 7-1-16,-3 6-5 15,0 9 11-15,0 5-5 16,0 3 0-16,-1 0-11 15,-7 8-10-15,-3 15 5 16,0 8 16-16,3 0-5 16,8-1-1-16,0-4 6 15,11-4-7-15,5-5 10 0,2-6-3 16,3-6 0-16,1-5 2 16,5-3 2-16,1-15-4 15,1-9 0-15,-1-6 9 16,-2-2-5-16,-4 1-6 15,-3 11 2-15,-7 7 0 16,-4 9-2-16,-7 7 2 16,2 0-3-16,-3 0-2 15,0 13-10-15,0 16 15 16,-7 7 2-16,-2 7 2 16,-2-1 5-16,2-4-3 15,3-7-6-15,3-7 0 0,3-9 2 16,0-6-13-16,0-5 1 15,0-4-87-15,0 0-34 16,0-30-217-16</inkml:trace>
  <inkml:trace contextRef="#ctx0" brushRef="#br0" timeOffset="2910.3067">24546 4391 825 0,'0'0'0'0,"0"0"-180"16,0 0-153-16</inkml:trace>
  <inkml:trace contextRef="#ctx0" brushRef="#br0" timeOffset="4468.9106">25459 4459 700 0,'0'0'49'15,"0"0"-27"-15,0 0-1 16,0 0 7-16,0 0-19 0,-88-5 41 16,57 26-38-1,1 8 2-15,3 2 58 0,8 4-66 16,7 1 3-16,7-2-9 16,5-3 3-16,0-7-2 15,17-7-1-15,4-9 7 16,6-8-16-16,2 0 9 15,1-13-13-15,-3-11-1 16,-9-4-37-16,-6 0 12 16,-9 2 21-16,-3 5-10 15,0 8 27-15,-12 5-15 16,2 6 12-16,-2 2-4 16,-2 2-1-16,4 13 7 15,2 4 2-15,7 4 0 0,1-1 1 16,0-3-1-16,7-5 0 15,10-2 6-15,5-7-3 16,5-5 9-16,4 0-12 16,4-10 1-16,-2-11 12 15,2-4-13-15,-2-3 0 16,0-2 0-16,-2-5 3 16,-5-3-3-16,1-2-3 15,-5-1-13-15,-6 2 6 16,-4 4 9-16,-3 5 1 15,0 3-2-15,-3 6 2 0,-2 3 0 16,-1 3-2 0,-3 4 4-16,0 4 22 0,0 5-24 15,0-1 2-15,0 3 11 16,0 0-13-16,0 0-1 16,-4 9 0-16,-8 12 2 15,0 9-7-15,-1 9 6 16,-1 3 0-16,4 8 27 15,1 0-14-15,-1 3-12 16,5-6 1-16,2-8 16 16,3-7-19-16,0-5 1 15,8-4 0-15,6-4 10 16,1-4-9-16,3-2 0 16,0-4-1-16,3-5 7 0,0-1 5 15,0-3-12-15,1-2 0 16,2-15 12-16,3-6-7 15,-4-6-5-15,2 1 0 16,-3-4 4-16,-1-1-5 16,-3-1 1-16,0-1-10 15,-6 4-1-15,-2 3 16 16,-4 5-9-16,-3 4 4 16,-2 4 0-16,-1 4-1 15,0 4 1-15,0 5 0 16,2 1 10-16,-2 0-10 15,2 1 0-15,-2-2-11 16,0 2 25-16,1-1-19 16,-1 1 5-16,0 0 0 15,0 0 0-15,0 0 4 0,0 0-4 16,0 0 4-16,0 0-1 16,0 0 6-16,0 0-9 15,0 0 1-15,0 0-10 16,0 0 8-16,0 14 1 15,0 9 0-15,0 9 17 16,0 2 13-16,0 1-21 16,0 2-3-16,0-5 9 15,0-3-13-15,0-4 1 16,0-4 4-16,0-4-2 0,0-5 1 16,2-7-6-1,1-2 0-15,1-3-1 0,0 0 1 16,5 0 0-16,9-11 13 15,3-8-9-15,4 0-8 16,-4 3 3-16,-6 8-4 16,-5 3-2-16,-7 5 7 15,1 0-13-15,-1 0 13 16,1 9-11-16,1 6 3 16,1 3 8-16,2-2 0 15,-2-2 6-15,0-5-4 16,-1-6-3-16,0 0 2 15,-1-3 4-15,2 0 26 16,6 0-14-16,5-15 0 16,5-7 3-16,1-5-17 0,1 1-3 15,-3 2 0-15,-3 4-43 16,-2 6-12-16,-1 9-33 16,0 5-77-16,-4 0-104 15</inkml:trace>
  <inkml:trace contextRef="#ctx0" brushRef="#br0" timeOffset="5526.7125">26632 4668 795 0,'0'0'56'16,"0"0"-44"-16,0 0-24 0,0 0 21 15,0 0-9-15,0 0 15 16,-72 78-11-16,63-52 7 15,5-1-11-15,1-5 1 16,3-6 0-16,0-4-1 16,0-8 0-16,0-1-3 15,3-1 8-15,3 0 13 16,6-3-11-16,2-17-1 16,2-9-12-16,-2-4-3 15,-5 1-15-15,-7 0 16 16,-2 5-37-16,0 7 25 15,0 7 9-15,0 9 11 16,0 4-13-16,0 0 13 16,-2 2-6-16,-1 16-4 15,3 2 20-15,0 4-5 0,0-7-1 16,3-2 13-16,9-5 4 16,2-5-9-16,1-5 3 15,2 0 8-15,2-1-17 16,0-18 15-16,0-1-19 15,-1-7 4-15,3 0 0 16,-3-4-6-16,-3 4-1 16,1 2-1-16,-5 5-8 15,-4 8 8-15,-4 5 2 16,0 5 0-16,-3 2-12 0,0 0 4 16,0 0-19-1,0 0 14-15,0 4-21 0,0 9 33 16,0 1 1-1,-1-2 0-15,-4 1 0 0,4-1 0 16,-1-3 0-16,1 1-1 16,1-3 4-16,0 2 6 15,0-1-9-15,0-1 2 16,0 2 9-16,6-3-11 16,1-3 0-16,2 2 2 15,0-5 8-15,2 1-6 16,0-1 11-16,1 0-8 15,2 0 21-15,-1-6-27 16,3-3-1-16,3-5 13 16,0-3-12-16,-1-3 4 0,0-1-5 15,-2-3 0-15,-1 0 8 16,-4 2-8-16,-1 5 0 16,-4 5 0-16,-6 7 2 15,1 5-8-15,-1 0 6 16,0 0 0-16,0 6-16 15,0 14 15-15,-1 7 1 16,-5 2-6-16,3 1 15 16,0-4-8-16,3 1-1 15,0-5 0-15,0-1 16 16,0 3-16-16,0 1 0 16,3 4 17-16,-3 1-16 0,0 3 3 15,0-4-4-15,-7 2 4 16,-12-2 5-16,-4-3-9 15,-4-4 0-15,3-7-4 16,7-5-6-16,6-5-7 16,9-5-13-16,2-5 2 15,10-14 18-15,16-8-50 16,5 0 58-16,0 5 2 16,-1 2 22-16,-3 4-4 15,0 2-18-15,0 1 0 16,-3 2 10-16,1 4-10 15,-4 2-30-15,-3 4-8 16,-5 1-146-16,-8 0-323 0</inkml:trace>
  <inkml:trace contextRef="#ctx0" brushRef="#br0" timeOffset="8008.7118">22961 5792 767 0,'0'0'13'0,"0"0"5"15,0 0 15-15,0 0-7 16,0 0-18-16,-94-27 9 16,79 27 4-16,3 0-16 15,2 14 7-15,-1 9-10 16,1 8-2-16,4 3 10 15,6-1 4-15,0-6-17 16,0-8 3-16,6-7 0 16,1-7-2-16,-1-4 2 15,0-1 0-15,2 0 15 16,5-19-13-16,2-12-2 0,3-9 0 16,-1-1-22-16,-1 4 11 15,-4 7-1-15,-2 11 12 16,-6 8-5-16,-2 10-4 15,0 1 3-15,1 10-17 16,-3 22 23-16,0 13 4 16,0 13 3-16,-11 6-6 15,-7-2 7-15,3-8 2 16,-1-8-1-16,2-10-9 16,1-9 0-16,4-8 1 15,1-9 7-15,3-6-8 16,3-3 2-16,2-1 2 15,0 0-8-15,0 0-11 16,0-10-15-16,2-4 16 16,13 1-10-16,1-2 22 15,5 1-5-15,4 1 13 0,0-2-15 16,5 1 9-16,2-5 0 16,1-1 2-16,2 0-2 15,0 0 0-15,1-4 4 16,1-2 1-16,-3-4-5 15,-6 1 0-15,-5-1 0 16,-10 2-10-16,-7 0 10 16,-6-2-14-16,0 5 3 15,0 0-36-15,-6 5 27 16,-5 6-11-16,-2 3 27 16,3 7-16-16,-2 2 20 0,2 2 0 15,0 0 0-15,2 0 0 16,2 0 0-16,3 1 0 15,3 3-13-15,0 1 0 16,0 4 8-16,4 3 5 16,11-3 23-16,3-1-23 15,4 3 10-15,1-6-10 16,3-1 1-16,3-4-1 16,4 0 7-16,-1 0-7 15,3 0 8-15,-2-6-1 16,0-3-8-16,-7 1 1 15,-3 0 0-15,-8 5 13 16,-9-2-13-16,-3 3-1 16,-1 2 1-16,-2 0 16 15,0 0 8-15,0 2-24 0,-2 14 0 16,-9 3 29-16,4 6-26 16,1 0 8-16,4 1 17 15,2 3-19-15,0-4 8 16,0 1-17-16,5-4 0 15,7-4 17-15,2-2-17 16,6-4 0-16,4-6 4 16,4-4-2-16,2-2 12 15,1 0-14-15,-1-18 0 16,1 0 2-16,-1-5-2 0,-3-1 0 16,-6 1-2-1,-8 2 1-15,-6 4-9 0,-4 7 10 16,-3 3-22-16,0 4 20 15,0 3-9-15,-8 0-6 16,-3 8 15-16,0 11 2 16,2 3-3-16,1 5 0 15,2 4 3-15,6 1 26 16,0-3-23-16,0-5 18 16,3-4-8-16,9-4-12 15,4-6 13-15,1-3-14 16,8-7 5-16,7 0 26 15,3-8-30-15,7-12 1 16,-2-3 3-16,-1-5 3 16,-4 1-9-16,-9 3 1 0,-8 7-11 15,-9 7 1-15,-6 5 10 16,-3 5-11-16,0 0 8 16,0 0-9-16,-4 12 6 15,-11 12 5-15,-3 3 1 16,2 3 8-16,4-3-8 15,6-2 0-15,2-5 1 16,4-3 3-16,0-1-4 16,0-6 0-16,0-2 7 15,0-5-18-15,5-2 11 16,3-1 0-16,2 0 11 16,2 0-9-16,-2-4 8 0,1-4-10 15,-5-4-14 1,-2 3 8-16,-2-4 0 0,-2 1-19 15,0 0 19-15,0 3-24 16,-6 2 3-16,-3 4 14 16,0 3 8-16,3 0-8 15,1 7 13-15,4 9-8 16,1 4 5-16,0-3 5 16,0 0-2-16,7-2 0 15,6-8 6-15,0-2 3 16,3-5-1-16,5 0 9 15,0-5 12-15,4-12-23 16,-2-8-2-16,-1-3 2 0,2-6 6 16,-3-2-12-1,-3-5 0-15,-1-1 0 0,-3-1 12 16,-1-4-12-16,-4 4-12 16,-1 5 10-16,-2 1-4 15,1 10-2-15,-5 9 9 16,-1 8-1-16,-1 7 0 15,0 3-3-15,-1 0-23 16,-19 20 8-16,-3 13 18 16,-1 9 7-16,7 3-7 15,4 5 0-15,10-5 26 16,3-6-17-16,0-9-1 16,10-9-8-16,4-6 1 15,2-9 14-15,2-3-15 0,1-3 0 16,2-3-2-16,-4-19-65 15,-8-7-147-15</inkml:trace>
  <inkml:trace contextRef="#ctx0" brushRef="#br0" timeOffset="8146.3208">24332 5816 669 0,'0'0'0'0,"0"0"-123"16,0 0-59-16</inkml:trace>
  <inkml:trace contextRef="#ctx0" brushRef="#br0" timeOffset="8687.302">24458 6034 682 0,'0'0'32'16,"0"0"-14"-16,0 0-16 15,0 0 20-15,0 0 15 16,0 0-21-16,53-30-14 16,-38 16-2-16,0-5 0 0,1 1 11 15,-1-3-21-15,0 0 10 16,-3-4-3-16,0 5-3 15,-6 4 6-15,-2 7 0 16,-2 6 0-16,-1 3-9 16,-1 0 2-16,0 7-15 15,0 19 22-15,0 6-9 16,0 2 18-16,0 0 7 16,0-5-12-16,9-8-2 15,6-6 22-15,-1-6-13 16,3-4-6-16,3-5 1 15,2 0-1-15,8-14 7 0,3-6-12 16,-3-8-45 0,-3 1 24-16,-5 0-9 15,-6 5-2-15,-5 8 13 0,-5 8 19 16,-5 5 0-16,-1 1 0 16,0 0 0-16,0 0 15 15,2 1-9-15,1 15 37 16,1 4 3-16,5-2-17 15,0 2-1-15,6-5-24 16,4-1 2-16,8-3 6 16,6-1-12-16,4-5-2 15,5 0-64-15,-3-5-105 16</inkml:trace>
  <inkml:trace contextRef="#ctx0" brushRef="#br0" timeOffset="10101.5754">25722 6128 868 0,'0'0'33'16,"0"0"-33"-16,0 0 11 15,0 0-11-15,0 0 31 16,0 0-8-16,13-7 29 16,8-7-46-16,6-9 9 0,5-5-4 15,-3-6-7-15,3-7-2 16,-4-3-2-16,-3 1 0 15,-7 2-16-15,-9 6 3 16,-6 9 1-16,-3 9 4 16,0 10-16-16,0 7 23 15,-7 0-12-15,-4 11 2 16,-5 18-12-16,2 10 18 16,3 9 5-16,4-1 0 15,7-6-1-15,0-10-3 16,7-12-1-16,9-7 5 15,0-7 1-15,5-5-1 0,6 0 0 16,4-8 16 0,4-16-11-16,-3-8-1 15,0-8-4-15,-5-3-14 0,-4-4-1 16,-3 4 8-16,-4 9 7 16,-7 10-10-16,-3 12 20 15,-3 7 2-15,-3 5-12 16,0 0 2-16,0 7-23 15,0 20 15-15,-6 14 6 16,-6 6 34-16,0 4-17 16,-1-4 21-16,4-5-37 15,0-6 6-15,2-10 20 16,1-6-27-16,1-7 0 0,2-7 4 16,2-3 6-1,1-3-10-15,0 0 0 0,0 0 0 16,1-12-16-16,16-10 12 15,3 2-26-15,1 3 27 16,-4 6 3-16,-6 7 0 16,-3 3 0-16,0 1 2 15,-1 0-16-15,5 0 14 16,2 0 0-16,2 0-1 16,2 4 7-16,7-3-3 15,2-1-3-15,3 0 9 16,0 0-3-16,-1-11-6 15,-2 0 0-15,-5-3-3 16,-3 1 3-16,-9 1-6 16,-6 5 4-16,-4 0-6 0,0 6-3 15,0 1 11-15,0 0-21 16,-4 1 18-16,-6 13-7 16,2-2 9-16,0 3-1 15,4 3 2-15,1-2 0 16,0 1 0-16,3-6-1 15,0 1-11-15,0-4 12 16,0-2 0-16,0-3-2 16,3 0 4-16,6-3-4 15,3 0 2-15,4 0 0 16,3-10 7-16,3-6-7 16,-2-2-2-16,3-2-2 0,-2 0 8 15,0 2-15-15,-2 5 11 16,-4 4-3-16,-6 2-2 15,-3 6 5-15,-3 1-15 16,-2 0 13-16,2 4-3 16,0 9-2-16,-1 0 7 15,1 4 0-15,-3 0 11 16,1 0-11-16,-1-3 0 16,0-2-2-16,0-2 14 15,0-2-29-15,0-4 17 0,0-1-67 16,0-1 31-1,2-2-30-15,2 0 66 16,5 2 1-16,0-1 13 0,2 1 30 16,2 2-15-16,1-1-16 15,3-3 31-15,3 5-44 16,4-2 0-16,1 2-1 16,0-3-60-16,-7 0-18 15,-6-2-417-15</inkml:trace>
  <inkml:trace contextRef="#ctx0" brushRef="#br0" timeOffset="11352.9684">27270 6244 801 0,'0'0'34'0,"0"0"-8"16,0 0-26-16,0 0 0 16,0 0-4-16,78-81 4 15,-45 50-4-15,-1-2-1 16,-3-3 10-16,-9 2-12 16,-6 2 7-16,-8 5 0 0,-6 8-12 15,0 7 12-15,0 7 0 16,-10 5 0-16,-8 7-7 15,0 15 7-15,-2 7 0 16,7 5 1-16,1-1 7 16,11-3-8-16,1-9 0 15,0-3 3-15,10-5 1 16,6-6 4-16,4-3-8 16,5-4 4-16,3 0 12 15,4-11-13-15,0-10-3 16,1-3 9-16,-3-7-2 15,-2-6-3-15,-2-8-4 0,-5-4 8 16,-2 1 1 0,-4 1-9-16,0 4 0 0,-3 2-4 15,0 2 9-15,-3 3-2 16,-2 9-3-16,-1 6 0 16,-2 9 26-16,-2 7-19 15,0 2-2-15,-2 3-5 16,0 0 6-16,0 0-14 15,0 8-10-15,0 13 18 16,0 6-4-16,-4 5 7 16,-4 3-3-16,2 0 0 15,1 3 8-15,2 4-2 16,3-1-6-16,0-5 0 0,0-4 5 16,5-8-5-1,7-4 0-15,4-6 0 0,1-6 12 16,1-5-13-16,2-3 1 15,1 0 0-15,2-16 15 16,-1-6-15-16,-2-5 0 16,-1-5 3-16,-3-4 2 15,-2 2 3-15,-4 3-8 16,2 7 1-16,-6 7-9 16,-3 10 8-16,0 4 0 15,-3 3-3-15,0 0 4 16,2 0-3-16,1 0-8 15,2 5 10-15,0 12-19 16,-4 5 17-16,1 7 2 16,-2 5 7-16,0 0-2 0,-3 2-4 15,-7-2-1 1,-1-3 7-16,2-2-1 0,-1-7-6 16,5-5 0-16,2-5-3 15,2-3 13-15,1-6-10 16,0-3 0-16,0 0 0 15,0 0 0-15,0 0 1 16,0 0-1-16,0 0 24 16,9-10-21-16,2-3 6 15,-1-1-9-15,0-2 0 16,2-2-7-16,0-4 7 16,-2-3-45-16,-7-6-22 0,-3-6-54 15,0-10-219-15</inkml:trace>
  <inkml:trace contextRef="#ctx0" brushRef="#br0" timeOffset="11527.6588">27755 5724 624 0,'0'0'0'0,"0"0"-52"16,0 0-51-16,100 0-104 0</inkml:trace>
  <inkml:trace contextRef="#ctx0" brushRef="#br0" timeOffset="16418.3396">24182 7867 283 0,'0'0'383'0,"0"0"-340"15,0 0 11-15,0 0-17 0,0 0-1 16,0 0 25-16,0 0-49 15,2-4-8-15,1 11 1 16,0 13 1-16,0 6 57 16,-1 3-54-16,-2 4-4 15,0 4 31-15,0 1-34 16,0 4 13-16,0 1-8 16,-7-3 6-16,3-5-2 15,-1-8-11-15,0-5 0 16,2-8 0-16,1-4 0 15,2-7-5-15,-1-3-21 16,-2 0-42-16,-5-10 18 0,-6-19-130 16,-8-14-457-16</inkml:trace>
  <inkml:trace contextRef="#ctx0" brushRef="#br0" timeOffset="16692.9457">23989 8020 694 0,'0'0'50'16,"0"0"-50"-16,0 0 0 16,0 0 0-16,0 0 60 15,8 82-31-15,-3-51 2 16,1 4 15-16,2-4-9 16,2-1-6-16,3-5-25 0,4-5 1 15,2-8 6-15,5-5-5 16,3-7-8-16,7 0 0 15,5-8 7-15,10-14-1 16,6-6-6-16,-1-3-40 16,-2 3 32-16,-6 3-59 15,-11 10-41-15,-14 7-13 16,-12 4-239-16</inkml:trace>
  <inkml:trace contextRef="#ctx0" brushRef="#br0" timeOffset="17570.2011">23085 9188 703 0,'0'0'101'16,"0"0"-89"-16,0 0 15 0,0 0-2 15,0 0-14 1,-81 27 40-16,50 5-39 0,3 7 8 15,2 6 32-15,7 1-48 16,5-4-4-16,7-5 2 16,5-9 8-16,2-6-20 15,0-8 7-15,5-6-7 16,7-7-14-16,4-1 23 16,2-6-8-16,5-16 0 15,-1-7 2-15,-5-3 3 16,-4 1-31-16,-4 4 20 15,-3 8-2-15,-2 5-24 0,-2 6-16 16,-2 6 53 0,0 2-43-16,0 0 13 0,0 0-47 15,0 4-76-15,0 4 101 16,-6-3-249-16</inkml:trace>
  <inkml:trace contextRef="#ctx0" brushRef="#br0" timeOffset="18530.0929">23022 9201 682 0,'0'0'54'0,"0"0"-43"16,0 0-9-16,0 0 11 16,-81 22 8-16,56 10-2 15,0 7 26-15,4 6-23 16,6-2 27-16,6-3-34 0,9-5-13 15,0-6 5 1,6-9-6-16,16-8-1 0,4-12 0 16,7 0-17-16,2-15 17 15,0-9-37-15,-4-5 4 16,-7-1 24-16,-8-1-12 16,-8 0 16-16,-8 3-4 15,0 1-10-15,-3 5 11 16,-11 2-9-16,1 8 5 15,4 4 9-15,3 5-4 16,1 3 0-16,1 0 7 16,-2 9-2-16,2 12-12 15,-1 7 14-15,4 5 0 16,1-1 2-16,0-3 3 16,1-5-4-16,12-10-1 0,0-7 3 15,0-6-10-15,8-1 7 16,3-8 0-16,5-15-4 15,6-7 4-15,-2-2-2 16,-2-1-4-16,-1 11 6 16,-6 7-1-16,-4 6 1 15,-3 8 0-15,-6 1-5 16,-1 0 3-16,-7 19-1 16,-3 10-4-16,0 6 14 15,0 2 18-15,-8-6-25 16,0-3 0-16,2-9 15 15,1-8-15-15,3-7 0 0,2-4 0 16,0 0 4-16,0 0-14 16,16-19 10-16,6-7 0 15,3-3-14-15,0-1 12 16,1 2 2-16,1-3 5 16,0 3 1-16,1-2 10 15,-1 0-15-15,-2 3-1 16,-1-3 22-16,0 2-18 15,-6-3 8-15,0 1-12 16,-6 4 7-16,-6 2 37 16,-1 9-22-16,-5 7 1 15,0 5 29-15,0 3-39 16,0 3-13-16,-11 22-4 16,-3 13 4-16,1 7 23 15,10 5-21-15,3-3 1 0,0-3 10 16,19-5-13-16,8-7-5 15,3-14-52-15,3-13-51 16,1-5-9-16,-7-23-243 16</inkml:trace>
  <inkml:trace contextRef="#ctx0" brushRef="#br0" timeOffset="18698.8158">23564 9148 43 0,'0'0'771'0,"0"0"-771"0,0 0 20 16,89 0-40-16,-50 0 20 15,1 0-31-15,-4 3-78 16,-6 0-169-16</inkml:trace>
  <inkml:trace contextRef="#ctx0" brushRef="#br0" timeOffset="19777.0426">24328 9460 762 0,'0'0'63'0,"0"0"-53"15,0 0 7-15,0 0-9 16,0 0-8-16,78-90 0 15,-58 59 5-15,-2-3-14 16,-2 2 9-16,-2 2 0 16,-3 5-9-16,-5 8 6 15,-4 9-4-15,-2 6 3 16,0 2-26-16,0 2 29 16,-15 18-36-16,-5 5 37 15,0 3-10-15,5 5 20 16,4-3-11-16,5-1 1 0,6-4 0 15,0-3 3 1,0-4-1-16,11-5-2 0,7-5 4 16,2-5-1-16,3-3 7 15,2 0-10-15,1 0 2 16,0-7 10-16,1-5-12 16,-3-5 0-16,-1 0 1 15,1-7 0-15,-1 0-2 16,1-3 1-16,-3-6 0 15,3-1 7-15,-3-3-7 16,-2-1 0-16,-1-1 4 16,-2 0 8-16,-2 0-7 15,-2 3-5-15,0 2 0 16,-3 8-7-16,-5 6 24 16,-1 7-17-16,-1 4 17 0,-2 5-8 15,0 3 15 1,0-1-24-16,0 2 0 0,0 0-19 15,0 0 12-15,-3 13 7 16,-8 9-8-16,-2 9 21 16,-5 7-6-16,-1 8 1 15,1 0-7-15,1 5 53 16,5-5-51-16,9-5 1 16,3-11 12-16,0-12-11 15,12-8-7-15,9-7 2 16,7-3 0-16,7-11 6 15,-1-12-6-15,-3-4-98 0,-10-4-32 16,-13 2-306 0</inkml:trace>
  <inkml:trace contextRef="#ctx0" brushRef="#br0" timeOffset="19935.593">24730 9082 483 0,'0'0'210'0,"0"0"-210"15,0 0-42-15,0 0-176 16</inkml:trace>
  <inkml:trace contextRef="#ctx0" brushRef="#br0" timeOffset="21668.8528">25240 9457 840 0,'0'0'12'0,"0"0"-12"16,0 0 0-16,94-17-13 15,-57-4 8-15,-1-8-17 16,-1-8-18-16,-6-6-26 16,-6-9 20-16,-8 1 3 15,-8 1 1-15,-7 3 34 16,0-1-18-16,-18 1 26 16,0 10 56-16,3 6-47 0,6 15 57 15,4 7-8-15,3 5-55 16,2 4 14-16,0 0-17 15,0 0-16-15,0 9 11 16,0 8 5-16,0 9 11 16,2 6 21-16,-2 5-10 15,0 3 47-15,0 2-41 16,-5 2 19-16,-4-2-10 16,0 0-35-16,-3-6 34 15,5-8-36-15,1-7 4 16,3-11-6-16,3-5 2 15,0-5 0-15,0 0-1 0,0 0 14 16,4-8-23-16,17-14 10 16,10-7-37-16,7-6 18 15,-4 7-53-15,-9 9 42 16,-10 10 30-16,-4 8 0 16,-7 1-3-16,1 0 3 15,1 5 0-15,-3 10 13 16,0 4-10-16,0 4 4 15,1-4 10-15,2 1-7 16,3-6-6-16,0-3-4 16,6-4 0-16,-2-4 3 15,5-3-3-15,0 0-7 16,0 0 6-16,-6 0-30 16,-3 0 28-16,-8 0-3 0,-1 0-9 15,0 0 4-15,0 0-6 16,0 13 17-16,-3 1-11 15,2 3 25-15,1-3-10 16,0-3-4-16,3 0 8 16,10-5 3-16,8-1-6 15,4-4-5-15,4-1 6 16,1 0 1-16,-6-7-14 16,-3-6 5-16,-8-1 0 15,-7-1-26-15,-5-1 21 16,-1-1-26-16,-4 3-21 0,-14 3-23 15,-4 3 17-15,2 8 39 16,1 0 21-16,4 0 57 16,2 11-52-16,6-2 1 15,7 1 15-15,0-1-15 16,2-1 26-16,13-2-11 16,4-2-11-16,4-4 36 15,0 0-44-15,2 0-2 16,-2-3 6-16,1-11 9 15,3-6-9-15,-2-4-6 16,2-4 1-16,-3-2 10 16,-3-4-11-16,-2 3 0 15,-4-4 2-15,0 1 11 16,-7 4-15-16,-2 1 2 16,-3 9 0-16,-2 6-3 0,-1 7 4 15,0 6-1 1,0 1 0-16,0 0-5 0,0 5-3 15,0 16 6-15,-7 9 2 16,-6 4 43-16,2 2-39 16,5 1-4-16,3-1 2 15,3-2 11-15,0-5-13 16,0-5 0-16,10-8 0 16,8-6-3-16,4-7 3 15,3-3 0-15,3 0 2 16,0-5 9-16,-1-6-10 15,-2 1-1-15,-3 0 0 16,-3 0 3-16,0 1-3 0,-4-1 0 16,0 0 8-16,-3 3-7 15,-4 4-1-15,-5-1 0 16,-1 4 2-16,-2 0 2 16,0 0-4-16,0 0 0 15,-9 14-6-15,-9 13 15 16,-6 5-4-16,1 8-5 15,0-3 0-15,5 1 3 16,5-4 0-16,2-4-3 16,7-4 0-16,4-5 9 15,0-6-15-15,0-4 6 16,4-3 0-16,10-3 1 0,4-5 14 16,4 0-15-16,2 0 12 15,3-14-7-15,-3-8 10 16,0-5-15-16,1-9 0 15,-3-3 8-15,-4-7-8 16,-3-7 0-16,-4-5-8 16,-4-1 14-16,-1 0-15 15,-3 7-10-15,0 15 19 16,-2 12-3-16,1 13 8 16,-2 9-5-16,0 3 0 15,0 0 1-15,0 17-2 16,0 10-18-16,0 11 19 15,0 6-1-15,0 4 1 16,0 5-15-16,0-2-89 0,6-5-39 16,3-12-415-16</inkml:trace>
  <inkml:trace contextRef="#ctx0" brushRef="#br0" timeOffset="23090.4185">27109 9319 587 0,'0'0'90'0,"0"0"-77"16,0 0-2-16,0 0 21 16,0 0 7-16,0 0 8 15,16-3-35-15,9-16 38 16,7-5-50-16,5-8 0 15,-2-2 2-15,-2-2 1 16,-4-1-3-16,-3 0-6 16,-10 3-6-16,-10 0-2 15,-6 7 6-15,0 6 8 16,-7 9-10-16,-10 9 7 0,-8 3-9 16,-5 10-11-1,-4 18 23-15,-6 10 0 0,1 14 3 16,-2 16 8-16,4 11 45 15,2 4-56-15,10-4 12 16,9-10 10-16,12-10-4 16,4-12 14-16,0-8-27 15,12-8 2-15,5-9-1 16,7-7-3-16,3-10-3 16,0-5 1-16,3 0 8 15,-3-13 3-15,-3-5-12 16,-7-5-12-16,-5-3 10 15,-4-3-30-15,-2-5-29 0,-6 2 42 16,0 3-64-16,0 4 64 16,0 11 8-16,-3 5 11 15,2 4 16-15,1 3-5 16,0 2-6-16,0 0 1 16,0-3 1-16,0 0 6 15,14-3-13-15,11-5 0 16,7 0 8-16,2-3-5 15,4 0-3-15,-4-2 0 16,-3 2 10-16,-5 1-10 16,-9 3 0-16,-8 4 0 15,-7 1 18-15,-2 3-6 16,0 2 5-16,-2 0-17 16,-14 4 10-16,-2 8-19 0,-4 8 9 15,0 6 0-15,2 3 6 16,4 3-3-16,4-3-3 15,7-6 6-15,5-5 4 16,0-5-3-16,3-4-7 16,11-4 0-16,5-5 7 15,1 0-1-15,0-1-4 16,1-12 6-16,-4-2-7 16,-6-3 14-16,-5-1-15 15,-1 1 2-15,-5-1-18 16,0 5 15-16,0 2-16 15,0 0 7-15,0 8-4 0,-2 1 9 16,1 1 5 0,1 2 0-16,0 0-11 0,0 0 7 15,0 0-8-15,0 0-2 16,0 5 14-16,4 3-6 16,6 0 6-16,1 1 0 15,3-1-7-15,4-5 7 16,-2 2 0-16,3-4 1 15,1-1 6-15,-1 0-14 16,5-9 3-16,3-10-37 16,0-3 6-16,-2 3-56 15,-1 1 3-15,-8 4 35 16,-5 5 52-16,-4 6-2 0,-5 3 3 16,-2 0 0-1,1 4 14-15,2 15 61 0,0 4-32 16,3 1 13-16,7 1-34 15,1-4 31-15,10-2-28 16,6-6-13-16,4-7 21 16,6-3-29-16,5-3 14 15,0 0-16-15,1-12-2 16,-3-4-12-16,-1-2-86 16,-6-6-101-16,-11-3-288 15</inkml:trace>
  <inkml:trace contextRef="#ctx0" brushRef="#br0" timeOffset="24306.5801">22571 10918 577 0,'0'0'300'0,"0"0"-220"0,0 0-80 16,0 0 0-16,0 0 32 15,0 0-31-15,53-21 10 16,-19 4 3-16,3-3-5 16,-1-4-8-16,0-2-1 15,-2-2 0-15,-7 0-10 16,-6 1 3-16,-13 3-37 16,-8 3 38-16,0 6-39 15,0 3-7-15,-2 6 25 16,-2 6 21-16,0 0-6 15,3 2 0-15,-3 15 10 0,4 5-11 16,0 6 13-16,0 1 0 16,2 0-3-16,11-5 19 15,4-5-15-15,0-5-1 16,2-5 0-16,4-8 9 16,2-1-7-16,7-4-2 15,4-13 0-15,0-5 6 16,2-5 4-16,-2-5-10 15,-1-2-12-15,-3 1 2 16,-5-1-17-16,-8 5 6 16,-6 3 8-16,-4 6 10 15,-4 6 3-15,-1 8 0 16,-4 4-3-16,2 2-9 16,-2 0 12-16,0 0 0 0,0 0-3 15,0 3 11 1,0 12 2-16,0 4-7 0,0 7 5 15,0 3 32-15,0 7-21 16,-2 3 14-16,-2 2 4 16,1-2-13-16,1-3 37 15,2-6-53-15,0-6-4 16,0-7 23-16,0-6-25 16,8-5 4-16,1-6-6 15,4 0 6-15,5 0 30 16,7-17-25-16,5-9-10 15,5-6 3-15,-1-4-4 0,0-3-32 16,-4 5-38-16,-5 7-58 16,-4 11 17-16,-10 11-133 15,-7 5 25-15</inkml:trace>
  <inkml:trace contextRef="#ctx0" brushRef="#br0" timeOffset="25212.8628">23553 10843 389 0,'0'0'100'15,"0"0"11"-15,0 0-33 16,0 0-34-16,0 0-4 16,0 0 35-16,67 35-33 15,-40-35-10-15,3-13 14 16,0-2-43-16,-2-3-2 16,-3-2-1-16,-2-3 1 0,-2 2-13 15,-7 2 12-15,-6 5 0 16,-5 6-21-16,-3 5 21 15,0 3-12-15,0 0 8 16,0 3-25-16,-9 13 25 16,-4 5 4-16,2 4 0 15,5 0-9-15,2 0 12 16,1-1-3-16,3-7 0 16,0-3 17-16,6-5-25 15,6-4 8-15,4-4 0 16,1-1 24-16,5 0-12 0,5-12-5 15,1-7-7 1,0-6-7-16,4 1 0 0,-3-2-33 16,1 3-22-16,-1 4 47 15,-8 5-42-15,-7 8 49 16,-6 5 3-16,-6 1-11 16,-2 0 14-16,0 7-13 15,0 10 15-15,0 1 56 16,-3 3-33-16,3 0 10 15,0 1 13-15,0-4-37 16,0-2 15-16,13-4-18 16,5-3-2-16,4-4 30 15,1-5-28-15,4 0-2 16,2 0-1-16,3-15 11 16,2-4-14-16,-1-2 0 15,-2-3 0-15,-8 0-6 0,-7 3-2 16,-7 1-7-16,-8 9 14 15,-1 6-7-15,0 3 2 16,0 2 6-16,0 0 0 16,0 5-16-16,-6 10 16 15,3 3 0-15,2 2-2 16,1-3 7-16,0 0-5 16,0-2 0-16,0-1 0 15,7-2 2-15,2-3-2 16,3-1 0-16,-1 1-2 15,-2 2 8-15,-1 3-12 0,-5 6 2 16,-3 7 4 0,0 6 29-16,-7 2-29 0,-17 2 0 15,-4 2 6-15,-4-4 2 16,4-2-16-16,7-10-1 16,11-10 9-16,5-7-21 15,5-6 26-15,0 0-5 16,3-15 45-16,12-5-42 15,8-2 21-15,2-2-3 16,5 3-20-16,3 1 29 16,0 1-30-16,-5 2 0 15,-3 3-3-15,-1 1 3 16,-4 4-3-16,-1 3-51 16,-7 0-102-16,-8 0-127 15</inkml:trace>
  <inkml:trace contextRef="#ctx0" brushRef="#br0" timeOffset="27552.8557">25145 11042 791 0,'0'0'95'16,"0"0"-83"-16,0 0-4 16,0 0-8-16,0 0 0 0,94-31-3 15,-60 6 9-15,0-3 7 16,0-4-13-16,-2-2 0 16,-5 0-1-16,-8 2 6 15,-1 0-5-15,-6 11 0 16,-2 4 0-16,-2 7-4 15,-2 5 4-15,0 2 0 16,1 3-9-16,-1 0 9 16,2 0-2-16,-2 0 2 15,4 8-4-15,-6 6-4 16,-1 6 16-16,-3 10-2 0,0-1 34 16,0 7-30-1,-10-3 7-15,-3-2-17 0,-1-6 12 16,2-7-9-16,6-5-3 15,3-7 0-15,0-6 8 16,3 0-8-16,0 0 0 16,0-2 0-16,0-16-28 15,11-6 0-15,4 3-8 16,-5 7 36-16,-1 6-15 16,0 8 10-16,-2 0 4 15,3 0-1-15,4 0 4 16,1 3-3-16,3 2 1 0,3 1 0 15,9-4 35 1,7-2-21-16,6 0-10 0,7-2-4 16,-5-9 15-16,-4-5-11 15,-4-2-4-15,-7 2-15 16,-10 2 10-16,-8 4-20 16,-8 3 25-16,-4 7-5 15,0 0-35-15,-3 0 22 16,-13 11-17-16,-2 9 35 15,-2 2-8-15,7 3 15 16,-2 0-7-16,9-3 11 16,5-4 1-16,1-2 16 15,0-3-28-15,4-4 1 16,11-4 4-16,5-4 3 16,2-1-2-16,1 0-6 0,3 0 12 15,-2-9-7-15,-3-4-5 16,-6 1-19-16,-6-2 5 15,-6-1 8-15,-3-1-26 16,0 3 3-16,-2 0-53 16,-10 1 55-16,0 3-96 15,2 3 29-15,1 4 71 16,6 2 23-16,0 0 0 16,1 0 14-16,2 2 27 15,0 4-4-15,0 2-13 16,11-2 10-16,4 2 20 15,0-5-49-15,3-2 17 16,4-1 14-16,3 0-29 0,1-3 25 16,4-9-32-16,-2-2 7 15,-1 0 2-15,-3-2-7 16,-5 2-2-16,-6 3 0 16,-3 4 9-16,-9 2-14 15,-1 5 5-15,0 0-6 16,0 0-12-16,-14 6 18 15,-3 8 0-15,0 4-3 16,1 0 17-16,4 4-16 16,1-1 2-16,1-1 0 15,5-4 22-15,4 0-22 16,1-2 0-16,0-5-3 0,0-2 15 16,1-3 13-1,9-1-25-15,0-3 8 0,2 0 19 16,1 0-26-16,-2-1-1 15,-1-7 5-15,-1 1 10 16,-3 0-7-16,-2 1-5 16,1-1-3-16,-4 0 26 15,1-4-26-15,1 0 0 16,-1 0 0-16,1-3 12 16,1 0-20-16,0 2 8 15,1 1 0-15,-2 1-19 16,0 4 16-16,-2 3 3 0,-1 2-3 15,0 1 12 1,0 0-21-16,0 0 12 0,0 0 0 16,0 0-13-16,0 0 9 15,0 0-12-15,0 0 10 16,0 0 3-16,3 0-3 16,3-7 6-16,3-4 0 15,-3-3 23-15,-1 0-23 16,-2-3 0-16,-2 5 13 15,1-1-9-15,-2 0 4 16,1-2-8-16,-1 0 0 16,2-4 6-16,-1-1-6 15,1-4 0-15,-1-1-8 16,2 0 14-16,-3-3-10 16,0 2 4-16,1 4-3 0,-1 5-16 15,0 5 19-15,0 5 0 16,2 3 6-16,-2 3 0 15,0 1-12-15,0 0 5 16,0 10-2-16,0 15-16 16,0 3 38-16,0 9-18 15,-6 1 26-15,-1 4-20 16,-1 1 22-16,4 1-29 16,-1-1 13-16,2-2 8 15,3-6-14-15,0-5-7 16,4-6 7-16,22-4 1 15,7-6-1-15,6-3-7 0,1-6 9 16,-3-4 0 0,-3-1-2-16,-4 0-7 0,-4-12 6 15,-1-5-4-15,-3-2 2 16,-2-5-4-16,-5-3 0 16,-2-1 6-16,-3-1-6 15,-3 4-20-15,-3 5 20 16,-2 9-15-16,-1 5 9 15,-1 5-5-15,0 1 5 16,0 0-16-16,0 0-1 16,0 6 7-16,-1 11 8 15,-5 0 16-15,1 7-14 16,2 0 6-16,1-2 0 16,2 0 44-16,0-2-40 15,0-1 0-15,0-7 15 0,3 1-19 16,7-7 6-16,1-1-6 15,3-2 0-15,4-3 7 16,1 0-7-16,3 0-25 16,2 0-36-16,-3-10-78 15,-3-5-217-15</inkml:trace>
  <inkml:trace contextRef="#ctx0" brushRef="#br0" timeOffset="29008.7519">27142 11015 765 0,'0'0'43'0,"0"0"-43"16,0 0 0-16,0 0-6 15,80-23 18-15,-48 6-15 16,2-6 3-16,3-6 0 16,-1-2 1-16,-3-6 5 15,-4-5-12-15,-6-3 5 16,-5 1-48-16,-6 7 48 15,-6 14-20-15,-4 8 21 0,-2 13 23 16,0 2-23-16,0 4-16 16,-15 16 11-16,-3 10 10 15,-2 6-10-15,1 6 5 16,4-2 0-16,3-1 8 16,8-9-2-16,4-8-6 15,0-9 0-15,0-5 6 16,9-3 12-16,5-5-18 15,5 0 0-15,6-1 8 16,3-15-8-16,3-6 0 16,-1-7-1-16,2-3-15 15,-6 1 7-15,-2 1-4 16,-7 7 13-16,-6 9 3 16,-6 8 6-16,-5 6-2 15,0 0-7-15,0 0-10 0,0 20 10 16,0 8 3-16,-12 8 31 15,-3 3 25-15,0 3-42 16,-3-1 2-16,2-4 26 16,3-3-33-16,0-6 26 15,5-9-38-15,5-7 5 16,0-4-3-16,3-8-2 16,0 0 0-16,0 0-7 15,3 0 16-15,16-15-18 16,9-4-7-16,2-2-56 0,-5 5 48 15,-2 8-4 1,-7 5 16-16,-2 1 4 0,-1 2 13 16,-5 0-8-16,1 0 3 15,-1 0 0-15,0 0 9 16,1 2-8-16,-1 1-1 16,0-2 3-16,1 0 3 15,-1-1 3-15,0 0-9 16,-1 0 0-16,-4 0 5 15,-2 0-5-15,-1 0 0 16,0 0-10-16,0 4-7 16,0 5-6-16,-6 7 22 15,-4 3 2-15,-1 2 18 16,2 1-11-16,5-2 16 16,0-3-24-16,4-4 10 0,0-5-8 15,4-2-2-15,11-4 0 16,7-2 9-16,3 0-9 15,1-8 0-15,-5-5 0 16,-2-1-20-16,-8-3 11 16,-7 3-22-16,-4 4 6 15,0 1 16-15,0 8-14 16,-7 1 16-16,-2 0 5 16,-5 0-13-16,5 0 3 15,3 6 12-15,5-2 0 16,-1-1 5-16,2-1 5 15,0 0-10-15,0-2 19 0,11 0-1 16,2 0 40-16,7 0-41 16,-1-14-16-16,2-3 62 15,3-3-62-15,0-7 0 16,-1 0 9-16,-4 0-7 16,-3-3-6-16,-4-1 3 15,-2 0 0-15,-2 4-11 16,-4 8 11-16,-1 9 0 15,-3 8-2-15,0 2-1 16,0 0-2-16,0 12-13 16,-1 7 18-16,-5 6 8 15,3 2-8-15,0-1 0 16,3-4 15-16,0-5-14 0,1-5 1 16,10-2-2-1,2-6 0-15,-1-2-8 0,-1-2 8 16,-1 0-50-16,-6-14-61 15,-4-10-289-15</inkml:trace>
  <inkml:trace contextRef="#ctx0" brushRef="#br0" timeOffset="30269.0066">27472 10786 623 0,'0'0'0'15,"0"0"0"-15,0 0-29 16,0 0 17-16,0 0 12 15,0 0-19-15,29 7 16 0,-26-7-144 16</inkml:trace>
  <inkml:trace contextRef="#ctx0" brushRef="#br0" timeOffset="31234.4208">22830 11875 582 0,'0'0'40'0,"0"0"2"16,0 0 21-16,0 0-15 16,76-73 14-16,-58 56-36 15,4-8-25-15,2-1 26 16,0-6-27-16,4-3 0 15,-1-6 12-15,3-3 0 0,-3-2-14 16,0 0 2-16,-4 3 0 16,-6 4-4-16,-4 12 4 15,-7 10 0-15,-4 9-11 16,-2 7 13-16,0 1-4 16,0 0-41-16,-11 13 36 15,-10 9-15-15,-5 10 22 16,-3 9 0-16,4 2 13 15,4 5 5-15,3-1 28 16,7-5-40-16,5-6-3 16,6-5 37-16,0-9-40 15,0-7 0-15,11-5-2 16,3-3 19-16,3-3-22 16,6-4 5-16,3 0-26 15,0-14-21-15,-2-10-117 0,-11-7-229 16</inkml:trace>
  <inkml:trace contextRef="#ctx0" brushRef="#br0" timeOffset="31393.8805">23040 11585 602 0,'0'0'128'0,"0"0"-128"16,0 0-50-16,0 0 2 0,0 0-60 15,99 23 19 1,-73-18-247-16</inkml:trace>
  <inkml:trace contextRef="#ctx0" brushRef="#br0" timeOffset="32376.6208">23277 11900 677 0,'0'0'108'0,"0"0"-108"16,0 0-28-16,0 0 19 15,0 0 18-15,0 0-6 16,75 1-3-16,-56-6 2 0,-4-2 5 16,-2 1-7-16,-6-5 0 15,-3 0-13-15,-2-4 14 16,1-6-2-16,0-3-10 15,1-3-30-15,0-4 9 16,4-2-47-16,2 2-94 16,7 0-21-16,3 8 90 15,0 7 104-15,2 5 15 16,2 5-3-16,-3 3 43 16,2 0-1-16,-3 3 14 15,-3 0 29-15,-4 0-79 16,-5 9-16-16,-4 4 24 15,-4 4 34-15,0 4 27 0,0 4-33 16,-6 6-34 0,2-1 36-16,2 1-33 0,2-4 1 15,0-5 7-15,8-5-29 16,8-8 25-16,5-6-25 16,6-3-2-16,6-1 36 15,4-17-36-15,3-4-5 16,-3-5-13-16,-7-2-38 15,-6 0 55-15,-9 2-12 16,-6 1-8-16,-6 8 15 16,-3 6-20-16,0 8 26 15,0 4-1-15,0 0-24 0,0 5 14 16,-7 10 7 0,1 5 4-16,1 2 22 15,4 0-14-15,1-4 2 0,0-5 29 16,0-2-38-16,0-2 43 15,0-4-42-15,1 2 6 16,4-2 17-16,1 0-24 16,5-3 6-16,5-2 11 15,4 0-15-15,7 0 27 16,1-7-30-16,2-5 0 16,2-2 10-16,-3-5-10 15,0-1 0-15,-6-2-3 16,-6-2 15-16,-2-1-16 0,-5-1 4 15,-4 1 0 1,-1 5-13-16,-2 7 11 0,-3 7-1 16,0 6 2-16,0 0-12 15,0 0 6-15,0 17-1 16,-3 8 8-16,-5 5 2 16,1-1-2-16,-2 1 0 15,3-5 17-15,2-3-14 16,4-6 18-16,0-1-21 15,0-3 7-15,0 0 6 16,1-2-10-16,8 3-3 16,4-4 11-16,3 1-5 15,3-1 22-15,1-1-22 16,3-4-3-16,2-3 31 16,5-1-30-16,2 0-1 0,-1 0-3 15,-1-7-21-15,-3-6-34 16,-7-4-120-16,-6-6-373 15</inkml:trace>
  <inkml:trace contextRef="#ctx0" brushRef="#br0" timeOffset="88740.1524">22725 7057 527 0,'0'0'206'0,"0"0"-114"15,0 0-51-15,0 0 15 16,0 0-5-16,0 0 9 15,0 0-2-15,0 0-44 0,3-10 7 16,11-9 17-16,5-1-37 16,5-7-1-16,4-1 0 15,-2-1 3-15,2-3 1 16,-1 3-4-16,-6 1 0 16,-5 5-5-16,-2 2 5 15,-8 7-6-15,-5 3 5 16,1 5-13-16,-2 5 12 15,0 1-14-15,0 0-22 16,-2 7 16-16,-10 10-18 16,-1 3 38-16,2 5-3 15,4-1 9-15,2-1-11 16,3 1 7-16,2-4 0 16,0-5-10-16,2-2 5 0,9-4 5 15,4-7 1-15,6-2-1 16,2 0 11-1,6-10-11-15,-1-7 3 0,0-2 0 16,-5 2-3-16,-5 0-2 16,-6 5 2-16,-5 5 3 15,-7 4-3-15,0 0-15 16,0 3 15-16,0 0-18 16,-4 0 18-16,-5 0-7 15,-2 8 6-15,1 4 1 16,2 0-9-16,4 2 8 0,4-2 0 15,0 4-17 1,0 1 16-16,8-3 2 0,9 0 0 16,2-5 1-16,4-6 2 15,2-3-3-15,1 0 0 16,2 0 6-16,-3-14-3 16,-2-7-3-16,-2 1 9 15,-4 0-1-15,-1-4 17 16,-2 0-15-16,-3 1-5 15,-2-1 10-15,1-2-15 16,-4 2 0-16,0 0 2 16,0 5 1-16,-3 3 3 15,3 5-6-15,-3 4 0 16,-3 4-1-16,0 1 1 16,0 2-10-16,0 0 9 0,0 0-2 15,-10 13 0 1,-5 7 3-16,-3 5 0 0,1 4-7 15,0 2 7-15,0 3 0 16,2 1 3-16,2 2 0 16,1 1-4-16,4-1 1 15,5-7 0-15,3-4-1 16,0-9 1-16,0-4-11 16,6-6 11-16,9 0 0 15,-1-4 7-15,2-3-7 16,1 0 0-16,-3 0-11 15,-2-5 11-15,-4-6-7 0,-2 0 7 16,-3-1-24 0,-3-2 5-16,0 3 9 0,0 0-16 15,0 2 20-15,0 0-2 16,0 2-14-16,-5 1 11 16,4 2 11-16,1 0-11 15,-2-1 5-15,2 4 3 16,0-2-10-16,0 1 17 15,0 2-4-15,0-1 7 16,0 0-3-16,0-3 6 16,0 1-7-16,8 0 2 15,1-2-5-15,3 1 0 16,4-3 0-16,2 1 0 0,3-2 0 16,0 0-27-16,-5-1-91 15,-1-1-94-15,-4-2-234 16</inkml:trace>
  <inkml:trace contextRef="#ctx0" brushRef="#br0" timeOffset="89530.1419">23774 7008 602 0,'0'0'54'16,"0"0"-53"-16,0 0 48 16,0 0 13-16,85-52 4 15,-66 32 6-15,1 0-35 16,2-4-14-16,-1 1 8 16,-1-4-12-16,-1-1 11 15,0-2-26-15,-5 0 1 16,-2-1 10-16,-1 2-15 15,-5 2 5-15,-1 6-5 16,-4 6 1-16,-1 5 3 0,0 7-4 16,0 2 5-16,0 1-4 15,0 0-1-15,-4 0-2 16,-7 14-3-16,-6 8 10 16,-2 4-9-16,2 6 4 15,-1 2 0-15,6-2-1 16,1-1 1-16,3-4 0 15,3-1-1-15,2-5 3 16,3-3-4-16,0-1 2 16,0-3 0-16,6-1-8 15,6-4 14-15,-2-1-6 16,3-4 0-16,0-2 3 16,-1 1-3-16,-2-3 0 15,-2 0 1-15,-2 0 3 0,-3 0-3 16,-2 0-2-16,1 0-27 15,-1 0-45-15,2 0-27 16,0-3-88-16,1-6-341 16</inkml:trace>
  <inkml:trace contextRef="#ctx0" brushRef="#br0" timeOffset="89764.633">23975 6942 576 0,'0'0'109'0,"0"0"-62"16,0 0-2-16,0 0-31 16,0 0 4-16,0 0-16 15,-1-62-2-15,4 54-20 16,1 1-38-16,-1 0-40 15,0-1-115-15,-3 2-118 16</inkml:trace>
  <inkml:trace contextRef="#ctx0" brushRef="#br0" timeOffset="91285.9264">24078 6673 344 0,'0'0'327'0,"0"0"-302"16,0 0-14-16,0 0-9 16,0 0 11-16,0 0-3 15,-68 48 14-15,53-20-2 16,1 3 12-16,4 1-10 15,1-2-13-15,6-3 23 16,3-4-34-16,0-6 0 16,6-6 11-16,12-4-9 15,4-6 23-15,5-1-4 16,3 0-12-16,-1-16 13 16,1-4-19-16,-1-2-3 15,-7-3 18-15,-1 1-16 0,-6-1 12 16,-2-1-14-16,-5 2 0 15,-4 2 19-15,0 2-18 16,-3 4 14-16,-1 4-12 16,0 3 3-16,3 5-5 15,-3 1-2-15,0 3 6 16,0 0-8-16,0 0 3 16,0 0-12-16,0 13 8 15,0 9 0-15,0 7 1 16,0 4 0-16,0-2 3 0,-4 1 28 15,-4-3-24 1,-1-5-2-16,0-2 3 0,0-3-2 16,3-8 2-16,3-3-5 15,3-5 1-15,0-3-2 16,0 0 1-16,5-9-1 16,12-9-8-16,3 1-30 15,4 0 28-15,-8 8-12 16,-4 4 17-16,-3 5-8 15,-3 0 14-15,-2 0-11 16,1 5 10-16,-1 4-6 16,2 1 7-16,1-3 0 15,3 1 1-15,0-4 12 16,1-1-7-16,5-3 2 16,2 0 4-16,0 0-10 0,4-3 6 15,2-9-8 1,-3 2 2-16,0-2-9 0,-5 3 7 15,-5 4-36-15,-7 2 15 16,-4 3-8-16,0 0 11 16,0 0-7-16,0 0 15 15,-3 8 6-15,-7 3 4 16,1 3 0-16,1 2 8 16,4-2 0-16,2-1 1 15,2 0-9-15,0-2 0 16,2-5 16-16,10-1-16 15,4-5 2-15,1 0 10 0,2 0-11 16,3-15 1 0,2 2-2-16,-3-1 9 0,-2 1-18 15,-5 1 15-15,-4 3-6 16,-4 1 16-16,-4 3-5 16,-2 2 13-16,0 1-12 15,0 2-7-15,-12 0 3 16,-9 3-8-16,0 12 0 15,3 1-6-15,2 1 6 16,5 1-3-16,3-1 1 16,3-3 0-16,5-2 1 15,0-2-6-15,0-3 7 16,5-2-4-16,9-1 7 16,5-4-3-16,1 0 10 15,2-5-7-15,1-9 9 0,-5-3-7 16,0-5-3-16,-5 0 41 15,2-4-19-15,-4-1-2 16,-2-2-17-16,1 0 3 16,-4-2 13-16,0-1-12 15,-2 2-4-15,1-1 3 16,2 3-3-16,-1 4 1 16,2 7-1-16,-2 5-4 15,-3 4 5-15,1 5-6 16,-4 3 0-16,0 0-5 15,0 0-5-15,0 13 2 16,-6 9 4-16,-1 9 4 0,-1 4 1 16,2 0-1-16,-1-2 0 15,4 0 5-15,1-7-5 16,2-5 0-16,0-3-2 16,0-8 2-16,6-3-4 15,11-4 4-15,6-3 0 16,7 0-3-16,0-3 0 15,0-9-30-15,-5 2-32 16,-4 2-52-16,-3-2-98 16,-10 1-475-16</inkml:trace>
  <inkml:trace contextRef="#ctx0" brushRef="#br0" timeOffset="93184.3143">24657 7009 419 0,'0'0'5'0,"0"0"20"0,70-75 48 16,-46 45 9-16,0 1 6 15,-2-1-26-15,-1-1-3 16,-3 1-15-16,-3 0-21 16,-5 3 8-16,-1-1-2 15,0 8-23-15,-4 3 27 16,-2 4-27-16,-2 4 1 16,1 4 14-16,-2 4-19 15,0-1 8-15,0 2-10 16,0 0-15-16,0 0 15 0,-3 3-15 15,-9 12 15 1,-2 8 2-16,1 7-2 0,-1 0 0 16,7 3-1-16,5-2 3 15,2-4-2-15,0-5 0 16,13-3 4-16,7-6-1 16,9-6 0-16,5-7 5 15,6 0 4-15,3-2-9 16,-1-11 5-16,-7 1-8 15,-7 0 0-15,-9 2-2 16,-8 6 10-16,-8 1-15 16,-3 3 7-16,0 0-3 15,0 0-5-15,-3 0 10 16,-8 0-2-16,-2 0 0 16,1 0 4-16,1 7-7 0,3 1 3 15,2 1-5-15,1 4-5 16,1 1 10-16,2 6-7 15,2 2 2-15,0 6-2 16,0 1 4-16,0 0 3 16,0-6-10-16,8-6 6 15,-1-4-18-15,2-7 14 16,-2-6-1-16,4 0 18 16,2-2-5-16,2-18 3 15,1-7-7-15,0-5 22 16,-3-5-18-16,-1-1 12 15,-3-1 32-15,-4 3-48 0,0 3 16 16,-3 1 0-16,-2 6-15 16,0 4 16-16,0 6 1 15,0 4-16-15,0 7 8 16,0 3-10-16,0 2-2 16,0 0 1-16,0 2-19 15,0 18 18-15,0 7-2 16,-2 0 8-16,2 2-4 15,0-2 0-15,3-3-3 16,9-5 2-16,6-2-22 16,2-2-39-16,5-7-49 15,3-7-78-15,1-1-466 16</inkml:trace>
  <inkml:trace contextRef="#ctx0" brushRef="#br0" timeOffset="94541.1452">26215 6949 7 0,'0'0'685'0,"0"0"-654"16,0 0-29-16,0 0 31 16,0 0 22-16,0 0 20 15,86-79-45-15,-74 65-15 16,-6 2 21-16,-3-3-20 15,-3 3 4-15,0 2-20 16,0 5 4-16,0 2-5 16,0 3 1-16,0 0 0 15,-6 0-5-15,-2 1 4 16,-2 14-5-16,2 2 0 16,4 3-4-16,1 0-1 0,3-3 12 15,0-2-2-15,0-2 0 16,0-6-5-16,0-2 1 15,4-3 5-15,4-2 0 16,5 0 14-16,1-6-12 16,3-7 5-16,1-2-3 15,2-2-3-15,-1 2 0 16,-2 3-1-16,-4 5 8 16,-3 2-11-16,-2 5 3 15,-2 0-5-15,-3 0 3 16,3 4-2-16,-5 9-5 15,-1 4 9-15,0 7 0 16,0-2-2-16,-1 2 2 0,-8-5 0 16,3-4 0-16,1-5-8 15,5-5-12-15,0-5-27 16,0 0-46-16,9-2 87 16,12-13-8-16,4-1-2 15,1 0-1-15,-2 5-8 16,-3 2 16-16,-2 5 9 15,-5-1 0-15,0 0-2 16,-3 3 8-16,-2-4-6 16,1 2 3-16,-4-3-2 15,0 3-1-15,-3-1 4 16,-1 0 3-16,-2 2-2 16,0 3 12-16,-3 0-12 0,-11 0 0 15,-5 11-5 1,0 6 0-16,3 2-2 0,6 3 10 15,6-1-11-15,4-2 3 16,0-3 0-16,8-3 0 16,9-6 9-16,5-7-9 15,4 0 32-15,0-12-4 16,1-9-15-16,-4-1-13 16,-1-5 0-16,-4 0 15 15,-4-1-10-15,-7 1-4 16,-1 3 3-16,-6 2 1 15,0 5-5-15,0 4-23 16,0 10 2-16,-4 3 1 16,-5 0-117-16,-4 0-254 0</inkml:trace>
  <inkml:trace contextRef="#ctx0" brushRef="#br0" timeOffset="95238.3404">26260 6760 396 0,'0'0'58'0,"0"0"34"16,0 0-9-16,0 0-11 15,0 0 19-15,0 0-57 16,-25-31 14-16,21 31-29 16,-5 0 1-16,-3 0-20 15,-5 9 5-15,-2 5 9 16,1 8-10-16,-3 0 3 15,3 6 28-15,3 1-34 16,8 0 18-16,4-2-19 16,3-5 11-16,1-3-10 15,16-2-1-15,4-7 7 16,5-8-2-16,4-2 0 16,1 0 1-16,2-12 5 15,-4-6-10-15,-7-2 8 16,-4 0-9-16,-7 0 2 0,-6-1 2 15,-3 2-4-15,-2 4-2 16,0 3 2-16,0 5 0 16,0 5-1-16,0 1 1 15,0 1-24-15,0 0 23 16,0 1-71-16,0 13 41 16,0 4 28-16,3 3-26 15,10 2-47-15,7-3-33 16,5-7-276-16</inkml:trace>
  <inkml:trace contextRef="#ctx0" brushRef="#br0" timeOffset="96280.6161">27136 7011 657 0,'0'0'28'15,"0"0"-23"-15,0 0 6 16,0 0 32-16,69-82-2 0,-46 62-15 16,3-3 9-16,-4-2-12 15,-2 2-4-15,-4-2 28 16,-6-2-47-16,-5 7 7 16,-5 4 7-16,0 6-3 15,0 7-6-15,-9 3 5 16,-6 0-10-16,0 9 0 15,0 9-8-15,3 4 0 16,8 4-1-16,4-3 9 16,0-2-6-16,6-2 5 15,11-5-2-15,2-6 2 16,3-3 2-16,3-5 4 0,-1 0 1 16,-1-2-4-16,-1-9 7 15,-1-3-9 1,-5 0 3-16,1 2 9 0,-2-5-11 15,1 2 5-15,-2-2-6 16,0-1 2-16,-2-1-3 16,0-1 1-16,-1 1 0 15,-4 2 2-15,-1 1-2 16,-2 7 0-16,-1 0-1 16,-3 1 5-16,2 5 0 15,-1-2-4-15,1 1 0 16,-2 1-3-16,0 1 10 15,1-1-9-15,-1 1 2 0,0 0 0 16,0 1 1 0,0 1-1-16,0 0 0 0,0 0-2 15,0 0 3-15,0 0-2 16,0 0-4-16,0 0 5 16,0 0-6-16,0 1-1 15,0 8 7-15,0 1-2 16,-1 3 2-16,-2 1 0 15,1 1-1-15,1 1 3 16,1 1-3-16,0 0 1 16,0 1 0-16,0-2-1 15,9-2 1-15,1 0 0 0,5-3-6 16,-1-2 15-16,2-5-9 16,1-3 2-1,0-1 17-15,2 0 11 0,0-3-19 16,1-9-3-16,-1-2-8 15,0-2-9-15,-3-1-38 16,-4-3-51-16,-9 1-151 16</inkml:trace>
  <inkml:trace contextRef="#ctx0" brushRef="#br0" timeOffset="96454.2502">27524 6657 617 0,'0'0'54'0,"0"0"-54"15,0 0 0-15,84 0-43 16,-61 0-131-16,-2 0-157 16</inkml:trace>
  <inkml:trace contextRef="#ctx0" brushRef="#br0" timeOffset="96852.4371">27707 6844 388 0,'0'0'85'0,"0"0"-37"16,0 0 73-16,0 0-39 15,0 0-38-15,0 0 0 16,83-82-3-16,-75 62-32 16,-2 2-3-16,-1 2-6 15,-4 7 2-15,1 3 2 16,-1 4-4-16,-1 2-8 16,2 0 3-16,1 5-45 15,-2 12 39-15,3 2 8 16,-4 6 3-16,0-3-4 15,0 2 4-15,0 0 0 0,-4-2-2 16,-3-2 2 0,1-4 0-16,1-6 0 0,5-5 0 15,0-5-2-15,9 0 1 16,15-1 2-16,6-10-13 16,1-4-23-16,0 3-84 15,-2 0-341-15</inkml:trace>
  <inkml:trace contextRef="#ctx0" brushRef="#br0" timeOffset="99034.0319">27731 6878 576 0,'0'0'99'0,"0"0"-40"15,0 0-6-15,0 0 29 16,0 0-8-16,0 0-7 0,6-15-10 15,8 1-49-15,2-3 12 16,-1 0 15-16,1-2-34 16,-2 0-1-16,-1-4 16 15,-6 1-15-15,-2 1 18 16,-3 1-19-16,-1 5 0 16,-1 4 8-16,0 6-6 15,0 3-2-15,0 2 0 16,0 0-3-16,0 2-3 15,0 15-11-15,-8 8 17 16,2 0-1-16,2 0 1 16,4 0 0-16,0-8-2 0,0-3 1 15,12-4 1 1,3-3 0-16,4-5 2 16,5-2-4-16,3 0 3 0,1-13-1 15,-1-2 5-15,-4-2-1 16,-4-2 2-16,-5 2-6 15,-1 1 0-15,-6 1 6 16,-1 3-6-16,-1 2 0 16,-5 5-1-16,1 4 4 15,-1 1-6-15,0 0 1 16,0 0-13-16,0 8 10 16,0 12-11-16,0 7 16 15,0 1 6-15,-7 1-6 16,-2-4 3-16,-2 0-3 15,3-6-8-15,3-4-5 16,4-6-84-16,1-9-110 16,0-2-160-16</inkml:trace>
  <inkml:trace contextRef="#ctx0" brushRef="#br0" timeOffset="99191.3955">27903 6658 803 0,'0'0'0'16,"0"0"-36"-16,0 0 9 15,0 0-2-15,82 21-73 0,-48-18-425 16</inkml:trace>
  <inkml:trace contextRef="#ctx0" brushRef="#br0" timeOffset="101088.8707">28492 6904 513 0,'0'0'105'16,"0"0"-96"-16,0 0-2 16,0 0 36-16,0 0 24 15,0 0 34-15,31-5-15 16,-13-9-36-16,6-3-7 0,1-5-10 15,0 1-29-15,-2-1 22 16,-2-1-25-16,-3-3 5 16,-5 1 1-16,-4-1-4 15,0 5-3-15,-6 1 0 16,0 6 2-16,-3 4-2 16,0 4 0-16,0 5-5 15,0 1 1-15,0 0-19 16,0 0-26-16,0 0 1 15,0 0-13-15,0 5 61 16,0 5-16-16,-2-2-11 16,-1 3 23-16,3-2-56 0,0-1 15 15,0 0 3 1,0-2-25-16,0 2-3 0,0-4-80 16,0-2-73-16</inkml:trace>
  <inkml:trace contextRef="#ctx0" brushRef="#br0" timeOffset="103038.1203">28437 6961 427 0,'0'0'49'0,"0"0"-11"15,49-72 61-15,-27 44-55 16,2 2-6-16,0-1 11 16,1-1-22-16,-4-2 7 15,0 3-11-15,-4-3-9 16,-4 2 40-16,-4 1-52 0,-3 6 24 16,-2-1 17-16,-4 2-37 15,0 5 26-15,0 4-32 16,0 4 0-16,0 6 11 15,0 1-11-15,0 0 0 16,-4 0-8-16,-2 10-2 16,-2 17-4-16,1 6 14 15,0 6 0-15,2 1-4 16,4-3 4-16,1-5 0 16,0-7-7-16,0-6 14 15,8-4-12-15,3-6 5 16,3-7 0-16,3-2 16 15,5 0-15-15,0 0 11 0,-2-5-1 16,-3-4-11-16,-8 2 11 16,-3 2-11-16,-5 2 0 15,-1 0 6-15,0 2-5 16,0 1-1-16,0-2 1 16,0 2-1-16,0 0-6 15,0 0 0-15,-1 5-8 16,-2 8 10-16,1 0-10 15,2 3-1-15,0 1 14 16,2-5 2-16,10 0-1 16,4-4 0-16,-1-3 3 15,4-5 3-15,4 0-1 0,-4-3-3 16,2-11 9-16,-2 1-8 16,-5-3-1-16,-4 1-2 15,-4-1 6-15,-4 0 6 16,-2-2-12-16,0 4 0 15,0 1-1-15,0 3 4 16,0 3-3-16,0 5 0 16,-2 1 10-16,1 1 8 15,1 0-18-15,0 0-13 16,-2 1 1-16,1 13-2 16,-1 4 12-16,2 0-4 15,0 1 6-15,0-4-4 16,0-3 4-16,11-4-15 0,2-5 7 15,2-3 0 1,3 0 8-16,0-4 4 0,0-9 1 16,-5-1 6-16,-2-1-11 15,-1-1 0-15,-4-3 4 16,0 2-4-16,0-1 7 16,-1 2-7-16,-1 2 2 15,-1 3-2-15,-2 2 0 16,2 4 0-16,-1 4 4 15,-2 1-1-15,0 0-4 16,0 0 1-16,3 0-25 16,1 13 17-16,2 6-5 15,5 6 13-15,-2 2 4 16,0-1 0-16,-1-1-4 0,-3-1 0 16,-1-1 1-16,-4-6-3 15,0-3 8-15,0-5-6 16,0-5 0-16,0-3 3 15,0-1-3-15,0 0 0 16,3 0-16-16,2 0 14 16,4 0 4-16,4-3 1 15,2-4 1-15,0-1 1 16,0-2-8-16,0-1 3 16,-6-1 0-16,0-5-2 15,-2 0 2-15,-2-4 0 16,-4-2-2-16,-1 1-3 15,0 0-7-15,0 2-21 0,0 3 4 16,-3 6 29 0,0 6 0-16,2 4 2 0,1 1-18 15,0 0-3-15,0 0-47 16,0 0 20-16,7 4 38 16,4 6 6-16,0 2 2 15,0 2 0-15,0 3-1 16,-3 2 1-16,-2 1 0 15,-4 2 9-15,-2 2-8 16,0 3 8-16,-8 1-9 16,-6-1 1-16,-2 0 6 15,-1-3-7-15,3-5-5 16,3-7 4-16,6-5-3 0,5-6-3 16,0-1-15-16,12 0 22 15,15-9-5-15,7-7 8 16,12-1-3-16,5 1 3 15,1-2 5-15,2 2-8 16,-2 1-41-16,-9 3-49 16,-8 3-155-16</inkml:trace>
  <inkml:trace contextRef="#ctx0" brushRef="#br0" timeOffset="106743.9256">22833 7816 618 0,'0'0'96'15,"0"0"-35"-15,0 0 12 16,0 0-12-16,0 0 26 16,0 0-25-16,0 0-25 15,7-6 4-15,8-9-39 16,6-8-1-16,0 0-1 15,1-1 7-15,-1 2-6 16,-4 0-1-16,-4 2 0 0,-7 4 1 16,-3 3-1-16,-3 6 0 15,0 5 0-15,0 2-11 16,-2 1 10-16,-10 18-28 16,-2 7 21-16,4 8 3 15,9 0 6-15,1 0-9 16,6-5 8-16,15-2-5 15,2-10 1-15,2-4 4 16,2-9-7-16,-2-4 4 16,0 0 6-16,-2-14 1 15,1-6-4-15,-5-5 7 0,-6 0-9 16,-4-3 2-16,-4 1 0 16,-4 3-1-16,-1 0 7 15,0 1-6-15,0 4 0 16,0 3 0-16,0 8 3 15,0 4-3-15,0 2-2 16,0 2-10-16,0 0 3 16,0 8-24-16,5 13 23 15,1 5 10-15,-2 6-5 16,-4 1 5-16,0 3 0 16,0-2 3-16,0-2 2 15,-1-6-5-15,-4-2 0 16,1-9 1-16,1-7-1 15,3-3 0-15,0-5 0 16,0 0 2-16,6-5 9 0,14-13-21 16,9-3 10-16,-1 3-10 15,-4 5-7-15,-3 5-6 16,-8 5 23-16,-4 1-10 16,0 2 10-16,-3 0-8 15,5 0 0-15,-4 0 8 16,4 2-4-16,0-1 4 15,3 2 0-15,2-3 3 16,-2 0-2-16,2 0-1 16,-4 0 9-16,0-1-5 15,-3-4 3-15,-5 1-7 16,-1-3 0-16,-3 1-1 0,0-1 1 16,0-1-16-16,0 1-15 15,-4 1 4-15,-4 3 8 16,0 3-1-16,3 0 0 15,1 0 16-15,2 2-15 16,1 7-14-16,1 0 17 16,0 1-7-16,0-2 23 15,4 2-7-15,5-3 7 16,6-1-7-16,-3-4 7 16,4-2 0-16,1 0 1 15,-1 0 0-15,1-5 8 16,-3-5-9-16,-1 3 0 15,-3-4 36-15,-1 0-20 0,0 1 8 16,0 0 2-16,0 0-12 16,0 4-8-16,-2-1-6 15,2 3 0-15,-2 3 0 16,-1 1 0-16,-1 0 0 16,1 0-1-16,0 8-9 15,-3 7 5-15,0 0 5 16,-3 2 0-16,0 1 0 15,0-4-43-15,-6 1 8 16,-3-5 2-16,6-6-39 16,3-1-22-16,0-3 43 15,2 0 51-15,14-3 32 0,7-3 40 16,5-1-26-16,3 0-23 16,3 1-5-16,-1-1-5 15,1-2-13-15,-2-2-52 16,-4-3-394-16</inkml:trace>
  <inkml:trace contextRef="#ctx0" brushRef="#br0" timeOffset="107507.7382">24263 7814 702 0,'0'0'108'15,"0"0"-108"-15,0 0 0 16,0 0 8-16,0 0 9 16,0 0 4-16,72-68 5 15,-56 49-26-15,2-2 0 16,-6 0 6-16,-3 1-2 0,-5 1-4 16,-4 5 2-16,0 3 0 15,0 6 17-15,0 3-19 16,0 2 0-16,-1 0-2 15,-6 0-2-15,2 11-2 16,-1 4 6-16,5 2 0 16,1 0-11-16,0 0 11 15,3-1 0-15,7-5-6 16,0-2 8-16,-1-1-9 16,3-6 7-16,0-1-7 15,2-1 3-15,-1 0 4 0,1-3 0 16,-1-11 7-1,0-1-7-15,-1-2 0 0,3-1-6 16,-3 4 8 0,3 3-5-16,-3 5 1 0,1 1 2 15,-2 5 0-15,-2 0-13 16,-1 0 6-16,0 8 1 16,-2 6-9-16,-1 3 15 15,-4-1 0-15,-1 0 4 16,0-4-10-16,-1 2 8 15,-8-2-4-15,1-4-18 16,2-3-18-16,6-4-4 16,0-1-37-16,0 0 32 15,12-13 47-15,5 0 0 0,2 2 21 16,0 3 1 0,-2 1-13-16,-1 1 21 0,-4 1-17 15,-3 1-10-15,-2 3 7 16,-4-1-10-16,-3-3-29 15,0-4-220-15</inkml:trace>
  <inkml:trace contextRef="#ctx0" brushRef="#br0" timeOffset="107695.6091">24279 7486 658 0,'0'0'53'15,"0"0"-53"-15,0 0-166 16,0 0-135-16</inkml:trace>
  <inkml:trace contextRef="#ctx0" brushRef="#br0" timeOffset="108271.9457">24493 7786 724 0,'0'0'88'0,"0"0"-66"16,0 0-19-16,0 0 17 15,79-66 26-15,-57 45-14 16,-1-4 6-16,0-1-32 16,-3-2 5-16,-3-2 21 15,-3-1-23-15,-5 1 4 16,-1 5 9-16,-1 7-17 15,-5 6 12-15,0 8-8 0,0 3 0 16,0 1-3-16,0 0-6 16,0 0-13-16,0 15 0 15,-6 7 13-15,-3 4 2 16,3 4-2-16,1-2 0 16,5-2-1-16,0-2 1 15,0-4-6-15,5-6 6 16,7-6 0-16,3-4-2 15,3-4 2-15,4 0 0 16,3-12 16-16,2-5-16 16,-3-4 0-16,-7 3 0 15,-3 2 2-15,-6 1-3 16,-2 5 1-16,-5 6 0 0,-1 3-12 16,0 1 10-16,0 0-5 15,0 1 6-15,0 13-3 16,-7 3-2-16,-1 2-24 15,5 1-45-15,-2-6-72 16,2-7-235-16</inkml:trace>
  <inkml:trace contextRef="#ctx0" brushRef="#br0" timeOffset="108402.3845">24739 7553 587 0,'0'0'0'0,"0"0"-483"0</inkml:trace>
  <inkml:trace contextRef="#ctx0" brushRef="#br0" timeOffset="110628.7835">25568 7510 703 0,'0'0'16'15,"0"0"-1"-15,0 0-15 16,0 0 8-16,-1 94 36 16,-5-67 5-16,3-1-22 15,1 0 4-15,2-5-22 0,0-3 6 16,0-5 1-16,0-7-9 16,0-3-7-16,0-3 3 15,0 0 25-15,0 0 49 16,0-15-40-16,0-7-34 15,2-7-1-15,1-4-2 16,0-2 0-16,1-3 0 16,4 2 0-16,-1 4 1 15,5 2-2-15,4 9 0 16,1 4-4-16,5 6-1 16,1 3 3-16,2 6 2 15,-4 1-4-15,0 1 3 16,-2 0-8-16,-7 8 1 0,-3 7 9 15,-4 5-14 1,-5 6 14-16,0 1 6 0,-12 2-1 16,-12-5 0-16,-1-2-5 15,3-4 0-15,8-7-7 16,5-5 7-16,7-5-8 16,2-1 7-16,0 0-25 15,5-5 25-15,11-7-22 16,5 1 14-16,-2 4 0 15,-4 3 9-15,-3 4-10 16,-3 0 7-16,-3 0 3 16,4 0-4-16,-2 4-8 0,3 3 12 15,3-1 1 1,1-3 6-16,3-3-5 0,3 0 22 16,2 0-16-16,-3-3 6 15,1-7-14-15,-6 0 13 16,-4-2-21-16,-4 1 8 15,-4 3-14-15,-3-1 14 16,0 1-9-16,0 2 4 16,-5 3 1-16,-3 3 4 15,0 0-10-15,-1 3 5 16,0 8 4-16,3 3-4 16,3 1 2-16,3-1-4 15,0 0 2-15,0-3 5 16,15-2-8-16,5-1 8 15,3-4 0-15,6-4 3 0,-2 0 0 16,-1 0 6 0,0 0-9-16,-4-5 0 0,2-4 0 15,-2 0 2-15,1 0-2 16,-5 1 1-16,-2-1 4 16,-1 3-9-16,-2-1 4 15,-2 3-3-15,-3 1-13 16,-5 3 4-16,-3 0 4 15,0 0 5-15,0 0-3 16,-8 0 1-16,-7 3 0 16,-6 8 5-16,-3 1-4 15,5 1 4-15,2-2 0 0,5-2 0 16,4 0 3-16,6-2-6 16,2 2-6-16,0-4 5 15,0 1-7-15,10-3 11 16,5 0 0-16,5-3 7 15,-1 0-3-15,1 0 5 16,-3-3-5-16,-3-6-3 16,-5-4 39-16,-2 1-29 15,-4 0 11-15,-3 0 7 16,0 3-10-16,0 1-6 16,0 5-1-16,0 2-9 15,0 1 14-15,0 0-17 16,0 0-13-16,0 7 8 0,0 10-2 15,0 8 7 1,-1 2 1-16,-2 1 2 0,-3-3-2 16,-2-1-1-16,-1-6 0 15,-2-3 5-15,2-2-5 16,1-6 0-16,3-5-2 16,5-2 1-16,0 0-8 15,0-1-4-15,2-16-39 16,13-2 19-16,6 0 4 15,4 3 10-15,-1 5-8 16,-3 1 2-16,-2 3 24 16,-2 1-14-16,-2-2 15 15,-3 1 5-15,1-1 3 16,1-3-8-16,0-1 7 0,1-3-5 16,2 1 21-16,-4-6-22 15,-1 1-1-15,-5-4 11 16,-3 3-3-16,-1 0-4 15,0 1 11-15,-2 4-1 16,1 3 20-16,-2 7-30 16,1 2-3-16,-1 3 5 15,2 0-6-15,-2 0-3 16,1 6-7-16,1 12 2 16,-1 4 8-16,2 3 0 15,-3 0 3-15,0-2-1 16,0-1-1-16,0-3 1 15,-3-4-2-15,-1-7 0 0,2-2 0 16,2-3 0 0,0-3-22-16,0 0 1 0,0-3-14 15,10-9 20-15,7-3-46 16,1 3 43-16,0 5-13 16,-2 0 7-16,-4 4 24 15,1 3-9-15,-4 0 2 16,0 0 4-16,3 0 3 15,-3 0 5-15,2 6 10 16,2-4-12-16,-2-2 4 16,2 0 23-16,-1 0-21 15,1-5 13-15,2-5 3 0,-1-4-13 16,-1-2-9 0,-2 1-3-16,-1-2 0 0,0 2 20 15,-4-2-20 1,-1 8 0-16,-4 1 19 0,-1 8-1 15,0 0 23-15,0 0-40 16,0 0 11-16,0 9-19 16,-6 8 10-16,2 3-3 15,2 1 10-15,2 0-8 16,0-3 15-16,0 0-17 16,0-4 2-16,6-6 2 15,3-4-4-15,5-4-17 16,-1 0-58-16,2-5-89 15,-3-12-438-15</inkml:trace>
  <inkml:trace contextRef="#ctx0" brushRef="#br0" timeOffset="110778.1866">26703 7520 631 0,'0'0'158'0,"0"0"-126"16,0 0-32-16,0 0 0 15,0 0-3-15,102-10-17 16,-65 4-59-16,-1 2-317 16</inkml:trace>
  <inkml:trace contextRef="#ctx0" brushRef="#br0" timeOffset="112741.9877">27579 7466 79 0,'0'0'639'16,"0"0"-577"-16,0 0-9 15,0 0-4-15,0 0 1 16,0 0-22-16,-10-22-17 0,1 28-11 15,-5 14 0 1,1 5-1-16,4 2 8 0,2 1 1 16,4 1-6-16,3-4 2 15,0-1 9-15,0-6-13 16,11-3-1-16,7-7 1 16,6-6 1-16,4-2 13 15,5 0-10-15,2-17-1 16,-3-3 5-16,-2-3-8 15,-4-2 0-15,-6-2 4 16,-3 0-4-16,-4 1-3 16,-4 1 2-16,-3 2-11 0,-3 7 9 15,1 6-7 1,-2 6 10-16,-2 4-3 0,0 0 1 16,0 0-4-16,0 0-7 15,0 0-5-15,0 13 12 16,1 7 8-16,-1 3-2 15,0 5 16-15,0 0-11 16,-1 2 18-16,-9-4-20 16,1-2 0-16,3-8 3 15,0-4-3-15,6-6-3 16,0-6 7-16,0 0-5 16,0 0-2-16,7-9 3 15,14-12-3-15,6-1-2 16,0 2-36-16,-5 8-1 15,-6 5 37-15,-7 6-5 16,-1 1-1-16,-3 0-4 0,1 0 0 16,-1 8 12-16,1 1 0 15,0-1 2-15,0 0-8 16,5-4 12-16,1-1-3 16,1-3 12-16,7 0-13 15,-1 0 17-15,2-9-19 16,0-2 0-16,1-1-4 15,-4 0 1-15,-3 0-8 16,-5 5-5-16,-4-1-13 16,-2 4 28-16,-4 1-21 15,0 3 7-15,0 0 9 16,-7 0-5-16,-3 0 0 0,-2 1 11 16,0 7-7-16,6 2 3 15,0 3 0-15,4-2-1 16,2 1-7-16,0 1 12 15,0-2-5-15,9-4 4 16,4-2 1-16,4-2 4 16,1-3-3-16,0 0 3 15,4 0 48-15,2-10-46 16,0-3 14-16,0-3 0 16,-3-1-18-16,0-3 8 15,-3 0 5-15,-2 1-12 16,-1-6 4-16,-2 3 7 15,-2-2-21-15,0 3 11 16,-3 3-4-16,-2 6 0 0,-1 5-2 16,-5 7 2-16,0 0 0 15,0 0-19-15,0 9 3 16,-3 11 2-16,-6 8 28 16,-3-1-18-16,3 4 4 15,1-4 0-15,4-3-3 16,2-4 4-16,2-3-1 15,0-5 0-15,0-5 4 16,6-4-5-16,6-3 4 16,5 0 1-16,2 0 14 15,5 0-15-15,1-7-1 16,-1-3 1-16,-3 1 5 0,-3 1-15 16,-6 3 7-16,-6 3-12 15,-5 2 0-15,-1 0 10 16,0 0-14-16,0 0 10 15,-10 1 6-15,-2 10 0 16,-3-2-6-16,3 2 6 16,3 1 6-16,1 0-6 15,3 1 0-15,0-2 1 16,4-1 1-16,-1-1-2 16,2 3 0-16,0-2 5 15,0-1-1-15,10-4-4 16,3-3 0-16,0-2 3 15,5 0 7-15,-1-10 13 0,3-9-22 16,-2 1 1-16,-4-3 16 16,0-2-14-16,-3 1 7 15,-3-4 3-15,-2-2 8 16,1-3-11-16,-3 3-11 16,1 1 0-16,-1 7 25 15,1 6-25-15,-4 9 6 16,-1 2 0-16,0 3-6 15,0 0 0-15,0 8-28 16,0 13 28-16,0 6-3 16,-4 1 5-16,1 0-2 15,0-4 0-15,3-2 6 16,0-7-7-16,0-6 1 0,6-1-19 16,12-8 15-16,4 0-33 15,8 0-43 1,0-8-103-16,1-9-433 0</inkml:trace>
  <inkml:trace contextRef="#ctx0" brushRef="#br0" timeOffset="113831.5445">22931 8757 699 0,'0'0'12'0,"0"0"-2"15,0 0-9-15,0 0 14 16,0 0 1-16,0 0 18 15,0 0 30-15,32 0-34 16,3-3 9-16,10-5-18 16,12-2-17-16,8 0-8 15,3 2 0-15,-2 0-64 16,-4-1-16-16,-11 1-50 0,-7-2-240 16</inkml:trace>
  <inkml:trace contextRef="#ctx0" brushRef="#br0" timeOffset="168888.3218">16898 5878 688 0,'0'0'12'16,"0"0"-11"-16,0 0 16 16,0 0-17-16,0 0 0 15,0 0 18-15,7-18-18 16,1 18 0-16,3 6 12 16,1 8 4-16,1 6 23 15,0 2-21-15,-1 5-14 0,-3-3 34 16,1-2-36-1,-2-5 2-15,1-4 16 0,1-4-13 16,-3-2 15-16,0-5-22 16,-1-2 1-16,1 0 13 15,3 0-10-15,4-14 22 16,4-11 2-16,1-8-23 16,-4-1-8-16,3 4 3 15,-5 1-10-15,2 7 7 16,-4 7-83-16,-5 6-24 15,-6 5-32-15,0 4-368 16</inkml:trace>
  <inkml:trace contextRef="#ctx0" brushRef="#br0" timeOffset="169788.4731">16716 6688 409 0,'0'0'64'0,"0"0"-64"16,0 0 0-16,0 0 18 15,-81-6 49-15,60-3 9 16,2-1-14-16,0 0 3 16,-4 0-39-16,2 2-26 15,-6-1 2-15,-4 4 22 0,-2 1-23 16,-4-1 6-1,-2 5-14-15,-1 0 14 0,-9 0 26 16,-3 2-33 0,-9 8-2-16,-8 2 0 0,-4 2 4 15,-9 3-3-15,0 0 7 16,4-2 2-16,4-3 29 16,8-2-31-16,8-2 24 15,8 1-18-15,7 2-12 16,6 2 0-16,2 2 0 15,0 2 7-15,-4 2-14 16,-3 7 6-16,-7 4 1 16,-5 4-13-16,-4 1 4 15,4-3-5-15,7-3 6 0,9-5 1 16,12-7 3-16,6 0 8 16,2 0-1-16,6-3-3 15,1-3 0-15,3-3 0 16,0 5 0-16,0-4-19 15,-1 5-17-15,-3 0-33 16,-3-5-65-16,-2-2-80 16,-2-7-62-16</inkml:trace>
  <inkml:trace contextRef="#ctx0" brushRef="#br0" timeOffset="170154.3922">14704 6822 638 0,'0'0'18'0,"0"0"-18"15,0 0-31-15,0 0 31 16,0 0 7-16,0 0 18 15,-18 70-8-15,15-40-14 16,3-2 28-16,0 4-30 16,0-1 14-16,6 1 9 15,4 0-20-15,5-9 22 16,-1-3-26-16,6-4 0 0,1-6 9 16,5-2-2-16,4-3 10 15,1-5-17-15,2 0 9 16,1-3-9-16,-6-7 0 15,-5 3-31-15,-4 4 2 16,-7 1-128-16,-9 2-165 16</inkml:trace>
  <inkml:trace contextRef="#ctx0" brushRef="#br0" timeOffset="171840.9012">24090 7414 415 0,'0'0'8'0,"0"0"-14"15,0 0 6-15,100 0 0 16,-72 0 0-16,1 0 4 15,-1 0-4-15,-4 0 24 16,0-6 16-16,-6 1 34 16,-8-1-36-16,2 0-11 15,-5 1-1-15,0 2-19 16,-3 0-7-16,-2-2 0 16,-2-1-61-16,0-5-211 15</inkml:trace>
  <inkml:trace contextRef="#ctx0" brushRef="#br0" timeOffset="174857.6025">24694 6486 91 0,'0'0'345'0,"0"0"-331"16,0 0-14-16,0 0-1 16,0 0 1-16,0 0 0 15,26-19-4-15,-22 13-91 16</inkml:trace>
  <inkml:trace contextRef="#ctx0" brushRef="#br0" timeOffset="176403.4094">23957 6515 178 0,'0'0'0'0,"0"0"-16"16,0 0-46 0</inkml:trace>
  <inkml:trace contextRef="#ctx0" brushRef="#br0" timeOffset="193307.7371">29251 10132 675 0,'0'0'26'0,"0"0"-26"15,0 0 0-15,0 0-7 16,0 0 16-16,0 0 0 16,0 0 3-16,-2 0-5 15,2 0 31-15,0 0-29 16,0 7-9-16,0 3 2 15,0 7 5-15,0 7 42 16,0 8-21-16,0 7-9 16,0 5 19-16,0 4-35 15,6 0 24-15,2 0-19 16,0-7 3-16,3-5-2 16,0-4-9-16,-2-8 3 0,1-6-5 15,-4-7 3 1,0-5-1-16,-4-4 0 0,-1-2 5 15,4 0 17-15,6-2 28 16,14-22-17-16,11-14-9 16,11-10-22-16,4-7-2 15,-3 0 0-15,-2 0-3 16,-3 4-7-16,-3 9 5 16,-1 5-13-16,-2 7 17 15,-2 7-33-15,-6 3 12 16,-3 4 10-16,-7 5-19 15,-4 2 10-15,-3 4-39 16,-3 2 5-16,-3 1 11 16,-3 2-33-16,2 0-25 15,-5 0-78-15,0 0-131 0</inkml:trace>
  <inkml:trace contextRef="#ctx0" brushRef="#br0" timeOffset="196952.0228">22594 3794 403 0,'0'0'12'0,"0"0"2"16,0 0-14-16,0 0 0 15,0 0 56-15,0 0 11 16,0 0-31-16,0 0-8 16,-86 47-24-16,66-29 18 15,-2 5-19-15,-5 8-3 16,-3 6 1-16,-3 4 11 15,-3 3-12-15,1 0 0 16,-1 0 2-16,2-1 31 16,8 0-33-16,1 5 8 15,1 4-8-15,2 7 0 16,2 7 0-16,5 1 0 0,6 6 6 16,3 7 6-16,6 5-9 15,0 6-3-15,0-2 15 16,5-2-13-16,5-1 8 15,2-3-10-15,-1-1 13 16,-4-4-15-16,-4-7 2 16,-1-5-8-16,-2-7 1 15,0-4-59-15,0-9-30 16,0-7-61-16,-6-18-200 16</inkml:trace>
  <inkml:trace contextRef="#ctx0" brushRef="#br0" timeOffset="197623.8793">22105 4431 159 0,'0'0'511'16,"0"0"-470"-16,0 0 17 16,0 0-50-16,0 0 23 15,0 0 21-15,-58-93-22 16,38 66 25-16,-8-2-18 16,-12-3-29-16,-4-3 20 15,-9-6-20-15,-4-3-9 0,-1-4 1 16,-5 0 0-16,-2 1 16 15,-6-1-16-15,-3 4 0 16,-7 1 11-16,-8 1-11 16,-10 0 0-16,-9 4-2 15,-6-2 17-15,-5 2-14 16,-6 2-1-16,4 0 0 16,6 2-1-16,13 5 1 15,13 0 0-15,10 7 0 16,3-2 9-16,1 7-11 15,-2 1 2-15,-1 2 0 16,4 3-5-16,6 4 10 16,12 1-5-16,14 5 0 15,9 1 0-15,15 0-20 16,9 0 20-16,4 0-31 0,5 0 18 16,0 0-47-16,0 0-28 15,0 0 6-15,1 0-43 16,8 0 21-16,0 0-92 15</inkml:trace>
  <inkml:trace contextRef="#ctx0" brushRef="#br0" timeOffset="198096.2758">20216 2959 745 0,'0'0'11'0,"0"0"1"15,0 0-12-15,0 0-12 16,0 0 3-16,0 0 4 16,-89-30 5-16,50 39 5 15,-7 8 13-15,-2 6-3 16,-1 3-15-16,3 3 1 15,-2 0 5-15,6 2-6 16,2-1 0-16,4 2 0 16,0 1 4-16,3 6-2 15,-2 2 1-15,2 1-3 0,0 0 16 16,2-2-16 0,5-2 0-16,3-6-9 0,3-3 19 15,8 0-13-15,5 4 3 16,1 3 0-16,6 4-9 15,0-1 9-15,7 0-1 16,19-5-3-16,11-7 4 16,15-4 6-16,20-7-6 15,16-10 0-15,12-6 28 16,7-2-28-16,4-18-37 16,-7-3-14-16,-10-3-138 15,-20-6-344-15</inkml:trace>
  <inkml:trace contextRef="#ctx0" brushRef="#br0" timeOffset="203353.8561">16713 6450 402 0,'0'0'30'0,"0"0"-41"15,0 0 11-15,0 0 0 16,0 0 27-16,0 0-13 16,0 0 53-16,0 0-22 15,-15 0-45-15,15 0 39 16,0 0-7-16,0 0-6 16,-2 0 37-16,2 0-59 15,0 0 15-15,-1 0-4 0,1 0-8 16,0 0 1-1,-2 0-8-15,2 0 0 0,0 6-16 16,0 0 13-16,0 3 3 16,0-1-1-16,0-1 12 15,2-4-20-15,-1 0 9 16,1-2 0-16,-1 1-4 16,-1-2 4-16,0 0 0 15,0 0-1-15,2 0 14 16,-1 0-10-16,1 0-3 15,2 0 0-15,7 0 28 16,2-9-5-16,6-6-7 0,4-4-9 16,-2-3 4-16,3 0-13 15,-2 0 2 1,2 2-21-16,-5 1 8 0,2 3-48 16,-4 4-26-16,-1 4-29 15,-5 1-117-15</inkml:trace>
  <inkml:trace contextRef="#ctx0" brushRef="#br0" timeOffset="204418.3426">16607 6367 70 0,'0'0'309'0,"0"0"-253"0,0 0-29 15,0 0 69 1,0 0-79-16,-9-74 2 0,9 61 23 16,0 1-27-16,0-1-8 15,0 4 22-15,0 0-22 16,0 4 31-16,0 2 3 15,0 1-31-15,0 2 7 16,0 0-17-16,0 0 0 16,0 0-7-16,0 0 7 15,0 0 0-15,0 0-4 16,0 11 7-16,0 8-8 16,1 6 5-16,2 2 0 0,0 2-8 15,0 0 8 1,2-4 0-16,-1-1 0 0,4-3 15 15,-2-1-20-15,0-3 5 16,0-2 0-16,4-1-2 16,-3-2 2-16,1-2 0 15,0-4-1-15,-1-3 10 16,-1-1-1-16,0-2-8 16,0 0 0-16,3 0 28 15,6-2-26-15,4-10 2 16,7-5 2-16,0 0 4 15,3-1-20-15,-1 0 7 16,0 0-57-16,2 3 13 16,-3-1-106-16,-5-2-194 15</inkml:trace>
  <inkml:trace contextRef="#ctx0" brushRef="#br0" timeOffset="209464.0136">14017 7992 395 0,'0'0'1'0,"0"0"65"15,0 0 40-15,0 0-40 16,-98-43-27-16,76 29 19 16,2-1-40-16,2 2 46 15,2 1-61-15,1 2 18 16,-1 2 2-16,2-1-20 16,1 2 18-16,1-1-21 15,-1 4 0-15,-1-2 12 0,-2 2-11 16,-1-2-1-16,-2 2 0 15,-3-1 6-15,-1 1 1 16,-1 1-7-16,0 0 0 16,1 3 0-16,0 0 0 15,1 0 0-15,-4 0-1 16,0 0 11-16,-6 2-19 16,-2 6 9-16,-4 1 0 15,-3 2-3-15,2 1 4 16,2-3-1-16,7 0 0 15,5-5 3-15,5 0-3 16,5 0 0-16,-1 0 0 0,-4 3-10 16,-11 2 10-1,-6 4 0-15,-8 5-2 16,-7 3 15-16,2 7-27 0,-5 4 14 16,0 1 0-16,2 3-4 15,2-3 7-15,0-2-3 16,5 0 0-16,7-3 3 15,5-5 4-15,4-2-7 16,6-1 0-16,0 2-8 16,2 3 8-16,-8 6 0 15,-3 7-3-15,-5 3 10 16,-1 5 1-16,-2-2-8 16,0 0 0-16,0-3-4 0,4-3 4 15,4-3 0 1,3 1-2-16,0 2 12 0,-4 3-10 15,-7 7 0-15,-7 4 0 16,-7 6-13-16,-7 4 19 16,-2 6-6-16,0 10 0 15,3-3 4-15,9 1-4 16,7-6 0-16,9-11 0 16,10-5-5-16,7-2 5 15,5 0-4-15,3 3-3 16,4 2 12-16,-2 2-6 15,4 0 1-15,-1 3 0 16,2-1-6-16,1-1 6 16,3 0 0-16,0-2-10 0,0-4 20 15,9 2-23-15,3-1 13 16,7 8 0 0,0 3-4-16,1 4 5 0,1 0-1 15,3-1 0-15,-2 3 8 16,2-2-2-16,3-5-6 15,4-2 0-15,8-7-12 16,4-3 12-16,8-5 0 16,1-3-3-16,5-3 6 15,-1-1-4-15,0-2 1 16,2 4 0-16,0 1-1 16,3 1 1-16,2 4 0 15,-2 2-4-15,-2 5 13 0,1-1-13 16,-3-2 4-16,-3-7 0 15,1-9 5-15,0-3-5 16,-1-5 0-16,1-6-7 16,-3-3 12-16,5-3-8 15,4-7 3-15,5-5 0 16,2-5-1-16,-2 0 1 16,-5 0 0-16,-3-2-3 15,-3-6 19-15,-2 0-23 16,5-1 7-16,0 1 0 15,3-3-5-15,3 1 5 16,0-3 0-16,3-3-2 16,-1-2 11-16,0-1-12 15,-4-4 3-15,-2 1 0 16,-3-4-9-16,-4-1 10 0,-2-3-1 16,6-1 0-16,5 0 13 15,7-3-22-15,4 4 9 16,5-3 0-16,1 0 0 15,6 0 0-15,3-5 0 16,1 0-8-16,0-4 16 16,-3 1-1-16,-4-3-7 15,-5 2 0-15,-7-1-8 16,-4 0 8-16,-6 0 0 16,-5 1-4-16,-7-1 18 15,-4 1-9-15,-3 1-5 16,-7 1 0-16,0 1 17 0,-7 2-12 15,-3-1 8 1,-3-5 13-16,-2-4-23 0,-1-10 10 16,-3-7-13-16,-3-3 0 15,-1 1-11-15,-6-1 18 16,-2 2-7-16,-3 1 0 16,0 3 6-16,-8 1-9 15,-12 2 3-15,-8 0-1 16,-14-2-16-16,-7-6 3 15,-11-4-2-15,-6-7 12 16,-5-10-16-16,-2-8 2 16,-5-2-69-16,-1 3 34 0,5 11 32 15,2 11 21-15,2 14-1 16,-2 5-7-16,-1 5 16 16,-3 6 0-16,-2 2-8 15,1 3 0-15,2-1-2 16,-2 0 4-16,5-1-2 15,5-2 4-15,7 3 13 16,10 1-18-16,6 5 1 16,1 2 0-16,3 4 1 15,1-1 3-15,-1 6-4 16,0 4 0-16,1 2 17 16,-3 0-13-16,5 1-4 15,1-1 0-15,2 3 18 0,-1 2-11 16,1 1-7-1,0 0 15-15,0 3-14 0,1 0 31 16,0 2-32-16,0 2 6 16,5 1-9-16,1-2 3 15,5 0 0-15,3-2 7 16,3-2 10-16,1 0-10 16,0-3-7-16,0 3 0 15,-1-3 5-15,-2 1-5 16,-4 3 0-16,-4 2 3 15,-2-1 7-15,-5 2-12 16,0 1 2-16,-4 1 0 16,4 0-2-16,-1-1 2 15,1-1 0-15,2 1 13 0,4 1-5 16,3 1 3-16,5-2-11 16,5 0 0-16,3 1 14 15,3 1-14-15,0 0 0 16,-2 0-8-16,3 0 14 15,1 0-6-15,3 0 0 16,1 0 4-16,2 0-27 16,0 0 23-16,0 0-36 15,0 0 12-15,0-2-36 16,0 0 7-16,3-2-38 16,11-5-49-16,0-7 19 15</inkml:trace>
  <inkml:trace contextRef="#ctx0" brushRef="#br0" timeOffset="223437.4765">16534 6317 99 0,'0'0'0'0,"0"0"0"0,0 0 19 15,0 0-13-15,0 0 2 16,0 0 11-16,0 0 14 16,0 0 13-16,7-62-15 15,-7 58-13-15,0-1 62 16,0 1-77-16,0 0 11 15,0 0 11-15,0-1-24 16,0-2 27-16,0 1-28 16,0 0 0-16,0 0 37 15,0 2-17-15,0 4 37 16,0-1-38-16,0 1-3 16,0-1-13-16,0 1-3 15,0 0 0-15,0 0 33 0,0 0-25 16,0 0-8-1,2 0 7-15,-2 0 8 0,0 0-7 16,0 0-8-16,1 0 0 16,-1 0-9-16,2 0 9 15,1 4 0-15,0 6-8 16,1 0 22-16,2 6-18 16,0 3 4-16,0 2 0 15,0 5-3-15,0-2 3 16,0 3 0-16,-2 0-4 15,2-3 21-15,-1-2-18 16,-1-1 1-16,-1-4 0 0,2-4-10 16,-1 0 10-1,1-2 0-15,-2-5-1 0,1 0 16 16,-2-4-16-16,-1 1 1 16,-1-3 0-16,2 0 0 15,-2 0 0-15,1 0 0 16,1 0-1-16,2 0 14 15,3 0-16-15,-1 0 3 16,5 0 0-16,2-3 8 16,4-8-8-16,7-4 0 15,4-4 7-15,5 0 3 16,3-4-5-16,-2-3-5 16,0 0 0-16,0-4 2 15,-1-1-2-15,0-1 0 16,-2-1-4-16,-1 1 12 0,0 0-8 15,-3 3 0 1,-3 2 0-16,0 5-1 0,-3 4 1 16,-5 2 0-16,0 3-1 15,-5 5 14-15,-5 3-13 16,0 1 0-16,-3 3 0 16,-3 1-2-16,0 0 2 15,0 0 0-15,0 0-2 16,0 0 8-16,0 0-8 15,0 0 2-15,0 0 0 16,0 0-24-16,0 0 12 16,0 0-42-16,0 0-1 0,1 8-74 15,1-4 46-15,-2-1-204 16</inkml:trace>
  <inkml:trace contextRef="#ctx0" brushRef="#br0" timeOffset="230690.5825">12627 8138 309 0,'0'0'42'0,"0"0"-1"16,0 0-12-1,0 0-21-15,0 0 33 0,0 0-35 16,0 0-1-16,-13-54 87 16,10 52-76-16,3 1 13 15,0 1-8-15,0 0-14 16,0-3-4-16,0 3-3 15,13-4 0-15,8 1-4 16,3-3 4-16,5 2 0 16,-1 1-3-16,2-1 14 15,-2 3-9-15,-3 1-2 16,-1 0 0-16,-4 0 3 16,-1 4-3-16,-1 6 0 15,-3 1-5-15,-1 1 5 16,-1 0 0-16,-3 1 0 0,-1-2 6 15,-3-2-19-15,-3-3 13 16,0-3 0-16,-3 2-2 16,0-5 6-16,1 2-9 15,-1-2 5-15,0 0 0 16,0 0 1-16,0 0 0 16,0 0-1-16,-7 0 11 15,-9 0 3-15,-6 0-14 16,-4 0 0-16,-4 0 1 15,-3 0-6-15,3 0 5 16,0-2 0-16,2-3-7 16,4 1 14-16,4 4-6 0,1-1-1 15,3 1 3-15,1 0-8 16,-1 0 5-16,2 4 0 16,1 4-8-16,2-2 18 15,2 2-11-15,1-3 1 16,3-1 0-16,2-1-13 15,3-1 13-15,0 1-19 16,0 0 19-16,0-2-21 16,0 0 16-16,0 2 1 15,0 0 4-15,0 0 4 16,0 0-4-16,2-3 0 16,7 0-15-16,7 0 24 0,8 0-9 15,4-2 0-15,3-5 1 16,2-1 6-16,0 0-7 15,-2 5-3-15,1 0 2 16,-2 3 1-16,-1 0-2 16,0 0 1-16,-4 0 1 15,-1 0-2-15,-3 6 2 16,0 2-4-16,-5-2-13 16,1 3 20-16,-2 0-3 15,-1 0 0-15,-3 0 6 16,1-1-35-16,-6-2 29 15,-5-1-9-15,-1-3 2 16,0-1-6-16,0 0 4 16,0-1 7-16,0 0 2 15,-1 0 43-15,-12 0-30 0,-3 0-9 16,-4 0 11-16,-4-1-4 16,1-5 17-16,-1-5-28 15,-1 1 0-15,1-1 16 16,-2 0-11-16,-3 2-5 15,3 3 0-15,-3 2 14 16,-1 4-16-16,0 0 2 16,2 0 0-16,4 8-11 15,3 0 11-15,5 1 0 16,2-2-13-16,5-1 28 16,2 4-29-16,2-4 14 15,0 2-9-15,5-2-9 0,0 0-12 16,0-1 10-16,0-2 1 15,0 2 9-15,8-4 10 16,6 0 0-16,7 1 6 16,4-2-3-16,5 0-3 15,1 0 0-15,0 0-2 16,1 0 9-16,-4 0-6 16,0 0-1-16,-3 0 12 15,0 0-18-15,-1 0 6 16,-5 0 0-16,-4-3-3 15,-2 2 10-15,-2-1-12 16,-1-1 5-16,0 0 0 16,-5 0 7-16,1 2-7 0,-4 1 0 15,-2-1 12-15,0-1-10 16,0-1 43-16,-2-1-45 16,-14-3 8-16,-5 2-6 15,-8 0-2-15,-7 5 0 16,-5 0-11-16,-1 0-3 15,-1 0 9-15,6 0 5 16,2 0 0-16,4 0-1 16,6 3 1-16,2-1 0 15,7 0-4-15,5 0 12 16,4-1-8-16,4-1 0 16,3 0 1-16,0 0-12 0,0 0 11 15,0 4-16-15,0-1 11 16,0 1 9-16,10 1-8 15,4 0 4-15,8-5 0 16,5 0 11-16,3 0-11 16,4 0 0-16,-4 0 9 15,-3 0 2-15,-6 0-14 16,-3 0 3-16,-5 0 0 16,-3 3-16-16,-4-3 18 15,-4 2-2-15,-2-1 0 16,0-1 10-16,0 2-18 15,-6-1 8-15,-9-1 0 16,-5 0-2-16,-3 0 6 16,-4 0-4-16,-3 0 5 15,3-6 11-15,1 0-20 0,6 2 10 16,4 1-6-16,8 1 46 16,5 2-46-16,3 0-7 15,0 0-1-15,0 7-29 16,11 7 26-16,11 3 11 15,9-1 0-15,10-4-3 16,8-5 3-16,7-7 0 16,5 0-1-16,5 0 1 15,1-7-21-15,-2-3-99 16,-10-2-56-16</inkml:trace>
  <inkml:trace contextRef="#ctx0" brushRef="#br0" timeOffset="240247.8339">20682 8165 220 0,'0'0'78'0,"0"0"-6"16,0 0-28-16,0 0-21 15,0 0 29-15,0 0-10 16,0 0-4-16,0 0 28 15,-34-39-60-15,32 37 6 0,1 2 13 16,-1 0-19-16,2-2 21 16,-1 1-27-16,-1 0 0 15,-2-1 18-15,-3 1-16 16,-3-2-2-16,0 1 0 16,-5 0 13-16,0 2-25 15,-6-3 12-15,0 3 0 16,-3 0-10-16,0 0 11 15,1 0-1-15,0 0 2 16,2 0 18-16,0 0-23 16,-1 0 3-16,1 0 0 15,-3 0-11-15,-1 0 13 0,-3 4-2 16,-2-1 1-16,-1-2 1 16,2-1 7-16,1 0-9 15,3 0 0-15,5 2 0 16,2-2 12-16,5 0-12 15,-1 0 7-15,1 0 7 16,-2 0-14-16,0 0 0 16,-3 0 0-16,-1 0-5 15,-4 0 5-15,1 0 0 16,0 0-1-16,2 0 7 16,1 1-8-16,1 3 2 15,2-2 0-15,-1 3-8 16,4-2 8-16,-1 0 0 0,-4 1 10 15,-1 0-8 1,-4 1-4-16,-2-2 2 0,-3 3 0 16,0 5 2-16,-4-1-2 15,1 2 0-15,-4 1-2 16,4-1 10-16,0 1-11 16,2-1 3-16,3 1 0 15,0 0-4-15,3 0 4 16,-1-2 0-16,1 2-1 15,-2 1 15-15,-3 1-19 16,-1 4 5-16,1-2 0 16,-2 3-2-16,3-1 23 15,-2 2-19-15,0-1 17 16,1-3-10-16,4 1 12 0,0-2-17 16,5-1 14-16,-2-1 2 15,1 1-19-15,0-1-1 16,-6 5 5-16,-1-1 5 15,-1 1-10-15,2 0 0 16,-3-2 0-16,-3 2-4 16,-3-1 4-16,2 1 0 15,3-3 4-15,2-1 6 16,2 0-15-16,-8 2 5 16,0 2 0-16,-1-1-2 15,3-1 5-15,2-3-3 16,1 0 0-16,4 0 12 15,2 0-18-15,1 1 6 16,1-2 0-16,3-1 2 16,1 1-2-16,-3 0-3 0,1-1 3 15,-2 2 2-15,-1 0-2 16,-1-1-4-16,-1 0 4 16,2-1 1-16,1 0-1 15,6-1 0-15,3 0-6 16,2-2 19-16,2 1-19 15,1 0 6-15,-2 2 0 16,2 4-10-16,-1-1 10 16,3 5 0-16,-5 0-1 15,3 3 12-15,-4 6-16 0,-4 0 5 16,5 0 0-16,-2-5-4 16,2-2 4-16,2-2 0 15,2 0 0-15,0-1 9 16,-1 4-13-16,-1 2 4 15,1 1 0-15,-3 3-3 16,2 0 3-16,0 2 0 16,1 1-2-16,1-3 14 15,-1 1-19-15,2-2 7 16,1-2 0-16,2-1-2 16,0-1 2-16,2 5 0 15,-1-1-4-15,1 3 14 16,-2 2-14-16,1 1 4 0,1 1 0 15,0-3-6 1,0-2 6-16,0-2 0 0,0-5-3 16,0 2 22-16,0-4-22 15,0 0 3-15,0-1 0 16,3-1-8-16,3 3 8 16,0 0 0-16,0 6 4 15,3 2-1-15,1 10-6 16,1 8 2-16,4 4 1 15,-3 1 2-15,2-7-2 16,0-4 0-16,2-4 1 16,-2-2-1-16,1-4 0 15,0 1-3-15,1 0 11 16,1 0-12-16,0-2 4 0,1-3 0 16,3 0-11-16,1-1 14 15,4 0-3-15,4-2 0 16,1 0 4-16,2-5-7 15,0 0 3-15,2-3 0 16,3-1 0-16,-1 1 4 16,2 1-4-16,-5-3 0 15,0 2 5-15,2 0-7 16,-1-1 2-16,3 2 0 16,0-1-1-16,-1 0 2 15,-1-2-1-15,2 2 0 16,-2-4 3-16,2 1-4 15,-1 3 1-15,4-3 0 16,0 0 1-16,-1 1 1 16,5 2-2-16,-3-2 0 0,-2 0 2 15,3 1-4-15,1-1 2 16,0-1 0-16,0-2 0 16,2 2 2-16,-2-1-4 15,2 1 2-15,4 0 0 16,1 0-5-16,1-1 5 15,3 0-6-15,-3-1 2 16,0-3-18-16,-4 0 14 16,-5-1-2-16,-7 0 14 15,-3-5-18-15,-3 0 14 0,-3 0 0 16,1-3-2-16,2 4 2 16,4-3-6-16,4 2 2 15,2 0 0-15,2 3-8 16,4-2 12-16,-2-1-2 15,4 1-6-15,-1-4 8 16,2 0 0-16,0 0-1 16,2 0 8-16,1 0-14 15,-4-6 7-15,-1-3 0 16,-5-1-3-16,-3-2 3 16,-5 1-9-16,-3 2 8 15,-1-1 2-15,1 3-4 16,4-4 3-16,-1 3 0 0,4-3 3 15,2 0-3 1,-2 0 0-16,1 0-1 0,0-1 11 16,0 1-20-16,-2 2 10 15,2-3 0-15,-2 0-2 16,2-2 4-16,-2 2-2 16,-1-1 3-16,0 2 2 15,-2-2 6-15,0 1-11 16,1 1 0-16,-2-2 9 15,-2 0-8-15,-1 0-1 16,0-1 0-16,-1 2 1 16,1-2-1-16,2 0 1 0,0 0-1 15,-2 2 8 1,-2 0-8-16,-2 3 0 0,-5-1-1 16,1 0 6-16,-3-1-4 15,-3 0-1-15,0-1 0 16,-3-4-4-16,2-2 11 15,-1-1-7-15,-1-6 0 16,-3 1 7-16,1 0-9 16,-3-1 2-16,0 0 0 15,-3 0-2-15,-1 0 6 16,1 2-4-16,-5 1 0 16,0-3 5-16,0-2-7 15,0-3 2-15,0-4 0 16,-2 0-2-16,-4 0 5 15,0-2-3-15,0 2 0 16,1 0 4-16,-1 4-9 16,-2-2 5-16,2 2 0 0,-4 3 1 15,2 1 2-15,-1-1-3 16,0 1 0-16,-3-1 0 16,2 1 2-16,-3 1-2 15,1-2 0-15,2 1 1 16,0 1-1-16,4 3 0 15,2-1 0-15,-1 6 12 16,1-3-16-16,-1 2 4 16,1 0 0-16,-2 1 8 15,-2-2-1-15,1-1-7 0,-6-1 0 16,1-2 0-16,-2-5 15 16,2-2-15-16,0-3 0 15,0 1 1-15,0-2-1 16,3 1 0-16,1 2 0 15,2 1 11-15,3-1-13 16,-3 2 2-16,-2 0 0 16,-1 2-3-16,-1 0 4 15,1-3-1-15,-3 0 0 16,-2-4 5-16,0 3-6 16,-3-3 1-16,1 2 0 15,-1 0 1-15,-2-2-1 16,-3-1 0-16,-5-2-4 0,-1 1 15 15,-1 2-10 1,-1 3-1-16,0-1 0 0,3 3-2 16,1 3 2-16,2-2 0 15,-1 3 0-15,-1 0 6 16,4-1-7-16,-2 2 1 16,0-1 0-16,0 3-4 15,-1 1 4-15,4-1 0 16,-2 0-1-16,3-2 7 15,2 3-1-15,0 2-5 16,3 2 0-16,-1 0 0 16,2 1 0-16,-1 0-6 15,5 3 2-15,-2 0 8 16,1 0-7-16,2 3 3 0,-1-1 0 16,0 0 0-16,-1 1 0 15,-2-1 0-15,1 1 0 16,-1 0 10-16,-3-2-17 15,3 0 7-15,-3-1 0 16,-1 0-3-16,2 1 5 16,3-1-2-16,-3 1 4 15,5 0-2-15,-5 1-1 16,1-3-1-16,0 3 0 16,0-1 1-16,1 2-1 15,1 0 0-15,1-2-8 16,0 3 25-16,-1-2-32 15,1 0 15-15,-2-1 0 0,-2 2-3 16,1 0 11 0,2 2-8-16,-1 0 0 0,1 0 1 15,1 0-3-15,0 1 2 16,0 0 0-16,1 0 1 16,-1-1-1-16,5 4 0 15,0-1-9-15,2 0 29 16,1 1-30-16,-3 0 10 15,2 0 0-15,-1-3 4 16,-1 1 2-16,1 1-6 16,1-1 5-16,-2 1-1 15,0 0 3-15,2 1-7 0,-2 1 7 16,3 2-12 0,-2-3 6-16,1 0-1 0,0 2 0 15,1-1 8-15,-2 0-10 16,3 1 2-16,-1-1 0 15,-1-1-3-15,-1 0 3 16,0 0 0-16,-1 0 0 16,0 1 2-16,-2-2-1 15,-1 4-1-15,0 0 0 16,0 0-2-16,-1 1 9 16,0 0-7-16,0-2 0 15,1 1 13-15,2-2-17 16,3 3 4-16,-1-1 0 0,2-1-9 15,-3 2 9 1,1 0 0-16,0 0-5 0,0 0 25 16,2 0-32-16,-1 0 12 15,2 0 0-15,-1 0-13 16,2 0 13-16,-2 0-25 16,-3 0-2-16,-4 0-55 15,-3 0 37-15,-3 0-77 16,0 0-130-16,-7-14-76 15</inkml:trace>
  <inkml:trace contextRef="#ctx0" brushRef="#br0" timeOffset="246101.8008">9267 13118 371 0,'0'0'57'16,"0"0"-76"-16,0 0 19 15,0 0 0-15,0 0 13 16,0 0-9-16,0 0 23 16,0 0-27-16,-8 0 12 15,8 0-15-15,6 0 3 0,11 3 0 16,2 2 4-1,8-1 12-15,1 0-30 16,2-1 14-16,2-2 0 0,-3 3-5 16,3-3 5-16,2-1 0 15,3 2-2-15,2-2 20 16,1 1-28-16,5 0 10 16,-2 2-42-16,-2 2 41 15,-3-1-180-15</inkml:trace>
  <inkml:trace contextRef="#ctx0" brushRef="#br0" timeOffset="247562.2126">21950 13179 447 0,'0'0'25'0,"0"0"54"16,0 0-38-16,0 0-11 15,0 0 27-15,0 0-46 16,-15 0 24-16,15 0-14 16,0 0-11-16,0 0 13 15,0 0-23-15,0 0 0 16,16 0 7-16,13 0 1 16,5-3-8-16,6 3 0 0,2 0 14 15,1-2-18-15,3 0 4 16,2-1 0-16,0 1 8 15,-8-1-7-15,-3 1-1 16,-11 2 0-16,-5 0 6 16,-9 0-9-16,-4 0 3 15,-6 0 0-15,-2 0 6 16,0 0-6-16,0 0 0 16,0 0-9-16,0 0 25 15,0 0-19-15,0 0 3 16,0 0 0-16,0 0-1 15,0 0 1-15,0 0-8 0,0 0-17 16,0 0-38 0,0 0 38-16,0 0-66 0,4 0-90 15,3 0 166-15,0 0-198 16</inkml:trace>
  <inkml:trace contextRef="#ctx0" brushRef="#br0" timeOffset="249748.6495">28739 8807 63 0,'0'0'41'0,"0"0"-39"16,0 0 4-16,0 0 1 16,0 0-7-16,0 0 0 15,0-5-1-15,0 4 9 16,2-1-14-16,2 0 6 16,1-1 0-16,-1 1 0 15,1 2 0-15,1 0-9 16,-2 0 9-16,-1 0-45 15</inkml:trace>
  <inkml:trace contextRef="#ctx0" brushRef="#br0" timeOffset="251102.5503">28703 8788 0 0,'0'0'22'0,"0"0"42"16,0 0-62-16,0 0-2 0,0 0 0 16,0 0-7-16,-10-3-7 15,9 3-8-15</inkml:trace>
  <inkml:trace contextRef="#ctx0" brushRef="#br0" timeOffset="251460.4396">28703 8788 67 0</inkml:trace>
  <inkml:trace contextRef="#ctx0" brushRef="#br0" timeOffset="252003.0131">28703 8788 67 0,'-5'-34'30'0,"5"33"41"0,0-1 8 0,0-1-5 0,0-1 2 15,0 1-38-15,0 0 15 16,0-2-3-16,0 2-26 16,0 0 46-16,0 2-59 15,0-1 13-15,0 2-7 16,0 0-12-16,0 0 30 16,0-2-35-16,0 2 0 15,0 0-9-15,0 0 9 16,4 0 0-16,2 0-3 0,3 5 6 15,3 6-7 1,3 1 4-16,-2 1 0 0,2 1-5 16,-3 0 9-16,3 2-4 15,0 2 0-15,0 0 2 16,0 3-4-16,1 1 2 16,-2 5 0-16,0-3-2 15,-1 3 2-15,-3 1 0 16,0 1-7-16,-1 3 17 15,0 0-10-15,0 9 0 16,2 2 0-16,-1 6-9 16,2 1 9-16,-3-1 0 15,0 1 0-15,-2-3 7 16,-1-1-6-16,0 0-1 16,-1-2 0-16,-2-1 2 0,-3-1 0 15,0-3-2-15,0-1 3 16,0-4 4-16,-6-3-6 15,-2-4-1-15,2-4 0 16,-4-1 4-16,4-2 0 16,-2-1-4-16,-2-2 0 15,3-3 3-15,-1 3-15 16,-1-3 12-16,0 1 0 16,-1 0-8-16,-1 2 0 15,-2-3-14-15,-1 3-15 16,0 0-44-16,2-2-33 15,-1-4-187-15</inkml:trace>
  <inkml:trace contextRef="#ctx0" brushRef="#br0" timeOffset="255668.3272">15754 14529 437 0,'0'0'10'0,"0"0"-10"15,0 0 7-15,0 0-21 16,0 0 16-16,0 0-2 15,0 0 83-15,0 0-20 16,3 89-17-16,1-39-32 16,-1 9-5-16,0 11 8 15,3 8-17-15,-3 9 0 16,1 0 38-16,2-4-25 16,1-8-11-16,-1-8-2 0,2-5 21 15,-2-9-5-15,-1-9-16 16,-2-7 0-1,0-10 5-15,-2-8 5 0,2-9-5 16,-3-3-5-16,0-7 10 16,0 0 12-16,0-3 26 15,0-19 36-15,0-13-82 16,0-12 1-16,0-7-3 16,-3-2 0-16,-4-3 10 15,1 1-19-15,1 2 9 16,1-1 0-16,4-1-3 15,-2-1 3-15,2-1 0 16,0 3 0-16,0 5 7 16,0 6-16-16,0-1 9 0,5 2-27 15,2-2 25-15,1 0-16 16,1 1 12-16,4 3-8 16,1 3 21-16,5 9-23 15,3 5 16-15,3 3 0 16,3 6-16-16,2 5 19 15,-1 4-3-15,0 4 0 16,-4 4 0-16,-1 0-24 16,-4 3 24-16,-4 11-5 15,-5 5-7-15,-5 4-15 16,-6 8 27-16,0 7 0 16,-10 3 2-16,-11 5-9 0,-3-3 7 15,0-4 0 1,4-6 0-16,5-5 2 0,0-6-2 15,6-3 6-15,1-9 10 16,4-3-9-16,2-2-7 16,2-4 0-16,0-1-10 15,0 1 16-15,0 1-6 16,17-1 0-16,10 2 3 16,4 0 1-16,5 1-4 15,2-1 1-15,-2 4-7 16,-1 3 6-16,-4 9 0 15,-3 5-2-15,-6 12 7 16,-8 8-7-16,-8 2 7 16,-6 8-5-16,-1 0 49 15,-23-4-36-15,-9-1 12 0,-4-7-16 16,-2-4 5-16,0-6 12 16,3-6-26-16,5-6 0 15,3-3 31-15,5-4-31 16,4-2 2-16,7-6-7 15,5-2-10-15,4-3 11 16,3 0-65-16,0 0-21 16,0-2-6-16,0-17-448 15</inkml:trace>
  <inkml:trace contextRef="#ctx0" brushRef="#br0" timeOffset="256318.0775">17217 14160 641 0,'0'0'17'0,"0"0"-34"15,0 0 34-15,0 0-15 16,0 0 4-16,-86-30-1 16,69 30 70-16,-5 0-75 15,-2 0 11-15,-6 10 1 16,-1 7 10-16,4 2-16 15,4 0-6-15,4 2 0 16,3 4 4-16,2 0-4 16,2 0 0-16,3 0-14 15,9 0 35-15,0-2-37 16,9-1 16-16,11 0 0 16,8-2-1-16,6-1 1 0,8-2 0 15,0-3-6-15,4-2 24 16,0 0-23-16,-1 0 5 15,-5 0 0-15,-4 3-9 16,-8 2 9-16,-8 3 0 16,-11 3-9-16,-8 6 24 15,-1 5-2-15,-12 4 0 16,-16 1-12-16,-5 3 39 16,-2-6-39-16,3-1 4 15,6-2 16-15,3-7-11 16,3 0 29-16,4-6-39 15,1-6 5-15,6-3-6 16,4-4 1-16,4-4-22 16,1-2-48-16,6-1-65 15,19 0 82-15,13-18-97 0,5-14-251 16</inkml:trace>
  <inkml:trace contextRef="#ctx0" brushRef="#br0" timeOffset="257010.065">17767 14130 643 0,'0'0'96'16,"0"0"-40"-16,0 0-24 16,0 0 4-16,0 0 14 15,0 0 9-15,-4-5-49 16,8 5 2-16,17-5 7 15,9 2-19-15,7-5 0 16,6 0-6-16,4-2 28 16,5-2-22-16,2 2 0 0,0-3 6 15,-4 2-17 1,-4 0 11-16,-13 7-2 0,-12 0-15 16,-8 4-34-16,-5 0-1 15,-7 0-38-15,-1 2-42 16,0 6 80-16,0-2-87 15,0-2 67-15,0-4-62 16,0 0 18-16,-3 0 116 16,0 0 43-16,-3 0 71 15,3 0 44-15,-1 0-80 16,1 0 6-16,2 0 18 16,-1 0-52-16,1 0 19 0,1 0-53 15,0 0 11-15,0 8-43 16,0 12 16-16,0 10 0 15,0 11 34-15,0 9-32 16,1 6 21-16,8 3-15 16,-2 2 6-16,2-1 8 15,-2-1-22-15,1 1 0 16,0-6 8-16,-1-6 7 16,1-9-15-16,0-7 0 15,0-8 0-15,1-3-33 16,-1-2 18-16,3-1-89 15,0 1 6-15,-5-6-158 16</inkml:trace>
  <inkml:trace contextRef="#ctx0" brushRef="#br0" timeOffset="258278.2505">15054 15594 805 0,'0'0'0'15,"0"0"0"-15,0 0-4 16,0 0-37-16,0 0 39 16,0 0-4-16,22 18 12 15,0 10 16-15,6 5-22 16,6 6 12-16,11 3 14 16,3-1-26-16,8 2 0 15,7-2 8-15,5-4-7 16,9-2 11-16,4-5-12 15,1-9 0-15,-2-11-11 16,-3-7 11-16,-4-3-16 16,2-15 8-16,-2-13 1 15,-4-3-2-15,-4 1 9 0,-5-1-21 16,-5 3 6-16,-4 4-10 16,-6 1-17-16,-5 5 38 15,-6 3-20-15,-7 5 16 16,-4 3-3-16,-4 4 11 15,-2-1-8-15,-1 2 8 16,1 1 0-16,4 0 4 16,5 1 6-16,5 0-18 15,11 0 8-15,6 0 0 16,13 0-8-16,4 0 8 16,4 0 0-16,1 0 31 15,-1 0-31-15,3 0 20 0,3 0-20 16,4 0 0-16,-1 0-12 15,-1-8 12-15,-3 1 0 16,-3-3 7-16,-4 3-6 16,-4-1-2-16,-7 2-2 15,-3-1 3-15,-4 0 4 16,0-1-4-16,-1 0 0 16,1-4 3-16,3 1 0 15,-2-1 1-15,-1 2-4 16,-1 2 0-16,-1 1-11 15,1 0 11-15,3 0 0 16,4 0 1-16,3-1 4 16,3 0-5-16,3-1 0 0,1 1 2 15,0 2-5-15,2-3 3 16,-1-1 0-16,1-3 7 16,-3 1 0-16,2-5 11 15,-3 0-18-15,1 1 0 16,-2-1-14-16,5 4 14 15,-4 1-12-15,-2 4 1 16,-10 1-188-16,-11-2-240 16</inkml:trace>
  <inkml:trace contextRef="#ctx0" brushRef="#br0" timeOffset="273720.2615">25263 11867 250 0,'0'0'36'15,"0"0"27"-15,0 0-49 16,0 0-26-16,0 0 12 16,0 0 0-16,0 0 11 15,0 0-4-15,-35-7-7 16,35 2 0-16,3 0-19 16,5 1-71-16,0-2-103 15</inkml:trace>
  <inkml:trace contextRef="#ctx0" brushRef="#br0" timeOffset="274774.2803">25373 11590 236 0,'0'0'60'0,"0"0"-39"16,0 0 11-16,0 0 10 15,0 0-12-15,0 0 4 16,10-59-3-16,-8 51-2 16,1 4 43-16,-1-1-67 0,-1-2 0 15,-1 4 35-15,0 0-27 16,0 3 2-16,0 0-15 15,3 0 16-15,-3 0-19 16,0 0 3-16,0 0 0 16,0 6-5-16,0 7 5 15,0 3 0-15,0 2-8 16,1 3 18-16,1 2-7 16,-2 2-3-16,1-1 0 15,2 0 16-15,-1 1-9 16,-1 1-5-16,1 0-2 15,-2 0 13-15,1-3-7 16,1-1-6-16,-1-3 0 16,1-6 20-16,-1-3-14 15,1-4-5-15,-2-4-1 0,0 1 9 16,0-3 58-16,1 0-29 16,1 0-12-16,6 0 43 15,6-12-44-15,10-17-17 16,6-5-8-16,4-2 12 15,2 1-22-15,0 2 10 16,4 2 0-16,2 2 2 16,-2 1-2-16,-3 1-1 15,-6 6-10-15,-8 4 8 16,-4 7-29-16,-5 1 25 0,-2 5-21 16,-5 4 7-1,-2-3-38-15,1 3 19 0,-1 0 12 16,0 0-31-16,1 0 45 15,-3 3-90-15,-1 6-55 16,-2-1 41-16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3:35:04.461"/>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FF0000"/>
    </inkml:brush>
    <inkml:brush xml:id="br2">
      <inkml:brushProperty name="width" value="0.05292" units="cm"/>
      <inkml:brushProperty name="height" value="0.05292" units="cm"/>
      <inkml:brushProperty name="color" value="#0070C0"/>
    </inkml:brush>
  </inkml:definitions>
  <inkml:trace contextRef="#ctx0" brushRef="#br0">2356 3176 355 0,'0'0'172'0,"0"0"-165"15,0 0 17-15,0 0 36 16,0 0-47-16,-73-76 16 15,60 65-16-15,-2-1-5 16,6 2 12-16,3 5 9 16,1-1-25-16,4 5 7 15,1 1-6-15,0 0-5 0,0 0-6 16,12 0-7-16,15 7 11 16,12 4-3-16,13 3 3 15,15 2 2-15,21-2-4 16,15 1-12-16,16 2-71 15,8-1-105-15,1-6-228 16</inkml:trace>
  <inkml:trace contextRef="#ctx0" brushRef="#br1" timeOffset="100689.4759">1390 4584 38 0,'0'0'60'0,"0"0"-14"0,0 0 1 15,0 0 11-15,0 0 4 16,0 0 3-16,0-75-5 16,0 67 7-16,0 3-4 15,0 1-34-15,-2 0-23 16,2 4 18-16,-1-1-20 15,1 1 2-15,-2 0-6 16,2 0 0-16,0 0-5 16,-3 0 3-16,3 0-13 15,-4 0-11-15,1 0 0 16,-3 5 7-16,-3 12 19 16,-6 5 5-16,-3 6 1 15,-1 6 4-15,-8 8 1 0,2 11-11 16,-5 2 0-1,-3 8 19-15,3-2-19 0,2 2 0 16,5 3 11 0,4 5-11-16,3 3 5 0,7 12-5 15,3 5 2-15,1 8-2 16,2 9 9-16,3 8-4 16,0 14 4-16,3 6-6 15,14 7-3-15,2 2 0 16,2-6 1-16,0-4 2 15,6-9-3-15,1-13 2 16,8-3-2-16,2-7 0 16,6-3-2-16,5-6-12 15,3-6-5-15,5-6 3 0,4-13-35 16,5-3-49-16,4-13-77 16</inkml:trace>
  <inkml:trace contextRef="#ctx0" brushRef="#br1" timeOffset="105421.6594">6417 5475 10 0,'0'0'7'0,"0"0"-5"0,0 0 42 15,0 0-19-15,0 0 5 16,0 0 6-16,0 0 4 16,-25-25-3-16,24 23 7 15,-3-1-20-15,4 2-4 16,0-1 7-16,-3 2-11 16,1 0-16-16,2 0 2 15,-1-1-2-15,1-1 1 16,-2 1 4-16,1-1 0 15,-2 2 2-15,1-2 17 16,1 1 7-16,1-1 24 16,-2 0-18-16,2 2-3 0,0 0-12 15,0 0-11-15,0-1-4 16,0 1-2-16,0-2 4 16,0 1-5-16,0 0 2 15,2-2-12-15,14-1 0 16,8-4 6-16,6 1 1 15,1 0-1-15,2 2-1 16,-3 4 0-16,1 1-9 16,-1 0 3-16,-2 0 5 15,2 0-3-15,0 0 5 16,1 0 2-16,1 0-2 16,-4 0-5-16,-1 0 5 15,-5 0-2-15,-1 0 9 0,-6 0-16 16,-6 0 9-16,-6 0-10 15,1 0 7-15,-4 0 2 16,0 0 1 0,0 0-6-16,0 0-6 0,-4 0-106 15,-5 0-22-15,1 1-28 16</inkml:trace>
  <inkml:trace contextRef="#ctx0" brushRef="#br1" timeOffset="108149.7021">3887 5426 16 0,'0'0'26'0,"0"0"6"0,0 0-1 16,0 0-16-16,0 0-11 15,0 0 26-15,-2-17-18 16,-1 12 39-16,2 3-8 16,-2-1 4-16,-2 1-3 15,1 0-21-15,4 2-23 16,0 0-2-16,0 0 1 15,0 0 1-15,0 0-39 16,0 0-26-16,0 0 65 16,0 0 2-16,0 0 46 15,0-3 13-15,0 1 2 16,-3-2-22-16,3-2 1 0,-3 1-12 16,3 2-14-16,0 0-12 15,0 2 14-15,0 1-18 16,0 0 0-16,0 0 0 15,0 0 4-15,0 0-5 16,0 0 1-16,0 0-1 16,0 0 1-16,0 0 3 15,0 0-3-15,0 0 0 16,0 0 0-16,0 0 6 16,0 0 0-16,0 0 0 15,0 0 0-15,0 0 0 16,0 0-8-16,0 0 4 15,0 0-4-15,0 0 2 16,0 0-1-16,0 0-8 0,0 0 8 16,3 0 0-16,0 0-3 15,4 0 3-15,-5 0 0 16,2 0 1-16,-1 0 0 16,0 0 1-16,0 0 4 15,2 0-10-15,-1 0 4 16,2 0 1-16,-3 0 0 15,3 0 1-15,0 0-3 16,6 0 3-16,-3 0-1 16,0 0 0-16,4 0-1 15,-1 0 1-15,2 0 0 16,-1 0 1-16,-1 1-1 16,-2-1 0-16,1 0 0 15,1 0 0-15,-2 0 0 0,4 0-1 16,-1 0 1-1,-1 0 0-15,6 0 2 0,-3 0-2 16,-3-1 0-16,4 1 5 16,-4-2-10-16,3 2 10 15,2 0-4-15,-1 0-1 16,-1-3 0-16,0 3 0 16,4-2 0-16,-4-1-7 15,7 0 7-15,5-2 0 16,-3 1 0-16,0-1 0 15,-2 2 0-15,-4 0 0 16,3 0 3-16,-2 2-3 0,2-1 3 16,-1 2-10-16,-4 0 15 15,1 0-15-15,0 0 14 16,0 0-14-16,2 0 7 16,-1 0 0-16,0 0 4 15,0 0-4-15,-6 0 0 16,4-2 0-16,-2 2 0 15,-1 0 3-15,-1 0-1 16,3 0-2-16,-2 0 0 16,1 0 0-16,1 0 0 15,-2 0 0-15,5 0-1 16,1 0 3-16,-2 0-4 0,4 0 2 16,-5 0 0-16,-1 0 1 15,2 0 0-15,-4 0-1 16,-1 0 8-16,-2 0-6 15,-2 0 5-15,-1 0-6 16,-1 0 0-16,0 0-2 16,0 0 3-16,-3 0-2 15,-3 0 0-15,0 0 4 16,0 0-8-16,0 0 4 16,0 0 0-16,3 0-1 15,-3 0 2-15,0 0 3 16,0 0-4-16,0 0 0 15,0 0-2-15,0 0-7 16,6 0-17-16,5 0-30 16,2 0-50-16,-1 0-76 0</inkml:trace>
  <inkml:trace contextRef="#ctx0" brushRef="#br1" timeOffset="111789.7188">14149 5491 131 0,'0'0'30'0,"0"0"50"16,0 0-33-16,0 0 3 16,0 0-25-16,0 0-5 15,0 0 18-15,0-26-3 16,0 26 5-16,0 0 2 16,0 0-21-16,0 0-19 15,0 0-1-15,0 0-2 0,0 0 1 16,0 0-1-16,0 0-10 15,6 0 9-15,12 0 2 16,2 2 0-16,3 1 2 16,2 1-2-16,1 1 0 15,0 0-2-15,4-2 2 16,0 1 8-16,3 0-8 16,-3 0 1-16,-2-2-8 15,-1 0 13-15,-6-1-12 16,4 1 6-16,-4-2 0 15,1 2 0-15,-4-1 0 16,0 1 3-16,-3 1 0 0,0 0-6 16,-3 1 7-16,1 0-4 15,-1-1 0-15,3-3-1 16,0 2 1-16,-3-2 11 16,3 0-5-16,-3 0 3 15,0 0 4-15,0 0 6 16,-2 0-7-16,1 0 2 15,-5-2-3-15,-3-1-6 16,0 1-1-16,-2 0 9 16,-1 2 7-16,0-1-2 15,0 1-7-15,0 0-6 16,0 0 0-16,0 0-2 16,0 0-1-16,0 0-2 15,0 0 1-15,0 0-2 16,0 0-14-16,0 0-2 0,0 0 12 15,0 0-24-15,0 0-3 16,0 0-10-16,0 0-19 16,0 0-38-16,-4 0 13 15,-5 0-101-15</inkml:trace>
  <inkml:trace contextRef="#ctx0" brushRef="#br1" timeOffset="112860.9717">17208 5506 294 0,'0'0'80'16,"0"0"-33"-16,0 0 33 0,0 0-32 15,0 0-28-15,0 0-20 16,3-17 16-16,-3 15 8 16,0 2-17-16,1 0-7 15,-1 0-3-15,2 0 3 16,4 0 0-16,9 0 0 15,4 0-7-15,10 0 7 16,4 0-2-16,2 0 6 16,4 2-5-16,1 3 1 15,6-3-3-15,2-2-7 16,4 2 10-16,2-2-22 0,0 0 3 16,-6 0-32-16,-5 0 12 15,-8 0 6-15,-3 0-5 16,-1 5-58-16,0 0-36 15</inkml:trace>
  <inkml:trace contextRef="#ctx0" brushRef="#br1" timeOffset="113625.5728">22599 5538 70 0,'0'0'110'16,"0"0"-43"-16,0 0 14 15,0 0-54-15,0 0 39 16,0 0-25-16,7-10-10 15,-6 10 18-15,-1 0-31 16,0 0-6-16,2 0 8 16,-2 0-9-16,0 0 1 15,1-3 2-15,1-1-14 16,-1 3-1-16,1-1 0 16,-2 1 2-16,0 1-2 0,0 0-5 15,0 0-19-15,1 0-33 16,4 0-48-16,1 1 37 15,3 6-46-15,-2 0-36 16</inkml:trace>
  <inkml:trace contextRef="#ctx0" brushRef="#br1" timeOffset="114937.4427">25182 5482 74 0,'0'0'98'16,"0"0"-10"-16,0 0-6 15,0 0-36-15,0 0 49 16,0 0-19-16,0 0-38 15,0-3 8-15,0-1 10 16,0-1-30-16,0 0 14 16,0 1-33-16,0 2 0 0,0 2 19 15,0 0-6 1,0 0-12-16,0 0-8 0,0 0-3 16,3 0-6-1,4 0-14-15,6 3 19 0,1 7 4 16,1-1-11-16,5 1 9 15,0 0-4-15,0 0-5 16,4 0 11-16,3 0-7 16,4-4 2-16,5-1 1 15,1 0 4-15,5-4-1 16,3 3 1-16,4-2 0 16,6-2 0-16,4 3-3 15,3-3-4-15,-1 0-9 16,-2 0-2-16,1 0 18 15,-3-3-32-15,3-3 0 16,-4-2 18-16,-4 0-17 16,-11 1-17-16,-13 5-2 0,-10-1-7 15,-9 3 9-15,-4 0 0 16,-2 0-60-16,-3 0-47 16</inkml:trace>
  <inkml:trace contextRef="#ctx0" brushRef="#br1" timeOffset="118970.0877">5141 6581 64 0,'0'0'30'15,"0"0"8"-15,0 0-13 0,0 0 3 16,0 0 5-16,0 0-1 15,0 0 5-15,-13-3 6 16,13 3-13-16,0 0-14 16,0 0-3-16,0 0 2 15,0 0-15-15,0 0-9 16,0 0 9-16,0 0-6 16,0 0-4-16,1 0 9 15,11 0 1-15,6 0 7 16,6 0-5-16,1 0-1 15,5 0 6-15,0 0-7 16,1 0 2-16,2 1-2 16,0 2 3-16,1 0-2 0,5-1-1 15,-3 1-1 1,4-1 1-16,-3-2 4 16,1 0 1-16,-1 0 6 15,0 0 4-15,-1-4 8 0,-3-6 19 16,-8 0-40-16,-4 2 3 15,-3 1 7-15,-9 1 7 16,4 2-18-16,-8 0-1 16,-1 2 3-16,-4 2-3 15,0 0-2-15,0 0-10 16,0 0-5-16,0 0-5 16,0 0-43-16,-1 5-17 15,-8 7 14-15,-3 1-95 16</inkml:trace>
  <inkml:trace contextRef="#ctx0" brushRef="#br1" timeOffset="125028.0927">9385 7577 370 0,'0'0'11'0,"0"0"4"0,0 0-10 16,0 0 15-16,0 0-18 16,0 0 48-16,0 0 18 15,-11-44-28-15,11 39-31 16,-1 2 3-16,1 2 21 16,0 1-27-16,0 0-5 15,0-2-2-15,0 2-1 16,0 0 2-16,0 0-1 15,0 0-1-15,0 0-9 16,3 0-6-16,12-1 16 16,1 0 1-16,5-2 0 15,-2 2 0-15,-1-1 0 16,-1 0 0-16,0 1 0 0,0 0-4 16,1-1 4-1,1 2 1-15,2-1 2 16,0-2-3-16,6 0 0 15,-2-1-4-15,2-1 4 0,1 2 3 16,-4 0-3-16,-1 1 0 16,-3 1-2-16,-3 1 0 15,1 0 2-15,-3 0-1 16,-5 0 1-16,2 0 0 16,0-2 0-16,-2-1 1 15,1-1 4-15,5 0 13 16,-2 0 0-16,-1 2-18 15,-1 2 2-15,3-3-1 16,-3 3-1-16,0 0 0 16,3 0-1-16,-2 0 4 15,2 0-3-15,5 3 0 16,0-1 0-16,6-2 0 0,-1 1 0 16,3-1 0-16,-1 0 0 15,-1 0 0-15,1 0 1 16,-2 0-1-16,2 0 0 15,-2 0 0-15,2 0 0 16,1 0 6-16,0 0-12 16,4 0 7-16,1 0-1 15,2-1 0-15,3-1 1 16,6 2-1-16,-2 0 0 0,2 0 0 16,-4 0-3-16,-7 0 1 15,-4 0-1-15,-6 0-2 16,-4 0 4-16,-4 0-1 15,-3 0 2-15,-3 0-1 16,1 0-2-16,-1 3 3 16,5 1 3-16,4 3-3 15,1-2-5-15,8 1 5 16,3 0 1-16,7-2-1 16,3-3 0-16,8 0 2 15,-2-1-2-15,2 0 0 16,-3 0 0-16,2 0 2 15,-2 0-2-15,1 0 0 0,-4 0 1 16,0-1-1-16,-2 1 0 16,-1 0 0-16,-1 0 0 15,-3 0-5-15,4 0 5 16,0 0 8-16,1 0-8 16,6-1 3-16,5-3-5 15,1-1 2-15,5-1-1 16,3 0 1-16,-2-1 1 15,3 0-1-15,0 0-3 16,5 0 3-16,2-2 0 16,1 0 0-16,-2 1 0 15,-3 1 0-15,-3 0 0 16,-4 0 1-16,-3 4-2 16,-5 3 0-16,0-2 1 15,-4 2 2-15,-2-1-2 0,1-1 0 16,-3 1 4-16,-1 1-4 15,-1 0 0-15,1 0-5 16,2 0 5-16,0 0 2 16,1 0 2-16,-2 0-4 15,-4 0 0-15,1 0 0 16,0 0-1-16,-2 0 2 16,0 0 6-16,-2 0-7 15,1 0 0-15,-2 0 0 16,-1 0-1-16,-1 0 1 0,-1 0-2 15,-2 0 4-15,-4 0-1 16,-3 0-1-16,-5 0 0 16,-4 0-1-16,-6 0 1 15,-1 0 2-15,-4 0-2 16,-1 0 0-16,3 0 10 16,-3 0 7-16,0 0-7 15,0 0 9-15,0 0-15 16,0 0 0-16,0-1-1 15,0-1-3-15,3 1-9 16,2 0-12-16,4-2-39 16,4 0-69-16,-1 0-38 15</inkml:trace>
  <inkml:trace contextRef="#ctx0" brushRef="#br1" timeOffset="125982.6526">10116 6459 161 0,'0'0'122'0,"0"0"-45"15,0 0 18-15,0 0-58 0,0 0 12 16,0 0-7 0,-3-14 3-16,3 5-8 0,10 1-17 15,6-1-12-15,5 1-7 16,7-3 4-16,5 3-5 15,5-2-2-15,2 0 2 16,3 1 0-16,2-4 2 16,3 1-4-16,1 0 6 15,5-1 1-15,-5 0-5 16,-4 1-2-16,-11-1 2 16,-7 1-7-16,-11 1-17 15,-8 1-13-15,-8 0-29 16,0 0-78-16,-27 0-166 15</inkml:trace>
  <inkml:trace contextRef="#ctx0" brushRef="#br1" timeOffset="126281.8778">10420 6079 333 0,'0'0'52'0,"0"0"-29"16,0 0-21-16,0 0-2 15,112-46 0-15,-73 41-1 16,-2 2 2-16,-3 3-1 16,-10 0 0-16,-3 0 7 15,-9 0-15-15,-5 8 15 16,-2 7-14-16,-5 4 4 16,0 3-11-16,-17 2 14 15,-1 5 8-15,-3-2 31 0,2 2-16 16,3-3 1-16,1-1-19 15,3 0-3-15,3-2-2 16,6-1-6-16,3-3-38 16,4-7-68-16,19-12-108 15</inkml:trace>
  <inkml:trace contextRef="#ctx0" brushRef="#br1" timeOffset="128236.5342">11474 5886 436 0,'0'0'23'0,"0"0"10"16,0 0-33-16,0 0-3 0,0 0 3 15,0 0 6-15,-77-20-5 16,63 20 8-16,1 11 13 15,-2 4 0-15,0 5-22 16,0 2 9-16,2 5-8 16,-1 2-1-16,4 1 0 15,4-2-3-15,4-4-7 16,2-3 4-16,0-4-7 16,6-4 13-16,11-5 8 15,7-2-2-15,1-3 1 16,6-3 5-16,4 0-11 15,-1 0 1-15,-1-11-4 16,-5 0 2-16,-7 2-8 0,-9 1 3 16,-3 3-2-16,-9 2 7 15,0 3-1-15,0 0-17 16,-15 0-10-16,-6 0 28 16,-3 13 19-16,-3 1-12 15,0 1 9-15,7 4-4 16,6-2-7-16,4-3-5 15,10-3-6-15,0-3-12 16,0-4-6-16,0 0 24 16,6-3 4-16,6-1 6 15,5 0 5-15,0-1-5 16,-1-8-9-16,-1 2-1 16,-3-1 7-16,-6 2-7 0,0-2 7 15,-4 2-6 1,-1-5-1-16,1-1 0 0,-2-1 0 15,0 2 0-15,0 1-7 16,0 5 3-16,-8 3-17 16,5 1 19-16,0 1-19 15,0 0-4-15,3 1-8 16,0 11 29-16,0 4 4 16,0 0-16-16,0-1-1 15,9 0 9-15,6-5 8 16,3-2 7-16,1-4 4 15,1-2-11-15,-1-2 2 0,2 0-2 16,-3 0 1-16,0-9 0 16,-5-1-1-16,-4-2 3 15,0-2-4-15,-1-1 5 16,1-4 2-16,1-3-5 16,0-2 1-16,1 2 5 15,-1 3-7-15,-1 4-5 16,3 3 1-16,3 4 1 15,3-1 1-15,3 4 0 16,1 2 0-16,-4 3 2 16,-1 0-9-16,-4 0 9 15,-4 8 0-15,-5 7 1 16,-2 6 0-16,-2 4 11 0,0-2-10 16,0 2 13-1,-8-1-3-15,0-6-2 0,3-4 4 16,4-8-11-16,1-1-6 15,0-5-14-15,0 0 17 16,0 0 22-16,17-14 5 16,9-8-27-16,5-4-24 15,3-1-29-15,-4 1 8 16,-5 7 21-16,-5 5 21 16,-4 5 3-16,-4 4-5 15,0 3 3-15,-4 2 2 16,-2 0-3-16,1 0-5 15,-1 0 8-15,3 0 2 0,-3 0-2 16,0 0 0-16,2 0 0 16,-1 0 10-16,-3 0-10 15,-1 0 0-15,-1 3-5 16,-2 1 5-16,0 3-8 16,0 1 0-16,0 4 8 15,0 0 21-15,0 0 4 16,0 2-13-16,0-4-3 15,6-1-5-15,3-3-4 16,4-3 7-16,-1-1 5 16,3-2-12-16,0 0 16 15,0 0 16-15,-2-10-5 16,1-2-18-16,-5-2-9 0,0 0 11 16,-2-3-11-16,-3-1-8 15,-4 1 1-15,0 3-10 16,0 2-12-16,-13 0-9 15,-2 5 29-15,0-1-13 16,3 4 21-16,2 3 1 16,7 0 2-16,2 1 1 15,1 0 6-15,0 0-9 16,0 0-6-16,0 0-55 16,1 0 57-16,6 1 4 15,2 4 4-15,0 5-4 16,5-4-4-16,-4-2-96 15,-4 0-110-15</inkml:trace>
  <inkml:trace contextRef="#ctx0" brushRef="#br1" timeOffset="129256.1843">12244 6007 351 0,'0'0'57'0,"0"0"-11"16,0 0 1-16,0 0-13 16,0 0-20-16,0 0 10 15,0 0-16-15,-4-80-2 0,18 60-5 16,1 1-1-16,5 3 6 15,-2 5-5-15,-2 2 0 16,2 6-1-16,-5 1-1 16,-2 2 0-16,5 0 1 15,-4 7-1-15,-2 11-2 16,-4 7 6-16,-1 0 11 16,-5 0-7-16,0 3-5 15,0-5 10-15,0-3-5 16,-6-2-6-16,4-9 8 15,1-4-9-15,1-2 0 0,0-3-8 16,0 0 8-16,0 0 2 16,20-3 1-16,9-11 6 15,6-5-7-15,-1 2-2 16,-9 4 6-16,-7 4-6 16,-7 6-1-16,-1-1 1 15,-4 3 0-15,0 1-3 16,3-2 1-16,-2 1 4 15,2 0 2-15,-1-2-3 16,-4 1-1-16,1 2-1 16,-4 0 1-16,-1 0 0 15,0 0-6-15,0 0-9 0,0 6-15 16,0 13 15-16,-1-2 15 16,-2 0 3-16,1-3 10 15,2-5 5-15,0-2-18 16,0-1 1-16,6-5-1 15,9-1 3-15,3 0 3 16,2-1 2-16,0-10-7 16,-2-1-2-16,-1-4 1 15,-8-1-2-15,-6 1-6 16,-3 0-9-16,0 7 12 16,0 3-23-16,-8 6-18 15,-4 0-7-15,0 0 53 16,2 13 19-16,1 4-19 15,0 0 6-15,6 0-10 0,3-3 4 16,0-3-5-16,3-3 5 16,12-5 25-16,4-3-1 15,5 0 14-15,6-8 1 16,0-9-14-16,-2-5-12 16,-3-9-6-16,-1 0 5 15,-3-5-8-15,-4-1 0 16,-4 7 2-16,-6 5-4 15,-1 5 3-15,-3 6-5 16,-1 4 1-16,-2 8 3 16,0 0 18-16,0 2-15 15,3 0-7-15,0 0-9 16,6 14 9-16,1 8 0 16,2 2 0-16,5 5 1 15,-2-2 3-15,2-3-4 0,3-5 0 16,-5-5-30-16,-1-4-38 15,-3-5-64-15,-5-5 1 16,-6 0-82-16</inkml:trace>
  <inkml:trace contextRef="#ctx0" brushRef="#br1" timeOffset="129389.3513">12979 5839 568 0,'0'0'5'0,"0"0"-5"15,0 0-84 1,81 15 2-16,-41-9-174 16</inkml:trace>
  <inkml:trace contextRef="#ctx0" brushRef="#br1" timeOffset="130089.6937">13653 5968 476 0,'0'0'46'16,"0"0"-20"-16,0 0-9 16,0 0-1-16,0 0 21 15,0 0-25-15,0 0-11 16,39-36-1-16,-12 18 0 16,0-1 1-16,0 2 4 15,-5-1-5-15,-1 3 0 16,-2-2-13-16,-3 5-3 15,-3 1 15-15,-6 5-7 16,-4-1 3-16,-3 6 4 16,0 1 1-16,0 0-7 15,0 0-32-15,-4 14 14 16,-7 11 25-16,-4 5 9 16,3 5 11-16,4-2-12 0,3-5-1 15,5-1-5-15,0-9 0 16,5-3-2-16,12-7 4 15,6-4 4-15,3-4 14 16,6 0 3-16,4-2-6 16,-2-10-11-16,0-4-7 15,-4-1 0-15,-6-1-2 16,-3 0-10-16,-9 1-31 16,-3-1-3-16,-3 2-54 15,-4 0 1-15,-2 0-170 16</inkml:trace>
  <inkml:trace contextRef="#ctx0" brushRef="#br1" timeOffset="130749.0975">14292 5811 225 0,'0'0'1'0,"0"0"-2"16,0 0 0-16,0 0 1 0,0 0 28 15,0 0 3 1,-66 22-7-16,56-3 2 0,1 3 30 16,-5 4-23-16,3 2-9 15,-3 0-2-15,2 2 5 16,3-2-8-16,3-6 3 15,5-5-5-15,1-7-17 16,0-1 6-16,0-4-3 16,1 0 11-16,10-5 6 15,3 0-17-15,6 0 15 16,4-5-4-16,1-5 1 16,0-4-1-16,-5 2-10 15,-1 0-2-15,-2 1-1 16,-8 2 5-16,-3 6-6 15,-6 0 4-15,0 3-4 0,0 0 2 16,0 0-2-16,0 0 0 16,0 0-6-16,0 6 2 15,0 9 4-15,0 2 1 16,3-2 1-16,3-1-1 16,5-2-1-16,3-4-3 15,7-2-2-15,3-3 5 16,4-3 0-16,5 0 12 15,-2-7 3-15,0-8-8 16,1-2 2-16,-8-2-5 0,-3-2 7 16,-5-1-11-1,-5 2 16-15,-5 3-16 16,-6-2 3-16,0 4-1 0,0 2-2 16,0 2 0-1,0 5 0-15,0 1-2 0,-2 4-7 16,1-2-12-16,1 3-29 15,-3-4-99-15,0-6-148 16</inkml:trace>
  <inkml:trace contextRef="#ctx0" brushRef="#br1" timeOffset="130901.2137">14583 5646 461 0,'0'0'0'16,"0"0"-111"-16,0 0-13 16,0 0 11-16</inkml:trace>
  <inkml:trace contextRef="#ctx0" brushRef="#br1" timeOffset="131625.4187">14630 6048 398 0,'0'0'91'15,"0"0"-84"-15,0 0 10 16,0 0 30-16,0 0 37 16,0 0-62-16,41-48-19 0,-17 23 3 15,-1-1-6-15,-4 1 0 16,-5 1 0-16,-5 1 0 15,-7 0-25-15,-2 4-15 16,0 0-11-16,-2 7-25 16,-4 4 58-16,3 4 18 15,3 4 3-15,0 0-3 16,0 4-62-16,0 11 54 16,8 6 8-16,7 4 8 15,0 1-7-15,2-4 8 16,0-2-2-16,-2-1 3 15,-3-2 17-15,-5 0 20 0,-3 2-27 16,-2-4 7-16,-2 1 0 16,0-2-26-16,0 0 2 15,-6 0 6-15,-1-5-1 16,2-2-6-16,4-3 0 16,1-4-2-16,0 0 4 15,0 0-4-15,19-20 24 16,7-9-24-16,8-9-3 15,0-4-4-15,0-4-2 16,-2 2 8-16,-4-2 1 16,-1 6 0-16,-6 7 2 15,-2 2-4-15,-4 6 3 16,-6 3-1-16,0 2 5 0,-3 3 3 16,1 0 6-1,-2 3-14-15,-4 3 7 0,2 2-5 16,-3 5 7-16,0 3-5 15,0 1 7-15,0 0-11 16,0 3-13-16,0 16-3 16,-11 10 16-16,-1 5 3 15,1 7 30-15,5-2-7 16,0-3-8-16,6-5-11 16,0-8-7-16,0-7 1 15,0-7 3-15,10-3-4 16,4-4 0-16,4-2 0 15,2-2-22-15,-1-20-73 0,-6-10-176 16</inkml:trace>
  <inkml:trace contextRef="#ctx0" brushRef="#br1" timeOffset="131772.4531">15258 5696 569 0,'0'0'0'0,"0"0"-28"15,0 0 21-15,0 0-35 16,0 0-21-16,0 0-38 16,27 45-192-16</inkml:trace>
  <inkml:trace contextRef="#ctx0" brushRef="#br1" timeOffset="139074.2986">3317 4468 372 0,'0'0'34'0,"0"0"-20"15,0 0 33-15,0 0-19 16,0 0 4-16,0 0 3 16,0 0-11-16,-3-23 10 15,3 23-12-15,0 0-13 16,0 0-9-16,0 0 7 15,-3 0-10-15,3 0 3 16,-3 0 0-16,3 0 7 16,0 0-7-16,-3 0 0 15,3 0 4-15,0 0-4 16,-2 0 1-16,2 0-2 16,-3 6 2-16,0 10 2 15,-1 4-3-15,3 4 1 0,1 1 3 16,0 2-4-16,0 2 0 15,0-3-1-15,5 5 2 16,-2-1 8-16,-1 3-9 16,-1-3 0-16,-1 2 0 15,0-1-3-15,0-3 6 16,2 0-6-16,4-2 3 16,6 4-4-16,3 2 4 15,4 0 0-15,8 2 2 16,6 0 4-16,1-2-6 15,0 2 0-15,-2-1 1 16,-4-4-2-16,-4-2 1 0,-6-2-1 16,-2 0-9-1,-4-3-1-15,0 1-13 0,3-2-25 16,-1 0-75-16,-1-7-3 16,-1-8-212-16</inkml:trace>
  <inkml:trace contextRef="#ctx0" brushRef="#br1" timeOffset="140412.4397">9629 4389 319 0,'0'0'88'0,"0"0"-86"16,0 0 12-16,0 0-4 16,0 0 0-16,0 0 0 15,-1 0-8-15,1 0 13 16,0 0-6-16,0 0-9 16,0 0 0-16,9 6-4 15,6 4 8-15,0 2 4 16,1 5-6-16,-4 3 9 15,1 4 1-15,-1-1-9 0,0 4 9 16,3 0-3 0,1 2 1-16,1-2-8 0,2 4-2 15,-1-5 5-15,0-1-4 16,-2 0 1-16,-2 0 2 16,-2 3-4-16,1 1 0 15,-1 4 5-15,1-1-2 16,0 3-3-16,-3 2 0 15,-1 4 0-15,-2 3 4 16,-2 1-4-16,-2 2 0 16,-3-1 11-16,0-3-11 15,0-3 2-15,0-4 9 16,-2-2-11-16,-8-5 11 16,0-1-11-16,-2-1 0 15,-1-1 7-15,0-3-5 0,0-2-2 16,-5-2 6-16,4-2-4 15,-2-3-2-15,-2 3 3 16,0 3-2-16,-1 5-1 16,4 3-41-16,0 2-80 15,5-4-44-15</inkml:trace>
  <inkml:trace contextRef="#ctx0" brushRef="#br1" timeOffset="142832.0068">16980 2068 384 0,'0'0'33'16,"0"0"88"-16,0 0-58 15,-30-81 18-15,27 67-55 16,-1 0-2-16,-1 5 8 15,3 1-3-15,2 5-9 16,0 3 5-16,0 0-24 16,0 0-2-16,0 8-8 15,0 15-17-15,8 12 17 16,4 11 13-16,-8 12-4 16,-2 7 0-16,-2 12 0 15,0 10 8-15,-10 1 3 0,-4 3-10 16,5-7 6-16,-1-14-5 15,4-6-2-15,6-10 0 16,0-7-1-16,0-13 1 16,0-13 1-16,0-12-1 15,0-7-1-15,0-2 1 16,0-2 8-16,6-27-8 16,7-17-65-16,4-16-118 15,0-16-242-15</inkml:trace>
  <inkml:trace contextRef="#ctx0" brushRef="#br1" timeOffset="143627.5904">17040 2022 481 0,'0'0'19'0,"0"0"39"15,0 0-35-15,0 0 16 16,0 0-21-16,0 0-1 15,-14-66 12-15,14 66 4 16,0 0-25-16,0 0-8 16,0 0 0-16,0 0-4 15,0 0-2-15,15 0 6 0,18 0 1 16,14-3 0 0,13-6-1-16,7-1 2 0,8-1 3 15,-4 1-10-15,-2 0 5 16,-3 5 0-16,-5 2 6 15,-9 3-6-15,-10 0 0 16,-14 0-3-16,-8 6 2 16,-7 2-2-16,-7 0 1 15,-3 2 2-15,-3-1-1 16,0-3-15-16,0 5 16 16,0-1-2-16,0 3 2 15,-2 4 0-15,-1 9 5 16,0 8-5-16,3 9 0 15,0 10 0-15,0 8 4 16,0 14-4-16,2 7 2 0,4 7-2 16,3 2 0-16,-2-9 0 15,2-12 2-15,0-14-2 16,-1-15 0-16,-2-10 0 16,-1-9 2-16,-2-8-2 15,-1-6 0-15,-2-2-2 16,0-3 2-16,0-2 0 15,0 1 0-15,-5 0-10 16,-15 1 10-16,-10 0 4 16,-8 0 0-16,-6-2-2 15,-10-1-2-15,-4 2 0 16,-9 1-20-16,-8 4 7 0,-2-2-15 16,-1 0 15-1,5-3 12-15,6-2 2 0,6 0 12 16,4 0-13-16,8 0 13 15,6-5 24-15,10-7-11 16,6 2 1-16,7 2-25 16,6-1 4-16,6 4 5 15,4 3-3-15,4 0 2 16,0 0-6-16,0 2-4 16,0 0 0-16,0 0-12 15,0 0-9-15,6 0 0 16,7 0-2-16,10 0 6 15,6 5-52-15,3-4-98 0,-1-1-191 16</inkml:trace>
  <inkml:trace contextRef="#ctx0" brushRef="#br1" timeOffset="144987.8499">13755 461 417 0,'0'0'75'0,"0"0"-64"16,0 0 7-16,0 0 12 0,0 0-20 16,0 0-6-16,-22-72-4 15,22 71 11-15,-2 1 35 16,1 0-37-16,1 0-9 16,0 17-1-16,0 12 0 15,0 20 2-15,-2 10-1 16,2 8 9-16,0 7 5 15,0-4 6-15,0-2-14 16,0-9 1-16,0-13-3 16,5-14-2-16,2-11 0 15,-1-10-2-15,-3-5 0 16,-2-4 0-16,1-2 3 16,-2 0 8-16,6-10 3 15,3-16-14-15,0-10-47 0,1-10-93 16,-2-3-70-1,-7-4-98-15</inkml:trace>
  <inkml:trace contextRef="#ctx0" brushRef="#br1" timeOffset="147382.6039">13792 402 75 0,'0'0'44'0,"0"0"42"15,0 0 4-15,0 0-54 16,0 0 31-16,0 0-35 15,0-69 8-15,6 66-18 0,5 0-9 16,5 0-13-16,11 1 0 16,10 2 2-16,8 0-2 15,10 0 5-15,9 0-5 16,5 0 0-16,10 0 1 16,9 0 0-16,10 0-1 15,11 0 4-15,2 0-4 16,5 0 1-16,6 0-2 15,5 2-11-15,7 0 12 16,2-2-5-16,9 0 5 16,10 0 0-16,6 0 0 15,12 0-5-15,4 0-2 16,2 1-6-16,0-1 13 16,-5 3 0-16,-1 0 2 0,1-1 5 15,8 1 6-15,4-3-10 16,5 0 18-16,-1 0-7 15,-1 0-4-15,-2 0-7 16,-4 0 0-16,5 0-3 16,-3 0 2-16,-6-5-2 15,-6-2 4-15,-13-3-3 16,-5-1 1-16,-3-2 3 16,-3-2 1-16,3 1 3 15,-3-2-1-15,-1 0 4 16,-2 4-4-16,-4 3-8 15,-2 5 0-15,3 4 0 16,1 0 0-16,6 0 4 0,11 0-1 16,-1 0-3-16,6-7 0 15,-3-2 0-15,-1-2-2 16,-1-2 3-16,-5 5-1 16,-1-1 1-16,-1 4 4 15,-9 1-5-15,-2 1 8 16,-9 3-6-16,-9-2-2 15,-5-1 0-15,-3 1 0 16,-6-4 4-16,-2 2 2 16,-3-1-12-16,-7 3 6 15,-1 2 0-15,-6 0 2 16,-7 0-1-16,-9 0 0 16,-5 7-2-16,-9 5 0 15,-4 3-1-15,-3-3 4 0,-6 2-4 16,-4-5 2-16,-2 1 0 15,-5-3 2-15,-1 0-2 16,-4 3 0-16,-2-4 8 16,2 3-5-16,0 3-2 15,1-6 0-15,0 8-1 16,1-5-4-16,-2 2 3 16,1 3-1-16,0 0 4 15,-1-1-2-15,2 3 0 16,2-4 3-16,-2-5 4 15,-2 3 0-15,-1-7-2 0,-4 2-2 16,-6-1-2-16,-7-1 9 16,-6-1-9-16,-2 0 1 15,-3-1-2-15,-3 2 1 16,-1-3-2-16,0 0 1 16,0 2-3-16,0-1 0 15,0 6 5-15,0 4-2 16,0 4 1-16,0 7-1 15,0 1 0-15,2 5-1 16,1-2 1-16,-2 0 0 16,2-3-1-16,-1-3 1 15,-1 0-4-15,1-3 4 0,-2-1 5 16,0 0-5 0,0-1 0-16,-9 1 0 15,-5-2-1-15,-4-2-1 0,-2-2 4 16,-7-1 0-16,-5-3-1 15,-8 0-1-15,-5-1-3 16,-4-2 3-16,-3-1 13 16,-2 1-12-16,-10 0-1 15,-8 1 1-15,-7 1-1 16,-3 2-4-16,-7 1 2 16,-8 1 2-16,-6 4 0 15,-7-1 1-15,-6-3-1 16,0 1-1-16,-3-1-2 0,-2-1 6 15,-3 1-1 1,2-1 0-16,1-2-4 0,2 0-3 16,4-2 5-16,2 1 4 15,2 0-1-15,-1 0-3 16,4 1 0-16,3 0 1 16,1-3-4-16,-2 1 3 15,1-1-1-15,0-3 2 16,-2 0-1-16,0 0 3 15,0 0-4-15,-7 0 1 16,1 0-3-16,1 0 3 16,2 0 3-16,3-2-3 15,0-1 0-15,2 1 0 16,2 2 0-16,-3-3 0 0,4 3 0 16,-1-2 2-1,1 2-3-15,-3 0 3 0,-5 0-4 16,-1 0 2-16,0 0 0 15,-1 0 0-15,1 5 6 16,-1-1-1-16,5-1-5 16,3 1 0-16,4-3 0 15,1 1 3-15,1 0 4 16,-2-1-7-16,1 4 4 16,-2-2-6-16,4 1 2 15,0 3 0-15,1 0 6 16,2 0-6-16,-1 2 4 15,3-4-4-15,5 3-5 0,2-5 0 16,2 1 5 0,-1-4 0-16,3 0 6 0,0 0-6 15,-4 0 1-15,-2 0-1 16,-1 0 0-16,0 0 0 16,1 0 0-16,-2 1 3 15,-2 3-5-15,0 1 2 16,0 0 0-16,-2 3 2 15,-3-1-2-15,0 2-5 16,-4-2 1-16,-1 1 4 16,-2-1 0-16,-3 3 6 15,2-4-6-15,2 0 1 16,5-4 2-16,3 0-3 16,5-2 0-16,7 0 0 0,8 0 0 15,8 0 7-15,5-7-2 16,-2 0-3-16,-1-2 7 15,2-1-2-15,1 2-1 16,0 1-2-16,0-2-3 16,0 2 3-16,4 2-4 15,1-1 0-15,2 2 0 16,0 0 6-16,5-2-5 16,2 1-1-16,3 0 0 15,5 1-6-15,-1-1 13 16,1 0-11-16,-1 1 4 15,4-2-1-15,3 2-1 16,2 1 2-16,4 0 5 0,2 0-4 16,-1 0-1-16,3 0 0 15,1-2-10-15,-1 0 10 16,2 2 2-16,0-3 6 16,0 1-8-16,-1 2 0 15,-1 0-7-15,4 2 7 16,-1-2-1-16,1 1 1 15,-3 1 0-15,-2-1 2 16,-3 2-4-16,0 0 2 16,-1 0 0-16,4 0-2 15,0 0 4-15,2 0-2 16,-1 2 1-16,5 4-1 16,-1-2 0-16,5-1-1 15,1 1 1-15,4-3 0 0,-3 1 1 16,2-1-1-16,-1 0 0 15,1 2 0-15,4-1 0 16,3-2-3-16,3 0 3 16,0 0 0-16,0 0-9 15,0 0 5-15,0 0 2 16,0 0-3-16,0 0 4 16,0 0 2-16,0 0-1 15,0 0 0-15,0 0 0 16,0 0-2-16,0 0-42 15,0 5-56-15,6 2-17 0,7 0 34 16,4-1-96-16</inkml:trace>
  <inkml:trace contextRef="#ctx0" brushRef="#br1" timeOffset="149390.1082">15782 3473 37 0,'0'0'68'0,"0"0"-66"15,0 0-2-15,0 0 0 16,0 0 9-16,0 0-7 16,0 0 0-16,-85-10 50 15,76 6 5-15,1 4-31 16,3-3 27-16,3 1 28 16,1 1-41-16,1 1-40 0,0 0 30 15,0 0 11-15,0 0-41 16,0 0-4-16,14 1 1 15,8 11 3-15,10 5 9 16,2 0 5-16,4 3-10 16,4-3 4-16,5-8-8 15,8 0 8-15,5-9 39 16,3 0-14-16,-2-5-12 16,1-8 1-16,1-4 0 15,3-3-9-15,1-4 0 16,6-2-6-16,-6-4-2 15,-3-1 7-15,-6 2-12 16,-5-3 8-16,-5 1-6 0,-5 2-1 16,-8 0 5-1,-3 0-5-15,-9-1 10 0,-4 1-6 16,-2-1 3-16,-4 0-6 16,-4 3 0-16,1 5-2 15,-6 5 1-15,-2 6-1 16,-1 6-9-16,-1 2 1 15,0 3-26-15,-1 0-57 16,-18 3-154-16,-8 13 33 16</inkml:trace>
  <inkml:trace contextRef="#ctx0" brushRef="#br1" timeOffset="149702.0416">16626 3106 308 0,'0'0'274'0,"0"0"-215"15,0 0-59-15,0 0-21 16,0 0 16-16,0 0 3 16,99-6-2-16,-57 2 6 15,1 1-2-15,-1 1 5 16,-5 2 6-16,-2 0-10 15,-3 0-2-15,-8 12-8 0,-3 6 9 16,-7 5 0 0,-5 6 5-16,-4 7-8 0,-2 3 6 15,-1 2-2-15,1 0 2 16,1 1-6-16,3-1-20 16,2 0-92-16,3-7-28 15</inkml:trace>
  <inkml:trace contextRef="#ctx0" brushRef="#br1" timeOffset="150156.6407">17071 4032 321 0,'0'0'71'16,"0"0"-49"-16,0 0-1 15,0 0 83-15,0 0-27 16,0 0-28-16,0 0-18 16,41-11 10-16,-9-15-5 15,2-7-11-15,3-4-15 16,1-2 9-16,-1-5-4 15,-3-7-11-15,1-10 2 16,-6-10 4-16,-3-6-9 0,-7 2 1 16,-4 7-1-1,-6 9-1-15,-3 3 0 0,-4 7-6 16,-2 6 7-16,0 10-1 16,0 10 0-16,0 9 0 15,0 7 0-15,0 4-2 16,0 3-31-16,0 0-21 15,0 0-26-15,-2 0 3 16,-4 7 1-16,-3 13 31 16,-6 6-20-16,0 0-26 15</inkml:trace>
  <inkml:trace contextRef="#ctx0" brushRef="#br1" timeOffset="150481.6367">17278 3473 500 0,'0'0'95'0,"0"0"-53"15,0 0-42-15,0 0 0 16,0 0 5-16,0 0 50 16,-1-36-26-16,1 5-28 15,10-11 10-15,11-5-8 16,7-4-3-16,2 4-4 15,3 4-9-15,-3 12 6 0,-6 13-15 16,-5 9 7-16,-4 8 0 16,1 1-13-16,-1 0 6 15,1 17 9-15,0 5-7 16,-3 7 12-16,-3 2 1 16,-1 4 5-16,-1 0-2 15,2 2 3-15,-2-2-73 16,1-4-31-16,5-6-140 15</inkml:trace>
  <inkml:trace contextRef="#ctx0" brushRef="#br1" timeOffset="151111.6699">18306 4014 611 0,'0'0'52'16,"0"0"-35"-16,0 0-5 16,0 0-9-16,0 0 2 15,0 0 1-15,-9 0 3 16,3 0 29-16,-6-1 4 15,-3-9-36-15,-7-4 21 16,-7-5-10-16,-2-8-15 16,-3-4 14-16,-1-9-11 15,2-8 0-15,2-9-5 16,3-9-3-16,2-3-1 16,7 0 6-16,4 2-6 0,6 8 4 15,5 3-4-15,2 3 4 16,1 5 0-16,1 0-5 15,0 4 3-15,-2 2 0 16,-1 6 2-16,0 6 4 16,0 5-3-16,0 4 3 15,0 2-4-15,-1 5 2 16,3 5-4-16,1 5 2 16,0 3-5-16,0 1-38 15,0 0-52-15,0 7 1 16,11 11 50-16,0 3-93 15,-4 1-22-15</inkml:trace>
  <inkml:trace contextRef="#ctx0" brushRef="#br1" timeOffset="151502.0483">17911 3687 249 0,'0'0'50'0,"0"0"-11"16,0 0-20-16,0 0 67 0,0 0-54 15,-7-83-14-15,7 34 37 16,13-8 14-16,3-2-23 15,-3 4-2-15,1-1-35 16,-4 5-8-16,-1 6-1 16,1 9 0-16,-2 8 1 15,1 5-1-15,-1 8 0 16,2 3 1-16,2 4-1 16,1 5-12-16,4 3-10 15,2 0-12-15,2 0 7 0,3 16-35 16,3 6-22-1,1 8 15-15,0 0-45 16,2 3-86-16</inkml:trace>
  <inkml:trace contextRef="#ctx0" brushRef="#br1" timeOffset="152207.8423">19287 3858 369 0,'0'0'72'0,"0"0"-46"0,0 0 45 16,0 0-44 0,0 0 4-16,0 0 16 0,9-15 28 15,-12 7-20-15,-16-5-45 16,-8-2-5-16,-6-4 3 16,-3-6-4-16,-4-4 15 15,1-5 8-15,-1-9-27 16,-3-5 1-16,3-2 7 15,-1-4-8-15,4 2 2 16,0 4-9-16,1 3 16 16,0 6-8-16,-1 4-1 15,-3 5 0-15,7 4 11 16,1 3-8-16,6 4 13 16,6 4-13-16,2 4 9 0,6 4-6 15,5-2-6-15,0 4 1 16,2-4 0-16,0 2-1 15,2 2 0-15,2 1 2 16,-1 1-4-16,1 0 2 16,1 3-1-16,0 0 1 15,0 0-16-15,0 0-26 16,0 0-16-16,0 0-46 16,3 0-99-16,7 0 50 15,2 0-166-15</inkml:trace>
  <inkml:trace contextRef="#ctx0" brushRef="#br1" timeOffset="152632.368">18531 3380 372 0,'0'0'113'15,"0"0"-113"-15,0 0-4 16,0 0-18-16,0 0 22 16,0 0 65-16,-21 1 6 15,12-15-15-15,2-3-17 16,2-6 13-16,1-3-23 16,1-6-27-16,1 1 4 15,2-2-1-15,0-1-1 0,0 0-4 16,0 1-3-16,6 2-6 15,5 3 9-15,4 4 0 16,1 3 8-16,2 2-8 16,4 3-11-16,1 6 10 15,-2 1-4-15,-2 5 1 16,-4 4 3-16,1 0-31 16,-2 0 13-16,3 11 15 15,0 8-3-15,-1 3-6 16,1 5-1-16,-4 4-14 15,1 4-27-15,0-1-35 0,-1-1-34 16,3-11-195 0</inkml:trace>
  <inkml:trace contextRef="#ctx0" brushRef="#br1" timeOffset="155414.5943">17309 2188 407 0,'0'0'156'0,"0"0"-95"0,0 0-12 16,0 0 7-16,0 0-1 15,0 0-14-15,0 0-20 16,0 0-5-16,0 0-16 15,0 0 0-15,0 0-3 16,0 0-16-16,0 0-4 16,0 0-2-16,0 0-3 15,0 0 5-15,0 0 21 16,0 0-3-16,0 0-2 16,0 0-1-16,0 0 7 15,0 0 1-15,0 0 0 16,0 0 3-16,0 0-3 15,-3 0 17-15,3 0 3 16,-1 0-7-16,-1 0-1 0,2 0-7 16,0 0-1-16,0 0-4 15,-3 3-5-15,2 4-2 16,-1 2-5-16,2 1-35 16,0-2 30-16,0-3 6 15,0 2 3-15,9-5 8 16,5-2-23-16,-1 0 19 15,3 0-3-15,1-12 7 16,-1 0-12-16,-7-4-44 16,-4 5-85-16,-5 4 27 15,0 2-65-15</inkml:trace>
  <inkml:trace contextRef="#ctx0" brushRef="#br1" timeOffset="156452.6731">17394 2227 397 0,'0'0'96'0,"0"0"-45"0,0 0-51 16,0 0-74-16,0 0 38 15,0 0 36-15,-4 17-2 16,4-12 0-16,0-2 4 16,0-1 0-16,1-2 11 15,1 0 6-15,-1 1 11 16,-1-1 15-16,0 0 9 16,0 0 7-16,0-3-21 15,0-7-28-15,-1 0-2 16,-11 0-9-16,-4 1 30 0,2 0-12 15,-2 1-15-15,2 1 3 16,6 5 1-16,1 0 1 16,4 1-9-16,2 1-49 15,-1 0-14-15,2 3-15 16,0 8-26-16,0 4 9 16,8-3 17-16,10-5-91 15</inkml:trace>
  <inkml:trace contextRef="#ctx0" brushRef="#br1" timeOffset="157021.4614">17459 2351 370 0,'0'0'58'0,"0"0"46"16,0 0-61-16,0 0 45 15,0 0-28-15,0 0-30 16,0 0-2-16,-44-55-5 16,22 35-21-16,-6 1 16 15,-4-1 10-15,-4-4-24 16,-5-5-1-16,-7-3-6 15,-7-2 7-15,-9-4-3 0,-8-5-1 16,-7-5 1-16,-3-5 5 16,6-6 3-16,4-5 6 15,11-1-10-15,7 5 4 16,1 6-7-16,-1 1 1 16,0 3-3-16,2-1 4 15,-3-4 1-15,1-4-5 16,-2-2 0-16,-2 5 0 15,-2 4-7-15,-1 10-5 16,6 7-1-16,8 5 8 16,10 2 10-16,10 8-14 15,8 4 8-15,5 3-3 16,2 1 4-16,5 4 9 0,2 3-9 16,2 2-2-1,0 2 1-15,3 1-23 0,0 0-20 16,0 0-47-16,0 4-23 15,6 9 56-15,8 3-19 16,4 1-7-16,2 0-2 16,2-3-90-16</inkml:trace>
  <inkml:trace contextRef="#ctx0" brushRef="#br1" timeOffset="157442.9257">15916 1613 576 0,'0'0'21'0,"0"0"-3"15,-39-90 33-15,35 52-35 16,1-2-13-16,1-5-1 16,1-5 5-16,-1 1-5 15,1 3-2-15,1 4 0 0,0 9 1 16,0 1-1-16,0 5 0 16,13 5-4-16,0 4 5 15,4 2-1-15,3 5 0 16,1-1-6-16,4 2 5 15,2 5-2-15,1 1-7 16,-1 4-23-16,0 0 6 16,-2 4-6-16,-4 13-43 15,1 8 23-15,-2 5 8 16,-2 6 12-16,6 4-37 16,4-4-139-16</inkml:trace>
  <inkml:trace contextRef="#ctx0" brushRef="#br1" timeOffset="158168.479">17378 2213 271 0,'0'0'78'16,"0"0"-40"-16,0 0-36 15,0 0-1-15,0 0 1 16,0 0-2-16,0 0 18 16,0 0 52-16,0-3 59 15,0-11-53-15,0-10-37 16,9-8-34-16,6-12 24 15,7-8-26-15,7-11 12 16,2-10-5-16,2-12-4 16,1-8-4-16,-4-3-2 15,-2-6 2-15,-1 1-2 16,-2 5 1-16,-6 7-1 16,0 13 3-16,-7 11-1 0,-4 14-4 15,-2 6-6-15,-4 9 2 16,0 11-3-16,-2 14-5 15,0 7 14-15,0 2-11 16,1 2-55-16,2 0-93 16,0 4 27-16,0 11 48 15,-1 0-78-15,-2 1 42 16</inkml:trace>
  <inkml:trace contextRef="#ctx0" brushRef="#br1" timeOffset="158522.996">17493 1350 465 0,'0'0'118'16,"0"0"-70"-16,0 0-23 15,1-95 14-15,20 53-34 16,9-6-4-16,4-5 5 15,5-3-4-15,4 1-2 16,-2 1 0-16,-2 7-1 16,-8 10 4-16,-4 12-4 15,-6 11 1-15,-5 9-1 16,-1 5-1-16,-3 0-19 0,1 25-10 16,-4 8 17-1,-3 13 5-15,-3 3-14 0,-3 4 11 16,4-2 12-16,1-4-1 15,4-3 0-15,7-1-13 16,4-3-74-16,5-4-23 16,0-5-168-16</inkml:trace>
  <inkml:trace contextRef="#ctx0" brushRef="#br1" timeOffset="159047.5789">17628 2363 611 0,'0'0'14'0,"0"0"24"0,0 0-20 16,0 0-17 0,0 0 3-16,38-75 4 0,-4 38 13 15,7-7-17-15,6-4 8 16,7-7 7-16,5-7 11 15,12-7-24-15,8-8 6 16,3-8 0-16,3-7-4 16,-5-7-8-16,-2-9 0 15,-2-7-7-15,-6 3 2 16,-1 7 2-16,-9 10 3 16,-7 22-2-16,-7 9-3 15,-5 13 4-15,-7 10-5 16,-6 9 1-16,-7 5 1 15,-7 7-3-15,-7 7 3 0,-3 8-7 16,-4 2 9-16,0 3-28 16,-5 0-57-16,-12 2-99 15,-5 14 53-15,-4 7-45 16</inkml:trace>
  <inkml:trace contextRef="#ctx0" brushRef="#br1" timeOffset="159395.8122">18373 1039 203 0,'0'0'475'0,"0"0"-475"0,34-83-30 16,18 58-21-16,10 0-51 15,-1 3-4-15,-2 5 73 16,-7 2 30-16,-7 6 3 16,-2 2 6-16,-7 6 9 15,-3 1-1-15,-5 8-7 16,-7 15-6-16,-9 11 0 16,-12 9 0-16,0 15 7 15,-16 9 8-15,-15 16-15 16,-7 12 12-16,-1 8-7 0,4 1-1 15,6-1-5-15,6-7-17 16,3-12-47-16,5-14-222 16</inkml:trace>
  <inkml:trace contextRef="#ctx0" brushRef="#br1" timeOffset="159991.5666">17705 2489 483 0,'0'0'46'0,"0"0"-15"16,0 0-21-16,0 0 35 16,0 0 14-16,76-83-39 15,-42 54-2-15,12-5 12 16,17-4-15-16,16-10-4 15,17-5 2-15,14-8-8 0,12-8-2 16,6-7-3-16,9-9 5 16,-1-5-5-16,-4-3 0 15,-10 4 2-15,-15 7-3 16,-13 8 1-16,-10 8-9 16,-9 0 9-16,-7 6 6 15,-7 6-6-15,-13 7-1 16,-9 9 1-16,-9 4 0 15,-8-1-6-15,-3 6 6 16,-5-1 0-16,-4 5 3 16,-3 8-5-16,-3 5 8 15,-3 7-5-15,-1 3-1 16,0 2-10-16,0 0 0 16,0 0-16-16,0 0-26 15,0 0-1-15,2 0 26 0,-1 7-13 16,1 5-35-16,-2-4-22 15,0-2-136-15</inkml:trace>
  <inkml:trace contextRef="#ctx0" brushRef="#br1" timeOffset="160350.6051">19368 1010 175 0,'0'0'552'16,"0"0"-552"-16,0 0-47 15,115-84-1-15,-56 61 2 16,-4 0-19-16,-4 3 45 16,-2-1 20-16,-5 4 6 15,-3 3 26-15,-3 3 16 16,-7 4-20-16,-4 2-16 15,-6 5-8-15,-6 0-4 16,-5 0-2-16,-1 12 2 16,-8 10-2-16,-1 10-3 15,0 6 5-15,-14 4 2 16,-3 8 1-16,-2 1-3 16,4 1 0-16,-1-1 1 0,3-1-4 15,3 0-7-15,6-2-84 16,2-6-75-16</inkml:trace>
  <inkml:trace contextRef="#ctx0" brushRef="#br1" timeOffset="160675.5577">17696 2646 422 0,'0'0'0'15,"0"0"-99"-15,0 0-45 16,0 0 59-16</inkml:trace>
  <inkml:trace contextRef="#ctx0" brushRef="#br1" timeOffset="161078.5951">17696 2646 355 0,'-3'89'228'15,"15"-92"-138"-15,15-15-76 16,16-7-13-16,14-7 18 16,15-5 4-16,15-5-3 15,13-8-5-15,12-6-1 16,13-7 1-16,8-1 1 16,8-7-9-16,6-2-7 15,3-7 0-15,-3-5 2 16,3-9-2-16,1-7-5 0,-5-5 1 15,-3 1-12 1,-14-4-10-16,-18-1-2 0,-15 7 15 16,-14 9 9-16,-17 17 4 15,-9 16 0-15,-15 11-7 16,-9 9 7-16,-10 8 2 16,-8 7-2-16,-10 6 0 15,-4 3 3-15,0 1 1 16,0 6-3-16,0-1-1 15,0 5 0-15,0 4 4 16,0 2-3-16,0 0-2 16,0 0 0-16,0-1-10 15,0 1-10-15,0 0 10 16,0 0-4-16,0 0-14 16,0 0-39-16,0 0-64 0,0 0-65 15</inkml:trace>
  <inkml:trace contextRef="#ctx0" brushRef="#br1" timeOffset="161484.0548">20135 906 261 0,'0'0'299'16,"0"0"-264"-16,0 0-26 15,101-46 15-15,-64 38-8 16,5 0 4-16,3 2-6 15,-5 2-8-15,2 3-4 16,-5 1-1-16,-6 0-1 16,-3 11 1-16,-6 8-2 15,-6 5-11-15,-10 9-3 16,-6 7-8-16,-6 13-4 16,-25 5 11-16,-11 9 5 15,-7 9-18-15,-5 6-40 0,-4 3 14 16,0-3-43-16,-3-8-129 15</inkml:trace>
  <inkml:trace contextRef="#ctx0" brushRef="#br1" timeOffset="162474.4888">17417 2597 582 0,'0'0'38'0,"0"0"-9"15,0 0-27-15,0 0-2 16,0 0-1-16,0 0 1 16,0-13 27-16,-9 8 17 15,-8-3-21-15,-6-4 5 16,-10-5-2-16,-11-3-19 15,-6-6 6-15,-8-3 6 16,-10-3-3-16,-9-1-16 16,-12-6 21-16,-5-3-17 15,-7-2-3-15,0-3 0 16,-3-9 1-16,-1-9-1 16,-1-5 0-16,6-5 4 15,3-5-5-15,6 2 0 0,6 2-7 16,7 4 5-16,0 7 2 15,-1 10-8-15,-5 11 0 16,2 9-21-16,-1 7 20 16,2 2 9-16,10 4 0 15,6-2-8-15,13 0 14 16,12-1-6-16,7 4 7 16,14 3 15-16,5 2-7 15,4 1-14-15,5-4 0 16,1 0 0-16,-1-6 0 0,1 3 0 15,1 2 8-15,-3 4-9 16,3 2-4-16,-1 7-1 16,-1 1 4-16,2 4 0 15,0-3-1-15,2 4-28 16,1-2 15-16,0 1-8 16,0 1 5-16,0 1-25 15,0-2-47-15,7 2-147 16,4-7-17-16</inkml:trace>
  <inkml:trace contextRef="#ctx0" brushRef="#br1" timeOffset="162856.2594">15082 1512 368 0,'0'0'54'0,"0"0"-44"15,0 0 83-15,0 0-43 16,-91-50-28-16,72 34 4 16,1-5 28-16,0-4-13 15,3-6-13-15,5-8 3 0,4-2-17 16,6-1-10-1,0 3-1-15,3 2-1 0,16 4-2 16,5 7-2-16,0 7-7 16,1 8-9-16,-4 7 7 15,0 4-27-15,-3 0 23 16,4 12-5-16,4 14-9 16,0 9-14-16,9 10 23 15,5 11-29-15,11 7-34 16,8 0-21-16,9-3-231 15</inkml:trace>
  <inkml:trace contextRef="#ctx0" brushRef="#br1" timeOffset="163974.2801">17369 2623 17 0,'0'0'114'15,"0"0"-86"-15,-42-88 31 16,29 65-49-16,2 9-9 16,5 6 98-16,3 6-32 15,3 2-32-15,0 0-33 16,0 0-2-16,17 0 0 15,16 0 4-15,14 0 25 0,15-13 11 16,15-10 25-16,13-9-19 16,12-8-21-16,6-6-2 15,13 0-13-15,14-7 11 16,13-3-13-16,16-5 6 16,12-6-12-16,8-1 6 15,8-7-9-15,11-6 1 16,1-5-8-16,5-1-6 15,-1 0 2-15,-9 2-21 16,-8 5 29-16,-15 5 4 16,-9 8 3-16,-9 6 23 15,-7 13-9-15,-11 7 0 16,-13 4-16-16,-16 8 9 0,-17 2-2 16,-14 3-8-1,-14 3 0-15,-11 0 0 0,-6 1 4 16,-4-1 11-16,-5 0-13 15,3-1 9-15,-2 1-11 16,-5 5 3-16,-4-1 3 16,-5 4-1-16,-5 4-5 15,-6 1 10-15,0 2 1 16,1 0-6-16,2 1-5 16,9-2 0-16,6-3 3 15,8-3-3-15,9-1 0 16,5-4 0-16,9-3 0 0,6-2-8 15,2 1 8-15,-1 0 0 16,-5 4-1-16,-8 2 2 16,-8 2-3-16,-6 5 0 15,-6 3-3-15,-9 1-17 16,-8 5 5-16,-4 0-16 16,-6 0 3-16,-5 0-17 15,-5 0-50-15,-2 0-37 16,-3 3-113-16</inkml:trace>
  <inkml:trace contextRef="#ctx0" brushRef="#br1" timeOffset="164303.5525">22144 623 703 0,'0'0'0'16,"0"0"-25"-16,104-21-10 15,-49 15 33-15,0 4-36 16,2 2-2-16,-2 0 36 16,-1 5-13-16,-7 12 17 15,-9 5 0-15,-8 5 3 0,-11 6 5 16,-5 5-7-1,-14 7-1-15,0 8 0 0,-29 7 0 16,-15 5-1-16,-12 4 4 16,-9 6-6-16,-4 2-1 15,-1 4 4-15,3 2-93 16,3-15-90-16</inkml:trace>
  <inkml:trace contextRef="#ctx0" brushRef="#br1" timeOffset="171764.8486">14659 358 375 0,'0'0'86'15,"0"0"16"-15,0 0-56 16,0 0-16-16,0 0-14 16,0 0 29-16,0-81-16 0,0 76-4 15,0 1-6-15,0 2-1 16,0 2-18-16,0 0-5 15,0 0-2-15,0 0 7 16,0 0-14-16,0 2 9 16,0 10 5-16,0 0-2 15,0 5 2-15,0 4-3 16,-5 6-2-16,1 1 3 16,-3 7 0-16,1 4 4 15,-2 4 4-15,3 6 0 16,1 1 6-16,-2-2-6 15,5-3-1-15,-1-5-4 16,2-6 6-16,0-4-12 16,0-1 10-16,0-4-5 15,0 0 0-15,0-3 1 16,0-2-1-16,0-1 1 16,2-4-1-16,2-1 1 0,-1-5-3 15,-2-4-7 1,1 2 3-16,1-5-33 0,3 1-10 15,5 0 37-15,8-1-34 16,6-2-71-16,5 0-55 16</inkml:trace>
  <inkml:trace contextRef="#ctx0" brushRef="#br1">15273 445 109 0</inkml:trace>
  <inkml:trace contextRef="#ctx0" brushRef="#br1" timeOffset="173054.1701">15743 359 45 0,'0'0'111'15,"0"0"-85"-15,0 0-1 16,-37 83 10-16,30-55 22 15,4 0-16-15,-1 2-5 16,3 1-6-16,-1 0-7 16,2-2 0-16,0 1 4 15,0 5 8-15,0-4-1 16,0 5-27-16,0-2-4 16,0 0-1-16,0 2 0 15,0-2 8-15,0-2-10 16,-3-1 0-16,-1 2 0 0,0-1 0 15,-1 2 1-15,2 0 3 16,3-5-1-16,0-5-1 16,0-8-4-16,8-10-40 15,6-6-40-15,9 0-8 16,-1-9-91-16</inkml:trace>
  <inkml:trace contextRef="#ctx0" brushRef="#br1" timeOffset="173413.1741">16317 422 41 0,'0'0'72'0,"0"79"-35"15,0-28 31-15,-5 3-32 0,-3 2-15 16,1-1 35-16,-1-1-48 15,2-1 51-15,6-2-41 16,0-3-18-16,9 1-9 16,18-4-26-16,9-6-86 15,12-11-113-15</inkml:trace>
  <inkml:trace contextRef="#ctx0" brushRef="#br1" timeOffset="174088.705">17594 470 173 0,'0'0'40'0,"0"0"-2"15,0 0-2-15,0 0 40 16,0 0-42-16,0 0-17 0,31-53-1 16,-28 49 48-16,0-1-52 15,-3 0-9-15,2 4 29 16,0 1-15-16,-2 0-17 16,0 16-17-16,0 16 17 15,0 11 32-15,-5 16 3 16,-8 7-22-16,-2 4 28 15,-3 5-19-15,1-3-14 16,1-4-3-16,1-6 2 16,3-10 4-16,6-10-11 15,5-16 2-15,1-9-2 16,0-10-10-16,0-7-5 0,17 0-29 16,9-13 12-1,8-22-88-15,2-16-284 0</inkml:trace>
  <inkml:trace contextRef="#ctx0" brushRef="#br1" timeOffset="174465.6044">18228 302 211 0,'0'0'12'0,"0"0"38"15,0 0 26-15,-31 96-59 16,22-57 26-16,1 5-3 15,-2 6 14-15,0 3 10 16,-1 1-48-16,5-1 9 16,-1-5 4-16,5-4-25 15,2-3 4-15,0-7-8 16,0-5 2-16,0-7-4 16,9-8-9-16,6-4-47 0,10-10-69 15,5 0-30-15</inkml:trace>
  <inkml:trace contextRef="#ctx0" brushRef="#br1" timeOffset="175033.1499">18485 490 400 0,'0'0'106'0,"0"0"-106"16,0 0-12-16,0 0 4 15,0 0 8-15,0 0 5 16,13 69 6-16,-7-44 36 16,-2 4-27-16,0 6 7 15,-4 4-27-15,0 4 13 16,0 1-2-16,0 1-9 15,0-1 7-15,0-4-11 16,0 0 2-16,0-5-2 16,10-12-62-16,9-12-64 15,8-11-129-15</inkml:trace>
  <inkml:trace contextRef="#ctx0" brushRef="#br1" timeOffset="175410.3383">19117 352 388 0,'0'0'52'16,"0"0"-51"-16,-10 75 17 15,4-34 22-15,-3 8-5 16,0 1 28-16,0 2-43 16,2-2 6-16,0-4 1 15,3-5-15-15,1 0-5 16,3-2-3-16,0-2-2 15,0-4-2-15,0-5-1 16,0-4-8-16,7-6-16 0,4-1-31 16,2-4-79-1,1-10-22-15</inkml:trace>
  <inkml:trace contextRef="#ctx0" brushRef="#br1" timeOffset="175955.6541">19553 330 274 0,'0'0'66'0,"0"0"-66"0,0 0 0 16,0 0 12-16,0 0 36 15,-14 103-6-15,11-59 30 16,-2 7-19-16,-2 11-3 15,1 3-17-15,2 2-10 16,-1-4-10-16,4-3-12 16,1-8 8-16,0-6-6 15,0-8 0-15,0-9-6 16,3-9-1-16,3-8-27 16,1-9-40-16,8-3-69 15,0-5-61-15</inkml:trace>
  <inkml:trace contextRef="#ctx0" brushRef="#br1" timeOffset="176337.6065">19970 214 191 0,'0'0'192'16,"0"0"-179"-16,0 0-8 16,0 0 8-16,0 95 16 15,-6-47 34-15,-2 1-18 16,2 4-8-16,0-5-8 15,2 1-8-15,1-2 3 16,3-2-7-16,-1-6-6 16,1-4-6-16,-2-4 1 15,2-3-3-15,-1 1-3 16,1-3 4-16,0 1-4 16,0-1-11-16,0-4-33 15,0-2-140-15,0-9-156 0</inkml:trace>
  <inkml:trace contextRef="#ctx0" brushRef="#br1" timeOffset="176940.5541">20155 364 149 0,'0'0'36'16,"0"0"68"-16,-34 100-8 15,21-54-45-15,2 7 15 16,4 5-5-16,-1 1-20 15,2 0-11-15,6-3-29 0,0-3 17 16,0-7-18-16,0-12 3 16,9-4-10-1,-1-7 7-15,1-8-27 0,4-5-76 16,2-10-54-16,6-5-139 16</inkml:trace>
  <inkml:trace contextRef="#ctx0" brushRef="#br1" timeOffset="177281.3738">20658 214 465 0,'0'0'43'15,"0"0"-43"-15,0 0 0 16,7 105 17-16,-7-57 11 16,0 2 0-16,0 3 15 15,-1 4-18-15,-5 5 3 16,2-2-21-16,-2 1-4 15,4-5 3-15,2-3-4 16,0-5-4-16,0-4-13 16,6-3-43-16,13-7-81 15,7-11-69-15</inkml:trace>
  <inkml:trace contextRef="#ctx0" brushRef="#br1" timeOffset="177958.666">22275 101 408 0,'0'0'15'15,"0"0"91"-15,0 0-89 16,0 0-17-16,0 0 0 0,0 112 8 16,-6-43 55-1,-7 6-34-15,-1 2 0 0,-1 6 2 16,0-2-14-16,-1-2-2 15,4-4 0-15,2-8-10 16,2-11-5-16,4-5 0 16,2-8 6-16,1-4-3 15,1-8-3-15,0-8-11 16,0-9-26-16,1-8-43 16,13-6-58-16,5-6 76 15,3-22-129-15</inkml:trace>
  <inkml:trace contextRef="#ctx0" brushRef="#br1" timeOffset="178414.74">22867 57 433 0,'0'0'73'16,"0"0"-31"-16,0 0-10 0,0 0-32 15,0 0 0-15,0 0 5 16,0 33-2-16,0 8 36 16,0 8-8-16,-1 15-1 15,-1 2 9-15,1 2-20 16,-1 4 8-16,-1-5-19 16,-1 1 3-16,-3-4-11 15,-1 0 0-15,2-6 3 16,1-7-1-16,2-4 6 15,3-6-8-15,0-8-8 0,0-4 5 16,6-6-34 0,9-6 10-16,2-4-19 0,3-7-43 15,3-6-100-15</inkml:trace>
  <inkml:trace contextRef="#ctx0" brushRef="#br2" timeOffset="191757.4883">22662 510 262 0,'0'0'55'15,"0"0"11"-15,0 0-12 16,0 0-22-16,0 0-28 15,0 0-3-15,14-20 3 16,-11 20-3-16,2 3 2 16,1 13-2-16,-1 9 34 15,-2 6-4-15,-3 6-5 16,0 1-12-16,-3-1-7 16,-10-1 6-16,0-3 19 15,-5-3-16-15,0-1-8 16,-5-7 11-16,-2 0-19 0,-3-1 11 15,-4-2 3-15,-5-2-1 16,-6-2-10-16,-3-1 4 16,-9 2-6-16,-7 2-1 15,-3-1-4-15,-1 0-11 16,2 2 0-16,-5-2 0 16,-1 0 8-16,-3 0 14 15,-6-2-6-15,-4 0-1 16,-5-2-7-16,-12 0-13 15,-20-1 18-15,-10 2-15 16,-11 2-11-16,0-2 18 16,6 3 10-16,8 0 17 15,6-1-12-15,3 6-5 16,5 2-3-16,-2 3-3 0,-11 9-4 16,-7 5 9-1,-12 2 2-15,-6 4 4 0,-5 1-4 16,-5-1 9-16,-2 0-10 15,7-1-9-15,14-7 7 16,19-6 2-16,28-8 19 16,28-10 13-16,20-5-17 15,13-3-9-15,4 2-3 16,5-1-3-16,0 2 0 16,4 1 1-16,3 3-4 15,-3 4 3-15,-1 4-1 16,4-3 1-16,3-2-3 0,6-4 2 15,6-4-6-15,3 0-10 16,0-1-5-16,0 1 21 16,0-1 1-16,0-1 7 15,0-1-5-15,3 3-2 16,0-1 5-16,-2 0 2 16,1 3-3-16,-2-5 1 15,1 2-3-15,2-3-2 16,-1-1-13-16,3 1-16 15,3-4-64-15,1-1-50 16,0 0-29-16</inkml:trace>
  <inkml:trace contextRef="#ctx0" brushRef="#br2" timeOffset="192051.9522">18459 1809 410 0,'0'0'31'15,"0"0"-31"-15,-52 85-1 16,39-51 1-16,1-1 6 16,3-4-6-16,4-2-10 15,4-5 10-15,1 1 12 0,0-1 1 16,0 0 0-16,3-2-13 15,12-1 0-15,3-5-4 16,9-7-3-16,13-7 7 16,15 0 9-16,18-21-1 15,9-6-8-15,11-7-74 16,-2-2-99-16</inkml:trace>
  <inkml:trace contextRef="#ctx0" brushRef="#br2" timeOffset="193193.3569">20424 710 276 0,'0'0'70'0,"0"0"37"16,0 0-68-16,0 0-29 15,0 0 36-15,-3-77-20 16,7 67-11-16,1 2 4 16,-2 5 11-16,0 3-20 15,0 3-10-15,0 22-9 0,-3 15 7 16,0 14 2-1,-2 10 2-15,-16 8 2 0,-9 8-4 16,-4-3 12-16,-3-1-12 16,-2-8 10-16,2-12-10 15,3-7-6-15,-5-5 6 16,-8-3-2-16,-11 3 0 16,-17-4 2-16,-16 2 17 15,-19 3-17-15,-17 2-10 16,-16 4-37-16,0-5 31 15,3-6-1-15,12-10 17 16,17-8 5-16,10-7 11 16,14-6-5-16,5-2 3 15,7-1 9-15,-1-1-3 0,0 4-20 16,-1 0-7-16,-4 8 7 16,-5 2 3-1,-10 8-3-15,-12 0-8 0,0 2-33 16,2-3 17-16,9-9 24 15,16-4 1-15,17-6 26 16,19 0 10-16,14-5-21 16,12-1 12-16,8 2-27 15,2 0-1-15,3 0 3 16,-4 2-11-16,-1 5 3 16,-1 5 5-16,0 2-6 15,1 1 5-15,3-1 1 16,2 0-3-16,2-3-9 0,1-1 10 15,0-1 4-15,0 2-2 16,0-4 1-16,1 1-1 16,2 0-4-16,2-2-1 15,-4 3-9-15,1 0-32 16,-2 2-23-16,0-1-75 16,0-6-86-16</inkml:trace>
  <inkml:trace contextRef="#ctx0" brushRef="#br2" timeOffset="193525.2371">17476 2067 461 0,'0'0'41'0,"0"0"-41"16,0 0-114-16,0 0 114 16,0 0 2-16,-52 100 38 15,43-63 4-15,2 3-12 16,4 7 3-16,3 3-11 16,0 8-2-16,0-1-22 15,9-1 1-15,3-7-3 0,0-13 1 16,0-12-1-1,-2-14 2-15,6-10-20 0,7-4 3 16,12-25 9-16,13-20-82 16,6-16-106-16</inkml:trace>
  <inkml:trace contextRef="#ctx0" brushRef="#br2" timeOffset="194424.2231">18938 705 363 0,'0'0'70'0,"0"0"25"16,0 0-58-16,0 0-2 16,0 0-14-16,0 0 3 15,-10-65 5-15,10 65 13 16,0 0-32-16,0 0-10 15,7 17-9-15,7 14 3 16,-1 15 2-16,-9 10 4 16,-4 14 4-16,-3 5-4 15,-20 8-1-15,-6 2 1 16,-5-1 7-16,-3 1-2 16,-5-2-3-16,-4-7-2 15,-9-7-6-15,-7-10 6 16,-2-8 4-16,-2-5-4 15,4-6 0-15,1-2-1 0,-5-1 1 16,-7 2-20-16,-7-1 1 16,0-2 19-16,5-3 3 15,4-4 1-15,0-2-8 16,-4 0-4-16,-1-2 8 16,0-4-4-16,9-4 9 15,10-3-5-15,14-6 36 16,19-4-25-16,11-4-10 15,8 0 6-15,5 0-4 16,0 0-3-16,0 3-12 16,0 0-30-16,0 6-44 15,-3 2 25-15,-7 3-32 16,-3-5-79-16</inkml:trace>
  <inkml:trace contextRef="#ctx0" brushRef="#br2" timeOffset="194724.4451">17290 2002 585 0,'0'0'32'16,"0"0"-32"-16,0 0-61 0,0 0 44 15,-13 97 10 1,7-54 7-16,1 3 13 0,2 5 24 15,1 1 3-15,2 5-11 16,0 4-8-16,0 3-1 16,0 2-16-16,0-6-4 15,11-8 0-15,3-14 0 16,0-9-1-16,2-12 1 16,4-12-17-16,9-5 2 15,11-16 2-15,14-23-31 16,5-16-158-16</inkml:trace>
  <inkml:trace contextRef="#ctx0" brushRef="#br2" timeOffset="195698.2587">16030 749 378 0,'0'0'37'0,"0"0"-15"15,0 0-12 1,0 0-10-16,0 0 0 0,0 0 11 16,-49 68-3-16,47-39-8 15,2 2 1-15,0 3 15 16,12 5-16-16,4 4 20 16,8 6-4-16,4 7-6 15,5 3 3-15,6 7-10 16,3 9 12-16,3 3-2 15,4 1-9-15,1-6 4 16,0-8-4-16,2-9 6 16,0-3-3-16,-6-4-5 15,-3-3 0-15,-5 1-2 16,-7-2 1-16,-4 0-1 16,-6-1 4-16,-2 0 2 0,1-1-4 15,-4 1 0-15,3-4-2 16,4-1 2-16,-4-5-2 15,7-2 0-15,-1-6 1 16,-1-4-1-16,-2 0-6 16,-2-8 5-16,-8-1-18 15,-2-6-32-15,-6-2-18 16,-4-2 4-16,0-2 8 16,0-1-54-16,0 0-9 15</inkml:trace>
  <inkml:trace contextRef="#ctx0" brushRef="#br2" timeOffset="195990.8203">16805 2060 545 0,'0'0'29'16,"0"0"-8"-16,0 0-21 15,0 0-14-15,81 25 14 16,-32-4 0-16,5 2 0 15,1 5 0-15,2 6 6 16,1 2-5-16,-3 3 3 16,-3 0-4-16,-10 4 3 15,-11 1-3-15,-10 2 0 16,-9-3 1-16,-7-4-1 0,-5-4 0 16,0-6-9-1,-12-7 9-15,-15-2-2 0,-12-8-10 16,-16-4-66-16,-12-8-72 15,-14 0-195-15</inkml:trace>
  <inkml:trace contextRef="#ctx0" brushRef="#br2" timeOffset="196943.0067">15182 870 340 0,'0'0'66'16,"0"0"-59"-16,0 0 0 16,0 0-4-16,-34 92-3 15,28-51 0-15,3 2-1 16,3 6 1-16,0 2 12 15,3 5 0-15,12 9 14 16,6 10-13-16,4 5-2 16,8 4 19-16,3 1-27 15,3 1 7-15,4 3-10 16,0 0 5-16,9-7 9 0,10-9-14 16,8-10-3-16,4-10 3 15,1-10 7-15,-1-5-3 16,-4-4-1-16,-1-6 13 15,-3-1-12-15,-3-4 16 16,-7 4-18-16,-5 2 7 16,-8-1-1-16,-1 2-4 15,-3-2 5-15,-4-1-8 16,0-1 3-16,-4-5 1 16,-1-2-3-16,0-6 1 15,-2-4-1-15,0-6-2 16,-1-3 4-16,0 0-1 0,1 0 2 15,1 0-2 1,-3 0-2-16,6-3 3 0,-1-2-4 16,0 1-11-16,4 2 0 15,-4 1-41-15,2 1-4 16,-3 0-33-16,-6 0-6 16,-12-5-95-16</inkml:trace>
  <inkml:trace contextRef="#ctx0" brushRef="#br2" timeOffset="197250.5048">16684 2244 555 0,'0'0'22'0,"0"0"-22"0,0 0-25 15,0 0 25-15,120 77 0 16,-66-42 0-16,2 6-7 15,-2 3 7-15,-4-4 6 16,-9-1-6-16,-7-5-2 16,-9-4 2-16,-8-4 5 15,-10 1 1-15,-7-1-6 16,-1 0 7-16,-28 4 14 16,-11 3 12-16,-8 3-31 15,-11-1 20-15,-2-2-10 0,2-5-24 16,12-7 5-1,16-9-42-15,12-8-44 0,6-4-204 16</inkml:trace>
  <inkml:trace contextRef="#ctx0" brushRef="#br2" timeOffset="199335.7148">18033 4370 293 0,'0'0'32'16,"0"0"30"-16,0 0-27 15,0 0-35-15,0 0 0 16,0 0 0-16,0 0 1 16,-14-2 31-16,14 2 5 0,18 0 13 15,17 0 28-15,23 0-33 16,27-1-3 0,27-14-33-16,28-12-18 0,19-10 2 15,6-10-214-15</inkml:trace>
  <inkml:trace contextRef="#ctx0" brushRef="#br2" timeOffset="209864.2206">3967 5479 10 0,'0'0'10'16,"0"0"2"-16,0 0 0 15,0 0-6-15,0 0 18 16,0 0 0-16,0 0 2 15,-41-24 5-15,39 19-18 16,-1 5-6-16,3-2-3 16,0 2 2-16,0 0-5 15,0-2 5-15,0 2-5 16,0-1 1-16,0 0 13 16,0 1 6-16,0 0-14 15,0 0-3-15,0 0-4 0,0 0-14 16,0 0-9-1,3 0 18-15,3 0 5 0,6 0 25 16,0 0-12-16,1 0 20 16,2 0-23-16,1 0-2 15,1 0-4-15,-1 0-3 16,-2-2 7-16,4 2-6 16,-2 0-2-16,5 0 0 15,-2 0-3-15,1 0-76 16,-1 2-40-16,-5-1 16 15</inkml:trace>
  <inkml:trace contextRef="#ctx0" brushRef="#br2" timeOffset="230335.2672">4040 5707 308 0,'0'0'69'0,"0"0"-10"16,0 0 1-16,0 0-40 15,0 0 2-15,0 0-2 16,0 0 2-16,-25-14-22 16,22 12 57-16,0 1-32 15,3-1-24-15,-3 1 7 16,3 1-8-16,-3 0 0 0,0 0 13 16,-2 0-13-1,-2 0 0-15,-2 0 0 0,-3 4 2 16,2 5-2-16,-2 4 0 15,1 3-1-15,-2 5 1 16,1 3-1-16,-3 8 1 16,2 7-3-16,-2 2 2 15,0 4 1-15,2-1 4 16,-1-7-2-16,5-1-2 16,3-2 0-16,3-3-2 15,3 2 2-15,0 3 0 16,0 0 1-16,9 7 0 15,9 0 0-15,3 1 2 16,3-3-3-16,4-5 0 0,6-4-4 16,7-5 10-16,6-3-12 15,6-3 6-15,8-3-24 16,9-1-17-16,9-3-6 16,6-5-48-16,9-6 1 15,9-3-100-15</inkml:trace>
  <inkml:trace contextRef="#ctx0" brushRef="#br2" timeOffset="231160.1946">7860 5390 362 0,'0'0'23'0,"0"0"-21"16,0 0 19-16,0 0 6 15,0 0-15-15,0 0 29 16,94 63 31-16,-67-49-37 16,4 3-10-16,7 2 5 15,1 3-20-15,2 4 8 16,-2 5-17-16,-5 4 0 0,-5 7 4 15,-4 3-3 1,0 8 18-16,-4 3-5 0,-3-5-8 16,-2 0 4-16,-5-7-10 15,0-3 8-15,-4 0-6 16,-3 0 2-16,-4 2-1 16,0 3 7-16,0 3 0 15,-11 0-11-15,-6-1 0 16,-1-2 3-16,-3-5-3 15,0 0 5-15,-7-2-5 16,3-3 0-16,-4-5-1 16,3-1-28-16,-3 0-43 15,-5-7-156-15</inkml:trace>
  <inkml:trace contextRef="#ctx0" brushRef="#br2" timeOffset="244523.2519">11094 5420 273 0,'0'0'1'16,"0"0"-2"-16,0 0-10 0,0 0-38 15,0 0 49-15,0 0 17 16,0 0 14-16,-75 78-10 16,62-65 1-16,1 1 0 15,-3 3 1-15,-3 2-9 16,2 4 1-16,-4 0 13 15,1 4-14-15,4 5 7 16,-1 4-3-16,2 7-3 16,4 6 2-16,4 7 8 15,3 2-15-15,3 1-10 16,0 0 2-16,13-1-1 16,7 3-1-16,4 1 0 15,7-1 3-15,5-2-7 16,4-2-10-16,6-5-20 0,8-2 10 15,12 0-2-15,12 1-12 16,18 2-45-16,13 2-25 16,15-4-52-16</inkml:trace>
  <inkml:trace contextRef="#ctx0" brushRef="#br2" timeOffset="245378.5848">15797 5378 569 0,'0'0'23'16,"0"0"-7"-16,0 0-6 16,0 0 9-16,0 0-7 15,0 0-10-15,85 2 2 16,-55 15 0-16,3 7 18 16,0 5-15-16,-1 5 9 15,2 3 4-15,-8 9-19 16,-4 2 6-16,-6 7 13 0,-6 5-9 15,-6 9 9-15,-4 3-7 16,0 4-7-16,-9 2-3 16,-15-4 6-16,-6-2-7 15,-10-1-1-15,-11-2-1 16,-7-2 0-16,-9-3-4 16,-5-6 4-16,-3-4 0 15,0-7-2-15,5-5-3 16,9-3-1-16,4-6-7 15,5-1-45-15,-2-8-55 16,-7-9-186-16</inkml:trace>
  <inkml:trace contextRef="#ctx0" brushRef="#br2" timeOffset="246406.9452">16124 6216 277 0,'0'0'362'16,"0"0"-328"-16,0 0-33 15,86 0 2-15,-47-4-2 16,-1-1 5-16,0 0 12 16,-2-1-4-16,-2-2 1 15,2 1 6-15,2-5 2 16,0 0-17-16,-2-3-1 15,-5-2-3-15,-4 1 2 16,-6-1-4-16,-9-3 0 0,-6 1-15 16,-6-1-5-16,0-4 0 15,0 3 2-15,-12 1-16 16,-6 3-5-16,-4 2 20 16,0 6 3-16,2 2 13 15,5 2-1-15,4 4 4 16,5 1 10-16,5 0-10 15,1 0-18-15,0 0 16 16,6 3-2-16,18 8 4 16,7 5 16-16,3-1 7 15,4 4-4-15,-4 3-12 16,-1 2 15-16,-9 2-11 16,-3 0 1-16,-9 1-12 15,-8 1 15-15,-4 3-11 0,-6 3 10 16,-14 2 8-16,-5-5-10 15,-2 2 7-15,2-3-19 16,3-3-5-16,4-1-29 16,0-3-27-16,1-11-158 15</inkml:trace>
  <inkml:trace contextRef="#ctx0" brushRef="#br2" timeOffset="258183.9779">7664 4383 39 0,'0'0'65'15,"0"0"-1"-15,0 0 7 16,0 0 9-16,0 0-46 16,0 0 20-16,0 0 18 15,-16-20-37-15,16 20-9 16,-1 0-6-16,1 0-4 15,0 0 7-15,-2 0-19 0,2-2 2 16,0 2 1 0,-1 0-5-16,1-1-2 0,0 1 4 15,0 0-4-15,0-1 10 16,0 1 1-16,0-2-11 16,0 2-6-16,0 0 1 15,0 0 5-15,0-1 0 16,0 0 2-16,0-5-4 15,0-2 4-15,6-3 1 16,6-3-3-16,6-3-10 16,1 0-3-16,4-3-21 15,2-4 2-15,5-1-68 16,1-1 18-16,2-5-108 16</inkml:trace>
  <inkml:trace contextRef="#ctx0" brushRef="#br2" timeOffset="266253.0431">5808 6646 162 0,'0'0'57'16,"0"0"22"-16,0 0-34 0,0 0-25 15,0 0 12-15,0 0-18 16,0 0-4-16,-18-68-12 16,16 58 2-16,2 2 0 15,-1 1 2-15,1 3 2 16,-2 4 28-16,2 0 20 16,0 0-31-16,0 0-20 15,0 0-2-15,0 0 1 16,0 0-4-16,0 0-1 15,0 0 4-15,0 0 1 16,0 0 7-16,0 0-5 16,0 0 2-16,0 0-8 15,3 0 6-15,14 0-2 16,11-3 22-16,10-2 22 0,9-4-26 16,4-1 7-16,1-1-8 15,2-2-16 1,-2-1 16-16,0 1-12 0,-7-1 2 15,1 2 0 1,-10 4-6-16,-3-1-1 0,-8 6 1 16,2-2-1-16,-9 2 0 15,-2 3-1-15,-7-1 1 16,-3 1 0-16,-1 0-4 16,-5 0 3-16,1 0 1 15,-1-2-6-15,2 1 5 16,5-3-32-16,4-5-40 15,-2-6-85-15,-1-9-224 16</inkml:trace>
  <inkml:trace contextRef="#ctx0" brushRef="#br2" timeOffset="272978.1086">15357 687 125 0,'0'0'59'16,"0"0"-18"-16,0 0 15 16,0 0-26-16,0 0-20 15,0 0-4-15,0 0 19 0,-36-52 17 16,29 43-30-16,1 2-9 15,-2 3 24-15,-1-1-22 16,-1 4-3-16,-2-2 1 16,0 0-2-16,-4 2 4 15,-1 1-5-15,-1 0 1 16,-3 0-1-16,2 11 0 16,-5 2 5-16,-3 1-5 15,2 3-4-15,1-2 4 16,3 4 0-16,2 0 2 15,3 1 0-15,2 1-2 16,6-1 0-16,4-3-2 16,4-3 5-16,0-2-6 0,0-2 3 15,12-1-7 1,6-4 7-16,1-2 19 0,5-3-6 16,1 0 0-16,1 0-1 15,-4-13-4-15,2 0-6 16,-6-2 7-16,-3-4-6 15,-3 1 7-15,-6-3-7 16,-5 0-3-16,-1-2 33 16,0 1-21-16,-10-2 3 15,-7 2-13-15,-3 4 4 16,-2 1-6-16,-3 3-9 16,-3 5-3-16,-2 5 10 0,-3 4-37 15,0 0-74 1,2 17 6-16,4 4-53 0</inkml:trace>
  <inkml:trace contextRef="#ctx0" brushRef="#br2" timeOffset="274057.6483">15970 701 248 0,'0'0'37'0,"0"0"-3"16,0 0-4-16,0 0-19 15,0 0-11-15,0 0 5 16,-64-3-5-16,48 20 0 16,2 3 0-16,0 4 0 15,6 2 6-15,2 0-6 16,6 1 3-16,0-2-3 15,0-5 0-15,4-3-12 16,9-6 12-16,1-3 3 0,1-8 7 16,1 0-9-1,4 0 26-15,-1-16 17 0,3-4-19 16,-2 0-12-16,-7 0-5 16,-7-1-2-16,-4 1-2 15,-2 3 11-15,0 3-12 16,-9-1 4-16,-3 3-7 15,-3 3-3-15,1 4-8 16,1 0-15-16,1 5-35 16,0 0 21-16,2 5-34 15,1 7 12-15,1 5 3 16,4-2-35-16,0 2 21 0</inkml:trace>
  <inkml:trace contextRef="#ctx0" brushRef="#br2" timeOffset="275183.4239">18843 551 328 0,'0'0'54'0,"0"0"6"15,0 0-7-15,0 0-1 16,0 0-13-16,0 0-16 16,0 0-11-16,-59-29 8 15,45 29-12-15,-1 0-2 16,-3 0 3-16,3 1-8 16,2 10-1-16,1 6 4 15,2 2-4-15,3 6-7 16,6 3-6-16,1 1 8 15,0 2 5-15,10-4 2 16,8-2-2-16,6-5-3 16,3-4 2-16,-1-6 1 0,3-3-6 15,-4-7 6 1,-4 0 0-16,-2 0-7 0,-6-8 7 16,-5-3 9-16,-6-3-6 15,-2-3 20-15,0 0-7 16,-10-3-2-16,-6 2-9 15,-1 0 4-15,3 2 0 16,1 5-9-16,5 3-2 16,2 7-3-16,5 1-20 15,-1 4-59-15,1 18-37 16,1 6 45-16,0 4-59 16</inkml:trace>
  <inkml:trace contextRef="#ctx0" brushRef="#br2" timeOffset="276285.5865">20401 509 238 0,'0'0'80'16,"0"0"-38"-16,0 0-17 16,0 0 4-16,0 0 2 0,0 0 0 15,-13-28 13-15,7 25-3 16,3 3-17-16,0 0-3 15,-1 0-20-15,-2 0 7 16,-8 7-8-16,1 11 5 16,-2 3-7-16,0 6 2 15,4-2-9-15,3 0 8 16,5 0 0-16,1-6 1 16,2-1-18-16,0-4 16 15,0-4-5-15,6-3 7 16,4-3 6-16,3-4-5 15,0 0-1-15,2 0 6 16,4-10 10-16,-2-9-16 16,-1-1 8-16,-4-1-8 15,-6-4 3-15,-2 4 5 16,-4 1-6-16,0 2 2 0,-4 2 28 16,-10 5-16-16,2 1-13 15,-2 5-3-15,2 4 0 16,-2-1-7-16,2 2 7 15,-2 0-29-15,0 11-23 16,3 10-38-16,7 2 11 16,4 4-5-16,4 2-75 15,18-4-1-15</inkml:trace>
  <inkml:trace contextRef="#ctx0" brushRef="#br2" timeOffset="277327.6609">22664 410 97 0,'0'0'246'0,"0"0"-191"16,0 0-19-16,0 0 12 15,0 0 2-15,0 0 5 16,3-51-22-16,-3 47 2 16,0-3 7-16,-3 6-21 15,-1 1-20-15,-1 0-1 16,-2 0-2-16,-1 0 2 0,-5 0 5 16,-2 14 0-1,-1 2-3-15,-1 3-4 0,1 3 7 16,1 0-5-16,2 2 6 15,3-3-6-15,4 0-1 16,6-1-13-16,0-3 8 16,0-4-23-16,6-4 29 15,11-1 1-15,1-5 6 16,6-3-6-16,2 0 4 16,4 0-5-16,2-14 4 15,-6-2 7-15,-4 1-11 16,-8 1-5-16,-6 2 5 15,-7 0 15-15,-1 2-9 16,0-3-1-16,-4 3 3 16,-8 0-8-16,-5 2 0 15,2-1-5-15,1 4 0 16,2 4-2-16,1 1-20 0,5 0-41 16,2 0-142-16,-2 10-27 15</inkml:trace>
  <inkml:trace contextRef="#ctx0" brushRef="#br2" timeOffset="285426.0116">30237 4557 85 0,'0'0'2'0,"0"0"22"0,0 0 26 16,-2-76 1-16,13 56-8 16,1 0-11-16,0 0-15 15,-1 2 0-15,-3-1 24 16,1 3 7-16,-1 3 12 15,-1-1-8-15,-1 3 3 16,0 2-18-16,-1 4-35 16,-1 0 37-16,-1 5-25 15,-1 0 3-15,2 0-17 16,2 0-4-16,3 0-12 16,5 8 16-16,5 3-2 0,3 1 1 15,6 5-2 1,5 2 3-16,3 6 0 0,3 1 2 15,-1 6-7 1,3 10 6-16,-1 8-1 0,3 7 14 16,-4 7-14-16,0 3 3 15,-5 8-3-15,-8 7 3 16,-7 4 3-16,-7 3-5 16,-3-2 1-16,-2 2 1 15,-1 0-3-15,-1 6 2 16,-4 9 3-16,-1 12-5 15,0 2 7-15,0 5-7 16,-6-6 0-16,-1-7 4 16,-3-4-3-16,-1-7 0 0,-4-11 0 15,-9-4-1 1,-3-9 0-16,-7-7 6 0,-2-5-6 16,-4-7 2-16,-2-6 2 15,-1-8-8-15,3-2 3 16,-4-7-2-16,-2-2 3 15,4-8 2-15,-1-3-2 16,4-5-13-16,5-4 2 16,3-1-17-16,4 0-40 15,3-4-51-15,3 2 49 16,3-3-158-16</inkml:trace>
  <inkml:trace contextRef="#ctx0" brushRef="#br2" timeOffset="296547.2913">171 6475 638 0,'0'0'36'15,"0"0"-36"-15,0 0-58 16,0 0 56-16,51 72 2 16,-18-46 0-16,4-4 0 0,5-10 3 15,5-4 0-15,3-8 8 16,8 0 18-16,0-11-1 16,0-8-19-16,-11-3 5 15,-12-4-14-15,-8 0-2 16,-12-2-19-16,-9-1-25 15,-6 3-26-15,-15 4-19 16,-18 5-45-16,-4 6-53 16,-2 3 189-16,5 5 27 15,12 2 123-15,8-1-71 16,11 2-22-16,3 0-18 16,0 0-39-16,0 0-53 0,0 6 53 15,23 15 5 1,5 1 11-16,7 5 6 0,6 2 4 15,-2 0-7-15,-3 4-16 16,-5 1-6-16,-6 5-6 16,-4 6-25-16,-7 10-29 15,-9 8 29-15,-5 9-168 16</inkml:trace>
  <inkml:trace contextRef="#ctx0" brushRef="#br2" timeOffset="297455.8129">714 10176 581 0,'0'0'94'16,"0"0"-92"-16,0 0-2 16,0 0-67-16,0 0 67 15,85 51 7-15,-31-34 12 16,7-1 2-16,8-5-20 16,-1-4 23-16,-2-4-13 0,-10-3-10 15,-6 0 8-15,-9 0-5 16,-12-4-4-16,-13-8-12 15,-11-2 11-15,-5-2-4 16,-8-4 3-16,-23-2-30 16,-8 2-37-16,-13 1 8 15,-6 2-14-15,1 3 75 16,15 3 65-16,11 2 12 16,16 5 10-16,12 3-66 15,3 1-21-15,0 0-16 16,24 5-81-16,13 14 97 15,11 3 2-15,10 5 10 16,-1 0 0-16,-5 1-5 0,-4 4 10 16,-14 1-11-1,-7 4-6-15,-12 4 0 0,-15 9 0 16,0 11-9-16,-20 8-5 16,-24 10-26-16,-17 3-198 15</inkml:trace>
  <inkml:trace contextRef="#ctx0" brushRef="#br2" timeOffset="303402.2149">16644 9462 434 0,'0'0'104'0,"0"0"-104"15,0 0 0-15,0 0 0 16,0 0 1-16,0 0-6 16,0 0 9-16,-27-5-4 0,27 5 7 15,0 0-6-15,0 0-2 16,0 1-3-16,0 6 4 15,0 0 5-15,0 3-5 16,9 0 0-16,5 1 1 16,3-2-1-16,5-1 1 15,6-2 10-15,2-1-9 16,3-4 5-16,4-1-1 16,-6 0 3-16,0 0-5 15,-4 0-3-15,-9 0-1 16,-2 0 0-16,-7 0-3 15,-4 0 0-15,-2 0-32 16,-3 0-47-16,0 0-12 16,0 0-102-16,-3 0 40 15</inkml:trace>
  <inkml:trace contextRef="#ctx0" brushRef="#br2" timeOffset="307606.0296">13636 10539 179 0,'0'0'195'0,"0"0"-181"15,0 0 17-15,0 0-28 16,0 0 17-16,0 0 4 16,0 0 30-16,0 0-5 15,0 0-21-15,0 0-16 16,0 0-4-16,0 0-8 15,0 0-6-15,0 0-9 16,1 0-9-16,5 3 22 16,4 3-2-16,3-1 8 0,3 3-5 15,5-4 2 1,3-1 1-16,1-1-2 0,6-2 1 16,-1 0-2-16,3 2 3 15,1-1-2-15,1 1 6 16,2 1-5-16,0-1 3 15,-1 3-4-15,-3-1 0 16,0 0 0-16,-4-1 0 16,-2 0 1-16,-3-2 3 15,-6-1-8-15,-3 0 8 16,-5 0-9-16,1 0 15 16,-4 0-10-16,1 0 0 15,-2 0-21-15,2 1-52 16,-2 2-34-16,4 0-43 0</inkml:trace>
  <inkml:trace contextRef="#ctx0" brushRef="#br2" timeOffset="311856.3074">27988 10796 351 0,'0'0'49'0,"0"0"-19"16,0 0-14-16,0 0-4 16,0 0 8-16,0 0 21 15,0 0-5-15,0 7 15 16,0-7-25-16,0 2-8 16,0-2 3-16,1 5-20 15,14-2 19-15,5 0 3 0,6 0 0 16,4 2-9-16,8 0 11 15,3-1-14-15,2 2-1 16,5-1-2-16,-5 1-1 16,-1-1-7-16,-6 1 4 15,-6-2-4-15,-9-1 1 16,-5 0 1-16,-8-2-2 16,-4-1 0-16,-4 1-4 15,0-1-3-15,0 0-29 16,-20 0-43-16,-23-1-143 15</inkml:trace>
  <inkml:trace contextRef="#ctx0" brushRef="#br2" timeOffset="313889.4201">4777 11646 160 0,'0'0'104'16,"0"0"-51"-16,0 0-52 16,0 0-1-16,0 0-9 15,0 0 9-15,0 0 10 16,0 0 4-16,0 0-3 0,0 0 9 16,0 1-10-16,2 4 1 15,5 2 13-15,2-1-16 16,5 1 14-16,0 0 9 15,3-2 7-15,2 0 3 16,2-4-18-16,0 2 2 16,3-3 9-16,3 0-16 15,1 0-4-15,8 3-11 16,7-3 3-16,2 2-4 16,5-2-2-16,0 3 3 15,2-2-3-15,-3 2 0 16,6 2 4-16,-1-3-3 15,3 0 1-15,1 0 2 16,-3-2 2-16,-3 0-6 0,-5 0 3 16,0 0 1-1,-2-11-1-15,3-1 8 0,-3 1-8 16,-1 2 4-16,-5 4-2 16,0 4-4-16,-5-1-2 15,-1 2 3-15,-2 0 5 16,-5 0-7-16,1 0-3 15,-1 3-2-15,1 1 10 16,0-3-2-16,1 2 6 16,-1-3 1-16,0 0-5 0,0 0-5 15,-2-7 2 1,1 0 10-16,-4 0-12 0,-4 3 2 16,-6 1-1-16,-5 3-1 15,-1 0-3-15,3 0 2 16,2 0 1-16,5 0-22 15,2 3-29-15,9 6-7 16,7-4-52-16,8-2-66 16</inkml:trace>
  <inkml:trace contextRef="#ctx0" brushRef="#br2" timeOffset="315238.4045">15235 10886 268 0,'0'0'129'0,"0"0"-84"15,0 0 40-15,0 0-46 16,0 0 32-16,0 0-23 15,0-50-16-15,0 46 15 16,0 1-23-16,0 3 2 16,0 0-26-16,0 0 2 15,0 0-4-15,3 0-8 16,7 7 6-16,5 7 4 16,-2 5 0-16,2 5-6 15,-4 5 6-15,-2-1-7 16,-4 4 7-16,-3 1 13 15,-2 2-13-15,0 3 0 16,0 0 0-16,-2 4 3 16,-5-3-6-16,-3 2 0 0,-1-4 3 15,-1-3 0-15,-1-2 5 16,-2-3-5-16,2-1 0 16,-4-3 0-16,2-3-25 15,-4-1 4-15,-5 0-10 16,-7 3-64-16,-7-2-211 15</inkml:trace>
  <inkml:trace contextRef="#ctx0" brushRef="#br2" timeOffset="316633.9993">3153 10797 586 0,'0'0'8'16,"0"0"18"-16,0 0 27 15,0 0-26-15,0 0-27 16,0 0 0-16,-57 25-3 15,41 0 3-15,5 0 0 16,-1 2 2-16,2 2-1 16,4 1-1-16,-3 6 1 15,4 5 0-15,-1 2 4 16,1 4-4-16,0 4 1 16,5 2-2-16,0 0 9 15,0 0-9-15,15-5-15 16,12 2 13-16,7-3-1 15,14-4-22-15,16 1-57 16,6-13-115-16</inkml:trace>
  <inkml:trace contextRef="#ctx0" brushRef="#br2" timeOffset="337381.4286">26530 10746 460 0,'0'0'10'0,"0"0"-10"0,0 0-2 16,0 0 2-16,0 0 0 16,0 0 38-16,0 0 48 15,-16 0-36-15,16 1-21 16,0-1-26-16,0 5 0 15,10 0-3-15,14 2 4 16,13 5-1-16,11 0-1 16,6-1 4-16,4 0 9 15,0-2-14-15,0-2-1 0,4 0 1 16,-4-4 6-16,-6 0-7 16,-7 0-6-16,-9-2-2 15,-10-1 8-15,-3 0-14 16,-10 0-10-16,-4 0-20 15,-8 0-64-15,-1-1-12 16,-10-9-180-16</inkml:trace>
  <inkml:trace contextRef="#ctx0" brushRef="#br2" timeOffset="337644.7574">26529 10836 450 0,'0'0'2'16,"0"0"1"-16,133 19 1 16,-77-10 26-16,4-1 13 15,0-2-12-15,4-1 13 16,0 0-10-16,-1-2-16 15,-7-2-14-15,-5 1-8 16,-9 3-18-16,-11-5-110 16,-7 0-275-16</inkml:trace>
  <inkml:trace contextRef="#ctx0" brushRef="#br2" timeOffset="354312.9827">25313 10773 531 0,'0'0'38'0,"0"0"8"15,0 0-29-15,0 0-11 16,0 0-6-16,0 0 0 16,0 0 5-16,0 0 1 15,8 1-2-15,-2 1 6 16,5 4-8-16,6-2-1 16,5 3 19-16,7 0-14 15,5 0 6-15,8 2-8 16,9-1 4-16,14 0 10 15,11-4-12-15,2 2 9 16,1-5-15-16,-9-1 0 16,-4 0-3-16,-8 0 3 0,-9-4-21 15,-12-2-1-15,-14-1-57 16,-19 0-84-16,-5-2-104 16</inkml:trace>
  <inkml:trace contextRef="#ctx0" brushRef="#br2" timeOffset="354628.3305">25533 10805 136 0,'0'0'162'0,"0"0"-116"16,0 0 6-16,120 21 30 16,-66-15 3-16,10-2-44 15,2 2-20-15,7-6 14 16,3 0-2-16,4 0-16 16,1 0-12-16,0-3-5 15,-7 0 1-15,-2 0-1 16,-10 2-21-16,-5 1-28 15,-7 0-57-15,-6 0-51 16,-5 0-125-16</inkml:trace>
  <inkml:trace contextRef="#ctx0" brushRef="#br2" timeOffset="358582.9831">3888 11708 249 0,'0'0'21'0,"0"0"-8"16,0 0 3-16,0 0 0 16,0 0 21-16,0 0 21 0,0 0-32 15,-25-18 6-15,22 14-9 16,1 0 6-16,1 1-2 16,-1 0-16-16,1-2 1 15,1 3 3-15,-2 1-1 16,2 0-4-16,0-1-5 15,-1 2-4-15,1-1 1 16,0 1 6-16,-2 0 4 16,2 0-8-16,0-2 10 15,0 2 2-15,0 0-13 16,0 0 4-16,0 0-7 16,0 0 0-16,0 0 0 15,0 0 0-15,0 0 3 0,0 0-6 16,0 0 6-1,0 0-3-15,0 0 0 0,0 0 0 16,0 0 3-16,9 0-3 16,9 0 13-16,6-3-11 15,3-2 10-15,0 1-10 16,0-2-1-16,-8 2 1 16,-1-1 10-16,-3 3-12 15,-8-1 0-15,-2 2 2 16,-2 1-2-16,0 0 3 15,1 0-7-15,-4 0 9 16,0 0-5-16,0 0 2 16,0 0-2-16,0 0-2 0,0 0-8 15,-7 0-20 1,-5 0 30-16,-12 10 0 16,-3 1-15-16,-4 1 3 15,-5 2 12-15,3-2 0 0,0-1 0 16,2 0 0-16,4 0 1 15,2-2 0-15,8-2-1 16,6-2-3-16,3-3 3 16,8-2 3-16,-3 0-3 15,3 0 0-15,0 0-1 16,0 0-13-16,0 0-14 16,0 2 5-16,3 0 13 15,9 1 10-15,7 0 3 16,11-3 2-16,3 0-5 0,9 0 6 15,1-7 14-15,-1-4-18 16,-6 0 4-16,-6 1-3 16,-8 0-2-16,-6 1 0 15,-4 3 0-15,-6 4-1 16,-3 0 7-16,-3 2-2 16,0 0 2-16,0 0 2 15,-1-1 0-15,-13 1-9 16,-5-1-1-16,2-1-1 15,-2 2 2-15,1 0-3 16,3 0 3-16,-1 0 4 16,1 0 1-16,0 0-8 0,3 0 3 15,0 6 0-15,2-1 1 16,1 1 1 0,3-1-2-16,3-4 0 0,1 2-10 15,2-1 5-15,0-2-18 16,0 4-3-16,0 0-6 15,0-1 20-15,9-1 12 16,2-2 4-16,-1 0 2 16,2 0-6-16,-1 0 11 15,-3-8-4-15,-2-2 7 16,-6 3-3-16,0-2-1 16,0-1 14-16,0 2-5 15,-6-1-15-15,-10-2-4 16,-1 3 0-16,-5 4-1 15,-5 2 1-15,-1 2 0 0,4 0 0 16,3 2 1-16,8 6-1 16,7 2 0-16,3 0-4 15,3 4-13-15,0 1-27 16,0 1-1-16,0-2 39 16,4-1 2-16,7-4 4 15,7-2 0-15,1-2 7 16,1-5-1-16,3 0-3 15,3 0 0-15,-1-16 0 16,-2-1 3-16,-4-2 3 0,-3-1-6 16,-8 1 2-1,-2 2 11-15,-6 4-11 0,0 2 23 16,0 4-26 0,0 1 18-16,-14 3-18 0,-4 3-2 15,-7 0-5-15,-6 3-2 16,-4 17-17-16,1 2 18 15,6 0-9-15,4-8 8 16,13-2 5-16,5-1 2 16,2-1-14-16,4 0-15 15,0-2-5-15,0 2-12 16,0-3-1-16,9 3 29 16,3-3-4-16,6 0-33 15,-3-5-143-15</inkml:trace>
  <inkml:trace contextRef="#ctx0" brushRef="#br2" timeOffset="360390.3163">24679 8143 275 0,'0'0'371'0,"0"0"-364"16,-80-55 35-16,56 48-11 16,-5 4-4-16,-2 0-1 15,-3 3-19-15,0 0 31 16,4 10-16-16,0 12-20 0,6 11 5 15,2 9-7-15,2 7 10 16,8 5-9-16,8-1-1 16,4-2 2-16,0-4-2 15,15-5 5-15,12-9-5 16,9-6 6-16,11-8-6 16,7-9 15-16,3-10 1 15,1 0-10-15,0-22 2 16,-4-12 0-16,-7-10-7 15,-6-9 1-15,-12-3 0 16,-8-1-2-16,-15 1-8 16,-6-1-5-16,-7 2 0 0,-20 4-1 15,-4 8 3-15,-2 10-2 16,3 10 10-16,5 12 3 16,2 9-3-16,1 2 1 15,1 2-8-15,-1 20 8 16,-2 9-18-16,3 9-18 15,4 9-10-15,3 5-31 16,6 4-43-16,5-2-44 16</inkml:trace>
  <inkml:trace contextRef="#ctx0" brushRef="#br2" timeOffset="361132.7447">25650 8314 771 0,'0'0'6'15,"0"0"17"-15,0 0-23 16,0 0-16-16,102 14 16 16,-55-3 8-16,6-1-5 15,1-6-6-15,4 1 5 16,4-2-10-16,4-3-3 15,-4 3-65-15,-8-3-131 16,-9 0-231-16</inkml:trace>
  <inkml:trace contextRef="#ctx0" brushRef="#br2" timeOffset="361873.2884">27649 8436 604 0,'0'0'49'15,"0"0"24"-15,0 0-59 16,0 0 6-16,0 0 32 16,0 0 18-16,-2-5-4 15,9-21-60-15,12-8-3 16,3-7 4-16,8-4-1 16,3-2-6-16,4-1 0 15,-1 6-2-15,-6 8-7 16,-2 10 4-16,-7 15-3 0,-1 6 7 15,-1 3-20-15,-4 7 10 16,0 20-2-16,-6 10-15 16,-6 4 24-16,-3 4 2 15,0-1 2-15,-9-2 0 16,-6-5-5-16,3-3 4 16,3-11 1-16,2-6 3 15,4-5 0-15,1-8-3 16,2-3-5-16,0-1 0 15,5-13 5-15,18-17 0 16,10-10-37-16,3 2 5 16,-5 13 24-16,-7 11 8 0,-6 11 7 15,-4 3-7-15,-1 3-3 16,-1 14 3-16,-2 7 0 16,1 4 1-16,-4 2 0 15,2 1-1-15,1-2 0 16,-1-2-20-16,5-5-26 15,10-5-98-15,7-13-114 16</inkml:trace>
  <inkml:trace contextRef="#ctx0" brushRef="#br2" timeOffset="362068.0474">28579 8449 630 0,'0'0'101'0,"0"0"-101"16,0 0 2-16,0 0-2 16,0 0 28-16,0 0 0 15,66-5-24-15,-16-11-4 16,5-2-35-16,-3-3-73 16,-6-7-144-16</inkml:trace>
  <inkml:trace contextRef="#ctx0" brushRef="#br2" timeOffset="362278.7757">29133 8260 639 0,'0'0'60'16,"0"0"-23"-16,0 0-37 16,0 0-6-16,0 0 6 15,0 0-1-15,-10 104 3 16,8-68-2-16,1 5 9 15,-1 1-9-15,1 6-21 16,1-3-57-16,0-1-76 16,16-12 29-16,7-13-176 15</inkml:trace>
  <inkml:trace contextRef="#ctx0" brushRef="#br2" timeOffset="362516.3026">29596 8206 82 0,'0'0'604'0,"0"0"-560"15,0 0-44-15,0 0-1 16,59 71 1-16,-53-25 0 16,-3 9 2-16,-3 6-1 15,-12 6 9-15,-22 3-2 16,-18 3-8-16,-14 7-13 15,-16 2-10-15,-9-2-60 16,-10-1-33-16,-13-7-22 16,-10-15-190-16</inkml:trace>
  <inkml:trace contextRef="#ctx0" brushRef="#br2" timeOffset="363163.3421">24190 7506 717 0,'0'0'6'16,"0"0"54"-16,0 0-58 16,0 0 10-16,0 0-12 15,-94 61 6-15,42-7-4 16,1 10-2-16,3 12 12 16,5 12 21-16,8 19-13 0,6 10-9 15,9 9-2 1,10 0-8-16,10-12 4 0,12-10-3 15,27-15-1-15,19-8-1 16,20-7 0-16,20-6-33 16,16-9-29-16,20-9-48 15,-1-12-210-15</inkml:trace>
  <inkml:trace contextRef="#ctx0" brushRef="#br2" timeOffset="385642.472">2056 8760 75 0,'0'0'135'0,"0"0"-45"15,0 0-30-15,0 0 4 0,0 0-23 16,0 0 20-16,0 0-33 15,-10-7-8-15,9 7 9 16,1 0-23-16,-2 0 1 16,1 0-7-16,-7 0-2 15,-1 7-2-15,-1 5 8 16,-2 5-4-16,1 1 0 16,-2 1 2-16,1 1-2 15,-3 0 0-15,0 0 1 16,-1 2-1-16,-1 2 0 15,-2 0 0-15,2 1-1 16,-3-2 1-16,-1 1 0 0,6 1 0 16,-6 4 0-1,7 4 1-15,0 4-1 0,3 4 0 16,-2 1 5 0,7 1-5-16,1-2-2 0,1-2-4 15,2 0 6-15,2-1 0 16,0 2-1-16,0 3 1 15,0 0 0-15,0 3-5 16,5 1 5-16,-1 1-2 16,1-1-2-16,1 0-1 15,-6 1 3-15,7 2 0 16,-4 4 2-16,5 5 0 16,2 1-1-16,2 0 2 15,3 1-2-15,1-3-8 16,1 3-13-16,4-2-14 0,-2-3 2 15,-1-2-14-15,9-5-23 16,1-2-47-16,2 0-51 16</inkml:trace>
  <inkml:trace contextRef="#ctx0" brushRef="#br2" timeOffset="388260.6419">30798 8395 465 0,'0'0'15'0,"0"0"-8"15,0 0-1-15,0 0 14 16,0 0-17-16,0 0-3 15,0 0 0-15,0-2-2 16,0 2 1-16,0 0-1 16,0 10 2-16,0 4-5 15,0 2 5-15,0 8 0 16,0 4 5-16,0 4-4 0,0 5 1 16,0 7 12-1,0 7 16-15,6 3-3 0,4 8-19 16,1 1-4-16,-3 0-4 15,-3 0 5-15,-5-3-5 16,0-1 1-16,0 5 2 16,0 2-6-16,-5 5 4 15,-3 1-1-15,-1-4 0 16,-2 2 0-16,0-1 0 16,-6 2 0-16,-2 1-3 15,-1-3-3-15,-7-2-14 16,0-7 6-16,-1-1-19 0,-5-4-29 15,0-1 24 1,-1-1-19-16,-3-2-76 0</inkml:trace>
  <inkml:trace contextRef="#ctx0" brushRef="#br2" timeOffset="395630.4804">619 12876 144 0,'0'0'19'16,"0"0"-19"-16,0 0 0 16,0 0 0-16,0 0 1 15,0 0 65-15,0 0 32 16,13 10-4-16,-13-10 25 16,0 0-42-16,0 0-8 15,3 0-15-15,-3 0-18 16,0 0 7-16,3 0-33 0,-3 0-4 15,8 0-6-15,8 0 6 16,15-6-11-16,11-2 5 16,15-2 0-16,2 2 2 15,-2-2 3-15,-5 0-9 16,-4-3 8-16,-8 0-4 16,-1 1 1-16,-8-2 0 15,-7 0-1-15,-3 4 0 16,-9 1-29-16,-6 3-4 15,-6 1-18-15,0 0-19 16,-27 1-201-16</inkml:trace>
  <inkml:trace contextRef="#ctx0" brushRef="#br2" timeOffset="395913.6492">775 12659 332 0,'0'0'34'0,"0"0"36"16,0 0 1-16,0 0 8 15,-40-78-59-15,40 65-5 16,19 2-14-16,13 1-1 16,8 3 5-16,14 5-10 15,-1 2 6-15,-5 5-1 16,-2 16 4-16,-11 5-3 16,-7 5 1-16,-6 7-2 15,-11 5 0-15,-10 8 1 16,-1 3 4-16,-19 3-4 15,-15 1 8-15,-5-7 5 0,3-7-12 16,6-7 9-16,14-7-11 16,11-5-24-16,5-4-191 15,0-14-131-15</inkml:trace>
  <inkml:trace contextRef="#ctx0" brushRef="#br2" timeOffset="397905.4122">21550 12693 563 0,'0'0'7'16,"0"0"-7"-16,0 0 0 0,0 0-10 16,0 0 3-16,0 0 1 15,0 0 6-15,-5 0 28 16,11 0-13-16,12 0 9 16,6 3-10-16,8 2-4 15,3 3 1-15,4 2-11 16,3 0 1-16,6-3 6 15,1 0-6-15,5-4 8 16,4-1-9-16,-2-2 4 16,-2 0-3-16,-6 0 0 0,-10 0 10 15,-6 0-7-15,-8 0 11 16,-6 0-14-16,-6-2 5 16,-7 2 3-16,-5-3 4 15,0 3-5-15,0 0 6 16,0 0-5-16,0 0-9 15,0 0-15-15,0 0-4 16,0 0-47-16,-7 6 7 16,0 4-53-16,-1-1-53 15</inkml:trace>
  <inkml:trace contextRef="#ctx0" brushRef="#br2" timeOffset="405425.6407">3231 13488 109 0,'0'0'40'0,"0"0"33"16,0 0 26-16,0 0-36 15,0 0-5-15,0 0 20 16,0 0-22-16,-8-5-1 16,8 5-22-16,0 0-10 15,0 0-6-15,0 0 0 16,0 0-12-16,0 0 16 15,0 0-20-15,0-2 3 0,0 2-4 16,0 0 0 0,0 0-2-16,16 0 0 0,4 0-4 15,4 2 6-15,1 3 0 16,2 0 6-16,-5-1-6 16,-2 0-2-16,-3 0 2 15,-6-1-1-15,-5-3 1 16,0 1-4-16,-6-1-3 15,0 0-1-15,0 0 6 16,0 0-4-16,0 0-3 16,1 0-31-16,2 2-54 15,5-2-18-15,4 1 45 0,1-1-148 16</inkml:trace>
  <inkml:trace contextRef="#ctx0" brushRef="#br2" timeOffset="406183.3204">4051 13596 364 0,'0'0'78'0,"0"0"-2"0,0 0-40 15,0 0-9-15,0 0 19 16,0 0 11-16,0 0-29 16,0 0-3-16,0 0-14 15,0 0 1-15,0 0-8 16,4 0-3-16,11 0-1 15,6 0 0-15,6 0 6 16,1 0-4-16,3 0 2 16,1 0-3-16,-1 0-1 15,0 0 0-15,-4 0 5 16,-6 0-4-16,-3 0-1 0,-3 0 1 16,-3 0 9-16,-6 0-7 15,0 0-3-15,-6 0 0 16,3-1-1-16,-3 1 1 15,0 0 0-15,0 0 1 16,3 0-3-16,-3 0 0 16,0 0-17-16,0 0-16 15,0 0-9-15,0 0-38 16,3 0-43-16,-3 5-14 16</inkml:trace>
  <inkml:trace contextRef="#ctx0" brushRef="#br2" timeOffset="409402.0339">15776 12587 301 0,'0'0'207'0,"0"0"-177"15,0 0 6-15,0 0-34 16,0 0 2-16,0 0 11 16,0 0 19-16,0 0 0 15,0 0-20-15,0 0-5 16,0 0-8-16,0 0-2 15,4 0 1-15,4 0 0 16,3 0 6-16,5 4 5 16,1 3-7-16,2 0 4 15,3 1-4-15,2 0-2 16,4 0 2-16,3 0-4 16,4-2 2-16,7 0 3 15,2-1-4-15,3-2 14 16,3-1-10-16,0-2-4 15,3 0 14-15,1 0-7 0,-1 0-4 16,-1 0-4-16,-5 0 3 16,-5 0-3-16,-5 0 3 15,-4 0 2-15,-5 0-5 16,-7 0 2-16,-2 0-2 16,-5 0 1-16,-2 0-1 15,-5 0 0-15,-2 0 0 16,-4 0-1-16,-1 0 1 15,0 0-19-15,0 0-12 16,0 0-51-16,-12 4-133 16,-11 6 74-16</inkml:trace>
  <inkml:trace contextRef="#ctx0" brushRef="#br2" timeOffset="410323.3737">15877 12690 298 0,'0'0'98'0,"0"0"-64"16,0 0-31-16,0 0-2 15,0 0-1-15,0 0 58 16,51 2-3-16,-30-1 5 16,5 0-33-16,3 3 21 15,7-1-33-15,3 1-4 16,1 0-10-16,2-1 17 15,3-3-5-15,3 2-3 16,1-2-2-16,1 0 3 16,1 0-5-16,1 0-3 0,0 0 10 15,-2 0-12-15,-4 0 0 16,-6 0 0-16,-7 0-1 16,-5 0 0-16,-4 0 0 15,-6 0 1-15,-6 0 0 16,-4 0-2-16,-5 0 2 15,-3 0-1-15,0 0 0 16,0 0 1-16,0 0-1 16,0 0 0-16,0 0 0 15,0 0 1-15,0 0 4 16,0 0-5-16,0 0 1 16,0 0-1-16,0 0 0 15,0 0-1-15,0 0 1 0,0 0 0 16,0 0-1-16,0 0-8 15,0 0 9-15,0 0 4 16,0 0-4-16,0 0-2 16,0 0-6-16,0 0 8 15,0 0-1-15,0 0 2 16,0 0 8-16,0 0-9 16,0 0 0-16,0 0-5 15,0 0 5-15,0 0 1 16,0 0 9-16,0 0-10 15,0 0-9-15,0 0 9 16,0 0 1-16,0 0-1 16,0 0 1-16,0 0 8 0,0 0-9 15,0 0-1-15,0 0-7 16,0 0 8-16,0 0-3 16,0 0 3-16,0 0 0 15,0 0 3-15,0 0 4 16,0 0-7-16,0 0 3 15,0 0-11-15,0 0 16 16,0 0-7-16,0 0-1 16,0 0 0-16,0 0-1 15,0 0-10-15,0 0 2 16,0 0-34-16,0 0-46 0,0 7-28 16,0-2-38-1</inkml:trace>
  <inkml:trace contextRef="#ctx0" brushRef="#br2" timeOffset="414403.877">10357 12712 346 0,'0'0'36'0,"0"0"40"16,0 0-20-16,0 0-17 15,0 0 1-15,0 0 8 16,0 0 20-16,-3-5-19 0,2 2-27 16,-1 0-5-1,1 0 0-15,1 3-11 0,0 0 2 16,0 0-7-16,0 0-1 15,0 0-2-15,0 0 1 16,0 0-4-16,0 0 4 16,0 0-6-16,0 0 2 15,0 9 3-15,13 3 2 16,2 1-3-16,6 1 3 16,0-5 9-16,4 1-8 15,2-3-1-15,4 1 0 16,2-2-1-16,3 0 0 15,4 1 0-15,2-3-1 16,3-3 2-16,2-1 0 16,-3 0 1-16,-1 0-2 15,-1-7-1-15,-2-3 2 16,-1 0 3-16,-6-1-3 16,-7 0-3-16,-9 5 3 15,-4 0 2-15,-5 1-2 0,-5 2-5 16,-2 0-3-1,-1 2-6-15,0-1-38 0,0 2 8 16,0 0-56-16,0 0-57 16,-7 0-110-16</inkml:trace>
  <inkml:trace contextRef="#ctx0" brushRef="#br2" timeOffset="414816.7675">10624 12857 339 0,'0'0'84'0,"0"0"-39"15,0 0-41 1,0 0 2-16,0 0 1 0,0 0 34 16,57 0-1-16,-37 0-16 15,5 0-18-15,5 0 14 16,1 4-16-16,2-1 1 15,1-3-3-15,0 0-2 16,0 0 2-16,-1 0-1 16,0 0 6-16,0-2-6 15,-2-6-2-15,-1-1-6 16,-2 1-67-16,-7-1-105 16,-10-1-195-16</inkml:trace>
  <inkml:trace contextRef="#ctx0" brushRef="#br2" timeOffset="417993.7102">3266 13609 111 0,'0'0'99'0,"0"0"-48"0,0 0-48 15,0 0-3-15,0 0 0 16,0 0 6-16,0 0-3 15,3-13 38-15,-3 12-5 16,0-1-23-16,0 1 1 16,3-1-3-16,-3 0 11 15,0 1-6-15,3 1 0 16,-3-2 4-16,0 2 3 16,0 0-5-16,0-1-6 15,0 1-6-15,0 0-1 16,3 0-5-16,-1 0-2 0,4 0-3 15,7 0 4-15,2 0 2 16,7 4 25-16,2 3-13 16,6-4-6-16,6-1 4 15,6-1 8-15,8-1-14 16,5 0 3-16,2 0 1 16,-3-4 4-16,-2-5-13 15,-6 3 1-15,-1-3 9 16,1-2 4-16,-4 3-13 15,-5-2 12-15,-4 3-10 16,-6-1-2-16,-2 4 8 16,-7-1-3-16,-1 2-4 15,-4 0 1-15,-7 3-3 16,3 0 1-16,-6 0-1 16,0 0 0-16,0 0-8 15,0 0 7-15,1 0-25 16,-1 0-38-16,-1 3-79 0,-2-2-49 15</inkml:trace>
  <inkml:trace contextRef="#ctx0" brushRef="#br2" timeOffset="418495.7953">3545 13615 309 0,'0'0'54'16,"0"0"-42"-16,0 0-12 15,0 0-19-15,0 0 7 16,0 0 12-16,25 3 28 16,-2 0 24-16,5 2-11 0,5-2 10 15,0 5-40-15,4 1-6 16,2-4-1-16,0 3 8 15,1 0-6-15,2 0 5 16,0 1-7-16,2-2-4 16,-2-1 8-16,1-2-5 15,-4-1-2-15,-6-3 0 16,-5 0-1-16,-4 0 3 16,-9-5-3-16,-2-3 0 15,-7 4 3-15,-4 4 9 16,-2 0 3-16,0-3-15 15,0-1-21-15,-8-3-195 0</inkml:trace>
  <inkml:trace contextRef="#ctx0" brushRef="#br2" timeOffset="419127.0613">3478 13607 243 0,'0'0'107'0,"0"0"-63"16,0 0-19-16,0 0-24 16,0 0 2-16,0 0-6 0,-6 0 7 15,6 0-4 1,0 0 4-16,0 0-4 0,0 0 0 16,3 7 2-16,12 5 9 15,6 0 14-15,0 3-22 16,6 0 23-16,1 1 19 15,5 1-25-15,3-5-3 16,2-2 9-16,1-6-9 16,3-1-5-16,1-3 5 15,2 0-11-15,-2 0 2 16,2-14-1-16,-6 2-4 16,-2-5-2-16,-6 1-2 15,-10 3 1-15,-3 1-22 0,-9 6-2 16,-3 3-42-16,-2 1-39 15,-4 1 45-15,0 1-122 16</inkml:trace>
  <inkml:trace contextRef="#ctx0" brushRef="#br2" timeOffset="419694.7977">3463 13631 325 0,'0'0'18'0,"0"0"-8"15,0 0-10-15,0 0 7 16,0 0 15-16,0 0 19 16,-3 0-2-16,3 0-9 15,0 0-29-15,0 6-1 0,14 0 1 16,2 5 12-16,-1 2-13 15,7-1 13-15,-1 0 6 16,3 1-10-16,0-4-3 16,7-1 3-16,3-3-2 15,4-2-1-15,-1-3 1 16,5 0 2-16,-5 0-7 16,3-5-1-16,-7-3 0 15,-6-1 3-15,-3 3 3 16,-9-1-7-16,-5 3 8 15,-7 1-7-15,0 3 0 0,-3 0 6 16,0 0 0-16,0 0-7 16,0 0 0-16,0 0-31 15,3 0-57-15,2 0-15 16,2 2 71-16,5 2-59 16,0 0-134-16</inkml:trace>
  <inkml:trace contextRef="#ctx0" brushRef="#br2" timeOffset="420648.5706">5131 13285 459 0,'0'0'88'15,"0"0"-84"-15,0 0-1 16,0 0 18-16,0 0 3 16,0 0 30-16,47 0-5 15,-26-2-18-15,5-8-9 16,-1 0-2-16,-1 1-14 16,-6-4 13-16,3 2-19 15,-5 0 5-15,-4-1 1 16,-3 1-5-16,1 0 1 15,-5 0-2-15,-4 1 0 0,-1 0-1 16,0 1-12-16,0-1-6 16,-4 1-17-16,-11 4-3 15,6-3 11-15,-3 3 23 16,5 1 5-16,2-1 2 16,2 2-2-16,3 2-4 15,0 1-5-15,0 0 9 16,0 0-6-16,0 0 0 15,5 0-1-15,8 0 7 16,2 3 0-16,0 5 0 16,-2 1-1-16,1 1 2 15,-4 0-3-15,-1 3 2 16,-3 1 0-16,-3 3 1 0,-3-3 10 16,0 1-1-16,0 3-4 15,0-4 2-15,0 1-7 16,0-2 8-16,-3-1-8 15,0 2 7-15,3-3-8 16,0-2-34-16,0 1-121 16,0-8-13-16</inkml:trace>
  <inkml:trace contextRef="#ctx0" brushRef="#br2" timeOffset="424398.349">6053 13125 563 0,'0'0'108'0,"0"0"-57"15,0 0-33-15,0 0-8 16,0 0 0-16,0 0-8 15,69-36 12-15,-40 15-4 16,-5-1-4-16,3-1 0 16,-5-3-6-16,0 0 0 15,-5 0 6-15,-7 1-6 16,-1 1 0-16,-7 3 1 0,-2 3-1 16,0 2-1-16,0 5-1 15,0 8 2-15,0 0-13 16,-2 3-12-16,-4 0 7 15,0 18-27-15,-7 16 45 16,-4 15 10-16,-7 10-4 16,1 11-2-16,2 1 11 15,4-7 10-15,4-9-13 16,7-9 7-16,3-11-14 16,3-10-5-16,0-8 12 15,0-5-12-15,0-5 1 16,8-4 0-16,2-1 5 15,2-2-5-15,4 0 7 16,1-2-3-16,2-12 3 0,-4-1-5 16,-3-1 1-16,-3-2-4 15,-5-1-7-15,-2-1-1 16,-2-3 3-16,0 0-4 16,0 1-20-16,-6-1 2 15,-6 3 10-15,3 6 14 16,3 6 1-16,3 4 0 15,3 4 2-15,0 0-4 16,0 14-42-16,0 9 41 16,6 0 0-16,7 1 5 15,-2-7 7-15,-1 0-6 16,-1-7 2-16,-3-1 4 0,3-5-3 16,-1-4 4-1,2 0 6-15,2 0 18 16,3-14-7-16,0-6-15 0,-3-3-9 15,-2-3 10-15,-2-1-11 16,-4 0 4-16,-1 1-3 16,-1 2-1-16,-1-1 0 15,2 4-8-15,1 2 7 16,4 0-6-16,4 3-1 16,6 2-8-16,0 4 8 15,6 5-1-15,-4 2 3 16,1 3 3-16,-3 0 2 15,-3 6-4-15,-1 9-1 16,-4 6 4-16,-4 2 0 16,-3 1-5-16,-3 4-3 15,0-7 10-15,0 2 12 0,0-5 12 16,0-2-5-16,0-4-19 16,0-4-3-16,1-2 0 15,7-3 3-15,4-3 0 16,6 0 6-16,4 0 0 15,9-11-1-15,-4-6 2 16,-4 3-7-16,-7 5-8 16,-10 2 1-16,-6 6 5 15,0 1 1-15,0 0-22 16,-15 6 15-16,-3 13 8 0,-1 4 6 16,2 4-4-1,4 0-2-15,7 0 8 0,5-6-8 16,1-4-4-16,0-7-4 15,11-3 8-15,6-4 7 16,2-3 12-16,5 0-3 16,0-12-12-16,0-5 13 15,-2-4-8-15,-7-2-9 16,-6-2 0-16,-6 1-2 16,-3 1-10-16,0 3-3 15,-6 6 1-15,-4 2-8 16,-1 7 12-16,4 2 1 0,1 3 3 15,3 0 4-15,0 0-3 16,0 0 6-16,1 4-2 16,2 7-4-16,0 1 0 15,0-2-12-15,0-1 14 16,0-4 3-16,5 0 0 16,8-4 1-16,1-1 6 15,2 0 1-15,5-1-3 16,1-12 5-16,4-5-3 15,-1-3-6-15,6-4-1 16,1-1 4-16,-1 1-4 16,0-2-6-16,-4 7 6 0,-6 3-8 15,-6 4 8 1,-4 5-1-16,-8 4-7 16,-3 4 6-16,0 0-10 0,0 0-58 15,-11 11 54-15,-7 6 16 16,-1 5 12-16,-1 4 0 15,7-1-4-15,0 0-7 16,5 3 2-16,2-1 1 16,6-4 13-16,0-2-17 15,0-2 2-15,12-5-7 16,4-2 17-16,4-6-12 16,5-2 9-16,7-4-5 15,6 0 5-15,-1-3 5 16,1-11 0-16,-2-5 1 15,-3-2 3-15,-2-7-3 0,-1-1-10 16,-5-2 2 0,-3-5 6-16,-5-1-12 0,-2 0 4 15,-5 1-4-15,-4 3 2 16,-3 4-3-16,-3 7 0 16,0 5 0-16,0 7 0 15,0 6 0-15,0 4-10 16,0 0-3-16,-4 0-23 15,-2 9 20-15,-3 13 16 16,-2 3 7-16,5 3-6 16,2 4-1-16,4 0-2 15,0-1 0-15,0-5-1 16,0-4 3-16,10-3 8 0,4-5-3 16,-1-2-3-1,0-4 3-15,-2-1 3 0,1-4-6 16,-3-2-1-16,0-1 1 15,1 0 2-15,1-6-4 16,-4-13-39-16,-4-6-95 16,-3-8-369-16</inkml:trace>
  <inkml:trace contextRef="#ctx0" brushRef="#br2" timeOffset="424531.4559">7410 12901 496 0,'0'0'0'0,"0"0"-66"0,0 0 25 16,0 0-84-16,0 0-35 15</inkml:trace>
  <inkml:trace contextRef="#ctx0" brushRef="#br2" timeOffset="425325.724">7659 13191 447 0,'0'0'92'0,"0"0"-50"16,0 0-8-16,0 0-24 15,0 0 9-15,0 0 11 16,68-83-17-16,-45 54-1 16,4 1-12-16,-5 0 2 15,-7 2-2-15,-5 1-5 16,-4 4 3-16,-3 6-4 16,-3 4 2-16,0 4-2 15,0 7-12-15,0 0-12 16,-3 2 22-16,-4 14 8 15,-2 6 8-15,3 3-8 0,2-1 0 16,4 0-9 0,0-2 9-16,0-5 2 0,4-3 17 15,11-2-18 1,0-4 9-16,10-3-7 0,2-4 8 16,3-1-3-16,-2 0-4 15,-1 0 2-15,-4-4-6 16,-9-1 1-16,-6 2-1 15,-5 0 7-15,-3 3-7 16,0 0-3-16,0 0 1 16,0 0-12-16,-3 1 14 15,-6 11 3-15,1 3 16 0,1 2-19 16,3 2-2-16,4-2-2 16,0 0-7-16,1-5 11 15,14-4 0-15,0 0 6 16,1-6 9-16,-1-2-11 15,0 0 9-15,-4 0 6 16,0-4 0-16,-3-10-1 16,-5-3-6-16,-2-4-9 15,-1-1-3-15,0-2-26 16,0 4-13-16,-9 8 6 16,1 1-4-16,0 6-10 15,-1 5 18-15,6 0-37 16,-3 2 66-16,0 12 2 0,2 1 1 15,2 2-3-15,2 0-22 16,0-1 22-16,0-5 2 16,12-2 8-16,3-4 0 15,3-2-8-15,1-3 24 16,4 0-26-16,-1 0 0 16,3-10-46-16,-5-7-110 15</inkml:trace>
  <inkml:trace contextRef="#ctx0" brushRef="#br2" timeOffset="425711.3545">8757 12842 514 0,'0'0'0'15,"0"0"-11"-15,0 0 6 16,0 0 5-16,0 0 28 15,2 97 20-15,-2-65 9 0,0 1-1 16,0 0-10-16,0-3-16 16,0-5-17-16,0-4-1 15,0-6-12-15,0-8 7 16,2-4-7-16,-2-1 0 16,3-2-6-16,-3 0-30 15,0-14-111-15</inkml:trace>
  <inkml:trace contextRef="#ctx0" brushRef="#br2" timeOffset="426166.5347">8202 13108 602 0,'0'0'65'15,"0"0"10"-15,0 0-36 0,0 0-17 16,0 0-6-16,0 0-13 16,24-45 1-16,-4 33-4 15,-1 4-1-15,-3 4 1 16,-4 4-4-16,-2 0 2 16,1 19-4-16,-4 7-2 15,-4 8 5-15,-3 3 3 16,0-1 4-16,0-5 4 15,2-6-8-15,4-6-1 16,2-7 1-16,0-5-3 16,13-4 3-16,7-3-46 15,11-11-52-15,1-22-396 16</inkml:trace>
  <inkml:trace contextRef="#ctx0" brushRef="#br2" timeOffset="427088.6145">8701 12809 662 0,'0'0'68'0,"0"0"-46"16,0 0-22-16,0 0-8 15,0 0 8-15,0 0 18 0,78 96 1 16,-63-54 0-16,-5 3 8 16,-2-1-18-16,-1-5 5 15,-5-1 1-15,-2-6 0 16,0-9-4-16,0-6-9 16,0-6 10-16,0-8-11 15,0-1 6-15,0-2-5 16,0 0 13-16,4-10 15 15,7-16-30-15,5-5-2 16,5 1-31-16,1 8 13 16,-1 8 16-16,-1 7-7 15,1 5-8-15,-2 2 11 16,-6 0-2-16,-2 14 3 0,-5 6 4 16,-6 3-1-16,0-1 1 15,-2 2-12-15,-14-4 15 16,1-3 13-16,2-6-9 15,5-4 9-15,8-6-10 16,0-1-2-16,0 0-1 16,3-8-21-16,11-9 11 15,5-8-62-15,2 5 26 16,-5 7 36-16,-4 8 6 16,0 3-3-16,-4 2 3 15,-1 0 1-15,-1 0 3 16,3 0 8-16,0 6 7 0,3 3 13 15,3-2-20-15,1-2 11 16,9-5 13-16,1 0-19 16,4 0-5-16,-2-7 0 15,-4-4-6-15,-5-1-4 16,-5-3-3-16,-8 3 1 16,-2 3-25-16,-4 4 21 15,0 5-2-15,0 0-11 16,0 5 8-16,-7 12 13 15,-1 6 15-15,4 0-12 16,4-1 16-16,0-8-18 16,0-6 1-16,17-5 4 15,6-3 7-15,8 0 7 16,2-11 0-16,3-9-19 0,-9-3 5 16,-3-1-6-16,-11 7 0 15,-7 5 2-15,-5 9 3 16,-1 3 3-16,0 6-8 15,-3 22-6-15,-13 16 6 16,-5 11 20-16,3 3 4 16,6 0 0-16,4-7-12 15,8-7-12-15,0-11-4 16,5-10 1-16,12-9 3 16,5-8-3-16,5-6 2 15,4 0-57-15,2-15-110 16</inkml:trace>
  <inkml:trace contextRef="#ctx0" brushRef="#br2" timeOffset="427689.0808">9940 12990 157 0,'0'0'470'16,"0"0"-375"-16,0 0-11 16,0 0-46-16,0 0-32 15,0 0-6-15,1-6-13 16,5 36 13-16,-2 6 29 16,-1 3 6-16,-1 0-12 15,1-8-17-15,0-3 6 16,0-8-2-16,0-8-5 0,4-5-5 15,-4-4 1-15,2-3-1 16,2 0 4-16,9-2 2 16,7-15 12-16,4-5-18 15,-3 2-2-15,-10 7-9 16,-6 8 2-16,-8 5 7 16,3 0-27-16,-3 15-3 15,0 13 22-15,0 8 10 16,0 1 0-16,3-3 12 15,3-8 5-15,0-9-2 16,4-7-14-16,-2-5 5 16,1-5 2-16,7 0 2 0,4-6 5 15,7-20-15 1,4-6-9-16,-4-8-91 0,-5-1-110 16</inkml:trace>
  <inkml:trace contextRef="#ctx0" brushRef="#br2" timeOffset="428857.9422">10335 13268 526 0,'0'0'13'15,"0"0"9"-15,0 0 3 16,0 0-8-16,0 0 47 16,0 0 11-16,55 3-17 15,-30-28-46-15,1-6-5 16,-1-3-7-16,-4-4-9 15,-5-1-1-15,-7-3-11 0,-4 4 3 16,2 9 12-16,-5 9-5 16,-1 10 11-16,-1 10-2 15,0 3-14-15,0 21-24 16,0 10 40-16,0 8 2 16,0 2 32-16,0-2-6 15,0-5 10-15,0-5-29 16,0-6 2-16,0-7 18 15,0-9-27-15,0-3-1 16,0-5 4-16,0-2-4 0,0 0 6 16,0 0-7-1,0-7 16-15,2-13-16 0,10-3-39 16,4 1-15-16,-2 8 30 16,-3 6 16-16,-2 6 5 15,-3 2-8-15,2 0 11 16,-1 0 0-16,-1 0 18 15,2 2 1-15,-1 3 12 16,3-2-8-16,4-3-7 16,7 0-1-16,2 0-7 15,9-5 3-15,-1-7-2 16,-3-4-9-16,-3-1 0 16,-9 3-1-16,-4 0 1 15,-7 4-10-15,-5 1 9 16,0 4-4-16,0 4-16 0,-2 1-4 15,-7 0 17-15,0 0 8 16,-3 14 19-16,3 4-14 16,5 0-5-16,2 1-11 15,2-2 10-15,0-2-9 16,8-1 5-16,9-2 5 16,3-5 11-16,5-5-10 15,5-2 2-15,0 0 3 16,3-4-6-16,-5-7-8 15,-3-1-8-15,-1-2 9 16,-6 0 7-16,0 0 0 16,-6 1-1-16,-2 4 1 0,-4 0 9 15,-3 4-9 1,0 2 0-16,-1 2 1 0,-2 1 2 16,0 0-6-16,0 0 2 15,0 0-20-15,0 3-23 16,-11 11 44-16,0 3 0 15,0 5 3-15,2-2 5 16,6 0 9-16,3-5-17 16,0 0-9-16,0-6 9 15,9-1 3-15,10-2-2 16,4-5 1-16,4-1 17 16,1 0-18-16,-1 0 3 15,-3 0 1-15,-5-7 0 16,-4-6-5-16,3-3 16 15,-3-5-3-15,-3-4-9 0,1 0-1 16,-5 2 5-16,-4-1 2 16,-1 4 3-16,-3 8 15 15,0 4-2-15,0 5-19 16,0 3-3-16,0 0-4 16,0 0-6-16,0 6-10 15,0 14 10-15,0 6 6 16,0 6 4-16,-1-1 0 15,-4-3-1-15,4-6-1 16,-1-7 4-16,2-5-6 16,0-7-2-16,0-1-2 15,0-2 4-15,0 0 0 0,0 0 1 16,9-5 8-16,12-5-9 16,4 3-8-16,2 0-10 15,-2 7-46-15,5 0 5 16,5 0-32-16,0 0-127 15</inkml:trace>
  <inkml:trace contextRef="#ctx0" brushRef="#br2" timeOffset="429879.8278">12356 13321 696 0,'0'0'59'0,"0"0"-25"16,0 0-27-16,0 0-6 15,0 0 18-15,67-80-18 16,-43 46 6-16,0-5 12 16,-2-1-14-16,-2-4 7 15,-6 3-12-15,-5 4-3 16,-4 9-1-16,-5 11 2 15,0 10 2-15,0 7-11 0,0 4-24 16,-8 21 6-16,-8 14 29 16,-1 6 8-16,6 0 0 15,8-3-8-15,3-8-4 16,0-10-1-16,8-7 1 16,3-9 1-16,3-6 3 15,6-2 0-15,7-5 13 16,3-17-5-16,4-9 5 15,-2-7-13-15,-4-4-6 16,-6-2-4-16,-4 4 3 16,-6 9 5-16,-6 10 4 15,-4 12 0-15,-2 7 2 0,0 2-4 16,0 0-4-16,0 15-18 16,0 13 18-16,0 4 4 15,0 2 13-15,0 2 3 16,0-3-4-16,0-3 2 15,0-5-7-15,-3-4-3 16,0-4 17-16,-2-6-19 16,5-6-4-16,0-3 4 15,0-2 6-15,0 0-7 16,0 0 0-16,0-2 0 16,0-10-2-16,15-5-44 15,0 1 6-15,-3 7 21 16,-1 3 18-16,-6 4 0 0,-3 2 2 15,-2 0-2-15,0 0 0 16,0 0 0-16,1 0-5 16,2 0 9-16,5 0-4 15,2 9 15-15,5 1-5 16,2-1 1-16,3-4-2 16,1-2 3-16,3-3 12 15,-3 0-15-15,-2 0-7 16,-3 0-2-16,-8-5-6 15,-6-4-30-15,-2-4-27 16,-18-7-315-16</inkml:trace>
  <inkml:trace contextRef="#ctx0" brushRef="#br2" timeOffset="430029.6027">12554 13072 625 0,'0'0'0'0,"0"0"-48"16,0 0-13-16,0 0-31 16,106 29-33-16,-79-21-65 15</inkml:trace>
  <inkml:trace contextRef="#ctx0" brushRef="#br2" timeOffset="430391.0269">13073 13226 74 0,'0'0'457'16,"0"0"-405"-16,0 0-40 15,91-41 10-15,-71 28-18 16,-7 0 4-16,-2 0 12 16,-5 0 39-16,-6 1-28 15,0-1-26-15,0 3-5 0,-2 4-12 16,-4 3-3-16,0 3-2 16,1 0 17-16,-2 7 10 15,1 10 5-15,3 2-15 16,3-1-9-16,2 1-8 15,20-1 17-15,11-7-26 16,7-11-155-16,5 0-311 16</inkml:trace>
  <inkml:trace contextRef="#ctx0" brushRef="#br2" timeOffset="431933.886">13536 13338 410 0,'0'0'131'15,"0"0"-93"-15,0 0-17 16,0 0 35-16,0 0-12 15,111-26-4-15,-75 5-30 16,3-6-3-16,-1-3-1 16,-4-8-4-16,0 1-4 15,-11-4-6-15,-6 1 6 16,-8-1-5-16,-7 1-5 16,-2 7 5-16,0 5 7 15,0 10 5-15,0 10-5 0,-2 6 2 16,1 2-2-1,-1 0-11-15,1 8-17 0,1 12 28 16,-2 8 0-16,1 5 0 16,-2 6 9-16,0 1 9 15,-2 0 12-15,-2-4 1 16,1-3-17-16,4-10-3 16,-1-2-6-16,2-10 1 15,-1-5-1-15,2-5-5 16,0-1 4-16,0 0-4 15,0 0 23-15,6-13-10 16,17-8-13-16,2-3-27 16,8 4-6-16,-6 6 25 15,-8 10-15-15,-1 4 17 0,-6 0 0 16,-2 0-2-16,-2 11 4 16,-2 3-1-16,-2-1 3 15,-2 0 1-15,6-3 1 16,0-4-3-16,7-6 2 15,9 0 1-15,9-10 11 16,3-11-11-16,1-2-25 16,-6 4-47-16,-10 4 1 15,-9 6-4-15,-8 9 58 16,-4 0 4-16,-1 2-55 16,-18 15 58-16,-5 5 10 15,-3 5 56-15,4 1 19 16,4-4-24-16,9-1-17 15,7-7-34-15,3-3-3 16,1-9-6-16,16-1 9 0,8-3 20 16,6 0-9-16,-1-13 3 15,0-1-14-15,-6-4-15 16,-9 3 7-16,-3-2-20 16,-9 2-13-16,-3 0 16 15,0 3-19-15,-10 5-11 16,-1 1 26-16,2 5 29 15,3 1 21-15,0 0-13 16,3 2-8-16,3 8-22 16,0 2 12-16,0-1 10 15,3 0 6-15,10-3 12 16,1-3 8-16,5-4 17 0,-1-1-5 16,2 0-16-16,0-4 7 15,4-11-6-15,-3-5-2 16,-1-6-13-16,-1-2 4 15,-3 2 0-15,-1 2-11 16,-1 8 0-16,-7 9 15 16,-1 5-10-16,-3 2-6 15,0 4-14-15,0 17 12 16,0 5 2-16,-3 6 15 16,0 0 10-16,0-1-15 15,0-4 7-15,0-5-3 16,0-5-4-16,0-5-7 15,-3-2 1-15,3-8-4 0,0-2 0 16,0 0-23-16,0 0 14 16,8-15 9-16,11-10-79 15,2-3-33-15,3 2 112 16,-2 4 15-16,-3 2 3 16,-2 1-8-16,-1 2 17 15,-2 0-14-15,0 0 13 16,-3 0 0-16,1-2 0 15,-2-5-19-15,-1 2 5 16,-1-2-10-16,-4 4-4 16,-2 1 4-16,-2 8 10 15,0 3-6-15,0 5-6 0,0 3-1 16,0 6-25-16,0 19 3 16,0 8 22-16,-5 7 1 15,-2 4 15-15,4-4-1 16,1-5 0-16,2-9-7 15,0-8-6-15,0-8-1 16,0-4 0-16,2-6-1 16,11 0 1-16,11 0 7 15,6 0-7-15,6-4-42 16,2-4-86-16,-3-4-346 16</inkml:trace>
  <inkml:trace contextRef="#ctx0" brushRef="#br2" timeOffset="432639.854">15275 13466 797 0,'0'0'53'0,"0"0"-53"16,0 0-24-16,0 0 24 15,0 0 1-15,88-41 8 16,-55 15-8-16,4-4 15 16,3-6-15-16,5-3 2 15,-2-4-3-15,-4-1-5 16,-6-1-16-16,-8 4 17 16,-7 4-14-16,-6 10 4 15,-8 11-6-15,-4 11 10 16,0 5-14-16,0 4-53 15,-16 17 75-15,-2 8 2 0,-4 6 10 16,7-1-8 0,6-4 24-16,9-2-26 0,0-9 0 15,5-1 8 1,14-4-8-16,3-7 2 0,3-2 10 16,5-2-4-16,-1-3-2 15,-2 0-6-15,-5 0-2 16,-4 0 0-16,-11 0 1 15,-1 0-16-15,-6 0-9 16,0 5 24-16,0 9-18 16,0 6 20-16,0 2 6 15,-3 3 21-15,2-5-2 0,1 2-18 16,0-7 4-16,0-2-11 16,10-5-2-16,7-5 2 15,2-3 0-15,4-3 12 16,-1-14-12-16,-3-7-13 15,-7 1-29-15,-6-5-47 16,-3 3-121-16,-3 4-63 16</inkml:trace>
  <inkml:trace contextRef="#ctx0" brushRef="#br2" timeOffset="433569.8543">15937 13297 17 0,'0'0'68'16,"0"0"-14"-16,0 0-18 15,0 0 43-15,0 0-12 16,0 0-23-16,48 44 34 0,-19-57-29 15,4-10-7 1,2-8-27-16,-5-4-15 0,-4-5 0 16,-3-5-7-16,-5-3-6 15,-5-1 0-15,-3 1-14 16,-2 7 26-16,-2 14-7 16,-4 11 8-16,1 16 14 15,-3 0-14-15,0 14-42 16,0 19 36-16,0 9 6 15,-3 6 46-15,-6 2 0 16,-2-3-2-16,1-5-9 16,2-9 10-16,2-9-8 0,5-8-17 15,1-7-13-15,0-7 1 16,0-2-3-16,0 0-3 16,0 0 34-16,18-17 13 15,12-8-49-15,11-1-17 16,0 2 0-16,-2 10 3 15,-7 7-3-15,-6 7 14 16,-9 0 0-16,-8 12-10 16,-6 9 9-16,-3 8-5 15,-4 1 9-15,-20 3 10 16,-6-2 11-16,-1-6-12 16,1-3 2-16,7-6-5 15,9-7-4-15,6-7 2 16,8-2-2-16,0 0-2 15,0-10-5-15,15-13-37 0,14-7-19 16,5-1-1 0,1 6 4-16,-5 10 11 0,-6 4 36 15,-4 8 11-15,-10 3 12 16,-3 0-3-16,-4 0 20 16,-1 0-8-16,2 0 17 15,4 0 20-15,5 0-34 16,5-5 6-16,6-5 13 15,4-4-27-15,4-6-8 16,-2-3-7-16,-4-2 10 16,-4 0-9-16,-6 1-1 15,-6 5 2-15,-5 6-3 0,-2 9-3 16,-3 4 0 0,0 0-28-16,-6 15 3 0,-9 14 28 15,-1 7 1-15,2 3 11 16,3-1-11-16,4-7 1 15,6-8 10-15,1-6-12 16,0-10-4-16,0-5 4 16,10-2 2-16,5 0 10 15,7-2-2-15,4-15-7 16,-4-2-3-16,-2-5-9 16,-4 4 5-16,-9 1 4 15,-4 7-9-15,-1 1 9 16,-2 5-6-16,0 6 3 0,0 0-24 15,0 0 27 1,-3 9 8-16,0 5 0 0,3 2-4 16,0 0-8-16,0-4 4 15,7-3 0-15,17-3 3 16,10-3 0-16,8-3-3 16,10-1-125-16</inkml:trace>
  <inkml:trace contextRef="#ctx0" brushRef="#br2" timeOffset="434235.8675">17620 13343 732 0,'0'0'20'0,"0"0"-20"15,0 0 0-15,0 0 1 0,0 0 0 16,88-35 7-16,-58 15-6 16,-2 0 5-16,0-5-3 15,-2 0-4-15,-6-2-6 16,-8 3 1-16,-9 5-21 16,-3 6-8-16,0 7 19 15,-1 6-12-15,-11 0-36 16,-3 8 57-16,1 10 0 15,1 6 5-15,7-4 1 16,5 0-14-16,1-3 14 0,0-2 2 16,0-5 12-1,9 0-3-15,1-6 0 0,1-1-1 16,-1-3-7-16,2 0 17 16,3 0 17-16,1-14-24 15,5-3-13-15,-3-4-1 16,3-3-35-16,-3 1-2 15,-2 3-14-15,-5 9 2 16,-4 6 50-16,-7 4 16 16,0 1-9-16,0 0-7 15,0 4 0-15,0 14 26 16,0 5 22-16,0 0-6 16,0 1-23-16,0-1-6 15,0-5-6-15,4-5-7 16,4-4-7-16,0-6-51 15,-4-3-124-15</inkml:trace>
  <inkml:trace contextRef="#ctx0" brushRef="#br2" timeOffset="434379.9919">17904 12993 639 0,'0'0'0'0,"0"0"-292"16,0 0-35-16</inkml:trace>
  <inkml:trace contextRef="#ctx0" brushRef="#br2" timeOffset="436884.6102">18700 13162 665 0,'0'0'92'15,"0"0"-32"-15,0 0-35 16,0 0-7-16,0 0-7 16,0 0-5-16,67-80-6 15,-30 49 1-15,3-3 1 16,-4 0-2-16,-6 1-3 16,-8 5-12-16,-11 9 12 15,-8 9-5-15,-3 8 4 16,0 2 2-16,-17 9-59 15,-14 18 60-15,-12 12-1 0,-2 7 2 16,0 3 0-16,8-1 3 16,7-2 11-16,8 0-10 15,7-4 5-15,3-2-3 16,6-2 13-16,6-6-15 16,0-5 1-16,4-5-10 15,17-6 2-15,8-8-3 16,5-4 6-16,9-4 5 15,3-8-1-15,-1-13 4 16,-6-5-8-16,-12-3-26 16,-9-1 4-16,-8-3-7 15,-10 4-11-15,0 0-13 0,-7 2 21 16,-8 8 25 0,1 4 7-16,7 8 20 0,4 4 5 15,3 3-6-15,0 0-19 16,0 0-26-16,0 8 24 15,1 2-1-15,10 2 0 16,4-3 3-16,1 0 0 16,5-3 18-16,0-6-5 15,1 0-4-15,-2 0 20 16,3 0-22-16,0-4 1 16,-2-9-5-16,1-2 13 15,-1-2-15-15,-4 1 3 16,-4 1-2-16,-6 5-2 0,-4 4 7 15,-1 4-7-15,-2 2-2 16,0 0-10-16,0 0-7 16,0 6 5-16,-2 10 14 15,-4 0 1-15,-1 5 8 16,2 3-3-16,4-2 2 16,1 0 2-16,0-1-6 15,7-1-4-15,8-3 6 16,8-3-8-16,2-4 4 15,2-7 0-15,3-3 0 16,1 0 6-16,2-17-2 16,0-5 2-16,-1-10 3 15,-2-2-6-15,-4-9 0 16,-7-3-5-16,0-6 0 0,-2 0 5 16,-4 4-2-16,-2 11-3 15,-1 11-3-15,-5 11 3 16,-4 8 3-16,-1 7-3 15,0 0-7-15,0 6-16 16,0 19-1-16,0 7 24 16,-9 9 0-16,-4 1 8 15,1-1-5-15,4-3 0 16,3-4 1-16,5-5-2 16,0-4-4-16,0-6 2 15,14-8-6-15,7-4 10 16,9-7-4-16,7 0 18 15,8-15-7-15,3-12 7 0,-5-1-18 16,-4-6 7-16,-8 1 8 16,-5-3-7-16,-4-1 5 15,-4 3-7-15,-8 3 7 16,-4 4-13-16,-3 8 4 16,-1 7-1-16,-2 7-3 15,0 3 4-15,0 2-4 16,0 0-19-16,0 0-19 15,0 4 20-15,0 11 18 16,-6 6 3-16,-3 4-1 16,1 2 0-16,-1 2 0 15,2-3 1-15,4 1-3 0,1-3 0 16,2-2 2-16,0-1-2 16,0-6-5-16,8-3 2 15,8-2 3-15,4-5-1 16,5-4 1-16,6-1 6 15,4 0-2-15,-1-4 6 16,-3-6-10-16,-1-2 3 16,-6-1 1-16,-3 0-2 15,-8 5 0-15,-4-1 0 16,-4 5 6-16,-5 2 3 16,0 1-11-16,0 1 0 15,0 0-8-15,0 0-6 16,0 3-14-16,-8 11 21 0,-2 5 7 15,-1 1 7 1,4 3-5-16,4-1-2 0,3-2-3 16,0-3 0-16,0-4 0 15,3-5 2-15,9-5-7 16,7-3 8-16,2 0 3 16,6 0 1-16,1-11-4 15,-5 0 4-15,-7-1-6 16,-6 2 2-16,-7 5 0 15,-3 2 5-15,0 3-5 16,0 0 0-16,-3 0-14 16,-13 3 12-16,0 11 2 15,-2 4 0-15,7 5 0 16,4 0 0-16,4-2 0 0,3-4 0 16,0-6-4-16,0-7 0 15,0-2-1-15,1-2 10 16,10 0-3-16,4-5 31 15,4-12-10-15,3-7-11 16,-2-5-5-16,-1-5 5 16,-3-4-11-16,-2-2 3 15,-6 0-4-15,0 4 8 16,-6 11-7-16,-1 11 10 16,-1 7 17-16,0 7-14 15,0 0-14-15,0 0-18 16,0 16-22-16,-3 9 14 15,-10 6 17-15,0 5-62 0,-1-3-68 16,8-12-353-16</inkml:trace>
  <inkml:trace contextRef="#ctx0" brushRef="#br2" timeOffset="437012.6622">20563 13196 783 0,'0'0'0'0,"0"0"-38"16,0 0-101-16,-91 8-254 16</inkml:trace>
  <inkml:trace contextRef="#ctx0" brushRef="#br2" timeOffset="438376.9477">2200 13654 541 0,'0'0'63'16,"0"0"-63"-16,0 0-41 15,0 0-4-15,0 0 45 16,0 0 2-16,-5 6 17 16,10-6 28-16,8 3-12 15,9-3 1-15,1 0-14 16,5 0-12-16,2 0-3 16,0 0-3-16,0 0-4 15,0-3 6-15,-2 2-6 0,3 0-11 16,2-3-31-1,0-2-39-15,2-1-48 0,-7-1-129 16</inkml:trace>
  <inkml:trace contextRef="#ctx0" brushRef="#br2" timeOffset="446260.4571">1661 13640 10 0,'0'0'31'16,"0"0"3"-16,0 0-12 16,0 0-12-16,0 0-10 15,0 0 0-15,0 0 0 16,-13-11 0-16,10 8-7 15,3 1 7-15,-3-1 6 0,1 0-6 16,1-1 0 0,-2-1-6-16,0 1 12 0,1-1-3 15,2 1 38-15,-1 1 4 16,1 2 26-16,0-1-5 16,-2 2-13-16,2 0-11 15,-1 0-13-15,-1 0 6 16,2-2-19-16,0 2-16 15,0-1-4-15,9-4 4 16,12-2 49-16,12-6-11 16,10-4-1-16,5-2-19 15,0 1-10-15,-4 0-5 16,-8 1-6-16,-4 3 6 16,-9 2-3-16,-6 1 3 15,-4 5-2-15,-8 4-2 0,-2 0-7 16,-3 2-6-16,0 0-6 15,0 0-36-15,-18 0-84 16,-5 0-97-16</inkml:trace>
  <inkml:trace contextRef="#ctx0" brushRef="#br2" timeOffset="446558.3056">1718 13440 178 0,'0'0'74'15,"0"0"-30"-15,0 0-12 16,0 0-5-16,0 0-20 16,0 0 6-16,40-24-10 15,-10 19 33-15,4 0-18 16,1 1-5-16,1 2 0 0,-2 2-10 16,1 0 1-16,-5 0-4 15,-4 1 0-15,-1 11 2 16,-7 1-3-16,-6 6 2 15,-3 0 14-15,-9 6 2 16,0 0-10-16,-4 3 5 16,-13 1-10-16,-5 1 4 15,-2 2-6-15,4-3-30 16,1-4-59-16,10-8-159 16</inkml:trace>
  <inkml:trace contextRef="#ctx0" brushRef="#br2" timeOffset="452248.238">21789 12687 317 0,'0'0'6'0,"0"0"-6"16,0 0 17-16,0 0 22 0,0 0 1 16,0 0-12-16,0 0 3 15,0 0 33-15,-7-16-29 16,7 16-15-16,0 0-17 16,0 0-3-16,0 0 0 15,0 0-4-15,0 5 4 16,10 7 0-16,3 2-1 15,5 2 3-15,4 1 8 16,2 0-10-16,6 2 0 16,6-4 1-16,-2-2-1 15,5-1 0-15,-3-4 1 16,1 0 4-16,0-2-2 16,-3-1-3-16,-1-2 5 15,-1 0-2-15,0 0 0 16,4 0-3-16,-1-3 8 0,-1 4-6 15,-6-4-2 1,-5 0 0-16,-6 0 1 16,-4 0-1-16,-3 0 11 15,-3 0-10-15,-2 0 14 0,-4 0-7 16,-1 0 2-16,0 0-7 16,0 0 5-16,0 0 0 15,0 0-8-15,0 0-4 16,0 0-8-16,2-2-17 15,2 0-47-15,2-4-166 16</inkml:trace>
  <inkml:trace contextRef="#ctx0" brushRef="#br2" timeOffset="456054.0699">604 14726 330 0,'0'0'12'16,"0"0"9"-16,0 0-2 16,0 0-18-16,0 0 0 15,0 0 0-15,0 0 11 16,0 0 25-16,-21 0-16 15,21 0-6-15,0 0-5 16,13 1-7-16,11 4 16 16,15-4 51-16,4 0-20 15,9-1-13-15,3 0-29 16,5 0 6-16,-2-2-2 16,-1-5-8-16,-2 1 3 15,-9 2-2-15,-7 0-4 16,-12 1-1-16,-5 3 2 0,-11 0-4 15,-8 0 3 1,0 0-2-16,-3 0 0 0,0 0-12 16,0 0-30-16,-12 0-84 15,-10 0-12-15,-7 0 2 16,-5 0-71-16</inkml:trace>
  <inkml:trace contextRef="#ctx0" brushRef="#br2" timeOffset="456309.4845">920 14638 275 0,'0'0'110'0,"0"0"-53"16,0 0-57-16,0 0-21 0,0 0 4 15,0 0 16-15,88-1 1 16,-52 6 1-16,-1 3 9 16,-2 4 15-16,-6 1-18 15,-3 3-5-15,-6 1 22 16,-6 7-5-16,-2 1-14 15,-8 6 4-15,-2 6-5 16,0 4 26-16,-21 4-25 16,-1 0 0-16,-5-1-3 15,1-2-2-15,4-5-43 16,10-7-35-16,11-10-209 16</inkml:trace>
  <inkml:trace contextRef="#ctx0" brushRef="#br2" timeOffset="458695.6474">3383 14618 317 0,'0'0'9'0,"0"0"-1"16,0 0 4-16,0 0-12 0,0 0 0 15,0 0 7-15,0 0 38 16,-2 0-4-16,2 0 2 15,0 0-31-15,0 0-8 16,0 0-4-16,0 0 1 16,0 0-2-16,0 0-2 15,0 2-6-15,0 1 8 16,6 0-10-16,1 3 11 16,1-2 0-16,1 0-1 15,4 1 1-15,-4 1 0 16,2 0 7-16,2-1-5 15,4 1-3-15,-1 0 1 0,3-1-9 16,1-2 9-16,2 0-18 16,5-1 18-16,1-2-6 15,2 0 4-15,1 0-36 16,-4 0-17-16,-3 0-73 16,-1 0-13-16</inkml:trace>
  <inkml:trace contextRef="#ctx0" brushRef="#br2" timeOffset="463057.8425">3317 14754 119 0,'0'0'101'16,"0"0"-47"-16,0 0-28 0,0 0-3 15,0 0 20-15,0 0-13 16,-3 0-7-16,3 0-3 15,0 0-11-15,0 0 6 16,0 0 3-16,0 0 6 16,0 0 9-16,0 0-22 15,0 0 13-15,0 0-24 16,0 0 2-16,0 0-4 16,0 0 2-16,0 0 0 15,0 0 1-15,0 0 2 16,0 0-3-16,0 0 4 15,0 0-4-15,0 0 4 0,0 0-1 16,0 0-3-16,12 0 18 16,1-4-4-16,-1 3-6 15,3 1-6-15,2 0-1 16,-1 0-1-16,2 0 0 16,-2 0 10-16,2 0-10 15,3 0 1-15,0 0-4 16,0 0 8-16,-3 0 2 15,-2 0-1-15,1 0-1 16,-1 0-5-16,-1 0 2 16,4 0-2-16,-1 0 3 15,0 0-3-15,0 0 0 16,-3 0 5-16,4 0-5 16,-1 0 0-16,0 0 0 0,4 0 0 15,-1 0 1-15,5 0-1 16,-2 0 0-16,-1 0 0 15,1 1 2-15,-3-1 0 16,3 1 5-16,1-1-7 16,-1 0 0-16,0 0 0 15,-1 0 0-15,-3 0 0 16,1 3 0-16,0-3-5 16,3 0 5-16,1 0-2 15,2 0 9-15,3 0-12 16,1 0 10-16,2 0-10 0,0-4 11 15,3-2-12 1,-3 2 4-16,-5 1 2 0,-3-2-3 16,-4 2 10-16,0 1-7 15,-3 1 0-15,0 1-7 16,1 0 7-16,2-1-1 16,6-1 2-16,3-2-1 15,1 0 3-15,5 0-3 16,0-2-3-16,2 2 3 15,1-2 0-15,0 0 0 16,-3 2 0-16,1 1 0 16,-4 0 0-16,-2 0 4 15,-3 2-5-15,1 1 1 16,-5 0 0-16,4 0-2 16,-1 0 4-16,3 0-2 0,0 0 0 15,1 0 0 1,2 0 0-16,0 4 1 0,1 1 5 15,0-1-6-15,2-1 0 16,1-1-5-16,2 0 5 16,4-1-1-16,5-1 1 15,3 0 0-15,1 0 0 16,-1 0-3-16,-2 0 2 16,0 0 1-16,-1 0 0 15,7 0-1-15,2-3 0 16,1 1 2-16,0-2-1 15,-4-1 0-15,-2 2 2 16,-3 0-3-16,-2 2 1 0,-3 1 0 16,-2-1 1-16,4 1-1 15,-1 0 0-15,-2 0 0 16,-1 0-1-16,0 0 1 16,-2 0 0-16,-1 0 8 15,-2 0-16-15,2 0 9 16,1 0-1-16,2 0 0 15,2 0 4-15,-2 0-8 16,-1 0 4-16,-3-3 0 16,-2 0 2-16,-3 0-2 15,3-3 0-15,-3 2 5 16,0-1-5-16,-1 0-7 0,1 2 7 16,0-1 0-16,-3 3-1 15,1 0 1-15,-2 1 0 16,-1 0 1-16,2 0-1 15,-2 0-1-15,2 0 1 16,1 0 0-16,-1 2-1 16,6 0 1-16,1-2 0 15,-3 2 1-15,2-1 2 16,-3-1 2-16,4 2-5 16,1-2-5-16,2 0 3 15,-1 2 4-15,1-1-2 16,-2 2 7-16,1 0-7 15,2 0 0-15,0-1-2 16,1-2 5-16,-1 0-7 0,-1 0 7 16,-6 0-6-16,0 0-1 15,-1 0 4-15,-3 0 0 16,1 0 0-16,-1 0 0 16,0 0 0-16,0 0 0 15,3 0-2-15,1 0 1 16,6 0 1-16,-4 0-1 15,0 0 1-15,-3-1 0 16,-4 0 0-16,-2-2 0 16,-3 1 0-16,-4 0 4 15,-3 0-4-15,-3 1 0 0,-1 1 10 16,-5-2-7 0,-7 2 2-16,1 0-3 15,-2 0 5-15,0 0 11 0,0 0-18 16,0 0 1-16,0 0 2 15,0 0 2-15,0 0 1 16,0 0-6-16,0 0-4 16,0 0 3-16,0 0-16 15,0 0-21-15,4 0-77 16,4 0-65-16,-1 0-142 16</inkml:trace>
  <inkml:trace contextRef="#ctx0" brushRef="#br2" timeOffset="470058.2211">20167 14790 298 0,'0'0'48'0,"0"0"1"15,0 0 22-15,0 0 5 16,0 0-19-16,0 0 8 16,0 0-21-16,0 0-13 15,-24-27-18-15,24 27-11 16,0 0-2-16,0 0 0 16,0 0 0-16,0 0-1 0,15 0-16 15,14 0 17 1,8 5 0-16,8 4 1 0,3-3 0 15,-1 2-1-15,0-2-1 16,0-3 1-16,-3 1-8 16,-3-3 8-1,-4-1 0-15,-8 2 0 0,-9-1-3 16,-9 0 2-16,-8 1-1 16,-3-2-6-16,0 0 8 15,0 0 8-15,0 0-5 16,0 0 2-16,0 0 3 15,0 0-8-15,0 0 0 16,0 0 9-16,0 0-8 16,0 0-1-16,0 0-5 15,0 0-27-15,0 0-38 16,0 0-110-16,0 0-145 16</inkml:trace>
  <inkml:trace contextRef="#ctx0" brushRef="#br2" timeOffset="471042.1462">23388 14899 480 0,'0'0'38'16,"0"0"-29"-16,0 0-9 15,0 0-47-15,0 0 30 0,0 0 16 16,95-2-3-16,-61 2 2 15,2 0 2-15,3 0-21 16,6 0-24-16,3 10 15 16,5-1-18-16,4 1-83 15,1 0-50-15</inkml:trace>
  <inkml:trace contextRef="#ctx0" brushRef="#br2" timeOffset="471615.8517">23801 14916 604 0,'0'0'17'0,"0"0"17"0,0 0-23 16,0 0-11-16,0 0 4 16,0 0-3-16,-9 0-1 15,9 0 2-15,0 3-4 16,6 4 5-16,11 3-3 16,8-1 3-16,9 5-2 15,9-1 3-15,5 2-5 16,10-1 1-16,5-1-4 15,7-2 2-15,3-2 1 16,6-2 1-16,3-1-7 16,5-5-4-16,-4 2 10 0,-4-3-9 15,-9 0 3 1,-4 0 0-16,-3 0-6 0,-7 0 3 16,-5 0-3-16,-8 0-12 15,-5 0-13-15,-7-2-19 16,-3 2 12-16,-7 0-39 15,-9-1-121-15</inkml:trace>
  <inkml:trace contextRef="#ctx0" brushRef="#br2" timeOffset="472155.3968">24736 15015 363 0,'0'0'26'16,"0"0"-6"-16,0 0-15 0,105 0 4 16,-53 0 26-1,7 0-1-15,5 0 16 0,2 0-19 16,0 0-9-16,-1 0-1 16,-5 0-17-16,-5-3 5 15,-3 0-6-15,-4-1 7 16,-8 0 4-16,-5-2-8 15,-4 2 3-15,-7-1-8 16,-3-2 4-16,-5 4 0 16,-4-1 2-16,-3-1 1 15,-1-1 13-15,-2 0 0 16,-2 1-7-16,2-2 1 16,-5 5 2-16,2-3-9 0,-3 2-8 15,3 3 4 1,-1 0-4-16,1-3 0 0,1 2-9 15,4 0 6-15,2-1-21 16,-1 2-7-16,0 0-33 16,3 0-62-16,-1 0-106 15</inkml:trace>
  <inkml:trace contextRef="#ctx0" brushRef="#br2" timeOffset="474491.2576">6442 15605 281 0,'0'0'27'16,"0"0"28"-16,0 0 4 16,0 0-8-16,0 0 29 15,0 0-2-15,-36-19-50 16,33 17 9-16,3 2-1 15,0 0-14-15,0 0-22 16,0 0-1-16,0 0-2 16,0 0-20-16,0 6 2 15,9 8 18-15,7 2 4 16,1 1-1-16,1 2 0 16,4-4 3-16,-1 0-6 0,3-6 3 15,3 0-1 1,-1-1 1-16,4-5 0 0,0-3 0 15,1 0-2 1,2 0 5-16,-3 0-6 0,3 0 8 16,-6 0-11-1,-5-3 1-15,-2 3 4 0,-6 0-5 16,-6 0-1-16,-5 0-9 16,0 0-6-16,0 0-13 15,-3 0 3-15,3 0-38 16,1 0-16-16,1 0-6 15,-2 0-32-15</inkml:trace>
  <inkml:trace contextRef="#ctx0" brushRef="#br2" timeOffset="477489.7362">14348 173 264 0,'0'0'72'0,"0"0"-29"16,0 0 19-16,0 0-31 15,0 0-12-15,0 0-1 16,-78-47 12-16,65 44-7 15,0 1 9-15,-2 2-27 16,-3 0 0-16,-1 0-5 0,-7 10 9 16,3 3-8-16,-4 2 0 15,0-1 4-15,2 3-5 16,4-2 4-16,-2 2-3 16,0 0 1-16,0 2-2 15,1 0 0-15,-2-2 1 16,2 5 1-16,1-3-2 15,1 4 0-15,-1 3-1 16,2-2 1-16,6 4 1 16,-1 1-1-16,2 1-2 15,5 2 2-15,1 3 0 16,4-2-1-16,2 1-1 16,0-1 2-16,0 1 0 0,0-3 0 15,12 3-3 1,4-1-1-16,6-2 4 0,3-1-1 15,11-5 0-15,7 1 0 16,5-2-5-16,7-3 5 16,6 0 1-16,5-3 2 15,8 0-2-15,9 0-2 16,12-2-6-16,9 1-6 16,11 6-38-16,4 2-1 15,8 8-8-15,6 1 41 16,9 0-18-16,1-2-62 15,6-3-40-15</inkml:trace>
  <inkml:trace contextRef="#ctx0" brushRef="#br2" timeOffset="478711.6236">23766 60 135 0,'0'0'3'15,"0"0"-3"-15,0 0 80 16,0 0-53-16,0 0-3 16,0 0 16-16,97 67-22 15,-71-56 1-15,-1 3 1 16,2 4 22-16,3 4-34 16,-2 5 2-16,-2 1-2 15,-1 2-3-15,-1 7 6 0,-4 4 19 16,-6 2-24-1,-6 4 13-15,-4 1 7 0,-4 3-5 16,0 1 1-16,-15-2-1 16,-10-2-8-16,-3-3 6 15,-4-4-8-15,2-7-6 16,4-3 3-16,0-6-3 16,-1-1 4-16,0-1-1 15,0 0 6-15,1-3-6 16,-3-2 0-16,-1-3-4 15,-1 1 4-15,-5-5-5 16,-3-1 10-16,-7 0-12 0,-9-4 4 16,-4 2-5-16,-9-3-8 15,3-3 8 1,-3-2 0-16,3 0 0 16,-5 0-25-16,-3 0-57 0,-2 0-74 15,-2-5-2-15</inkml:trace>
  <inkml:trace contextRef="#ctx0" brushRef="#br2" timeOffset="482197.9491">14416 159 286 0,'0'0'15'16,"0"0"24"-16,0 0 11 0,0 0-19 15,-87-8-20-15,68 8-8 16,1 0 20-16,0 0 39 16,0 0-19-16,-1 0-21 15,-2 0-3-15,3 5-9 16,0 3-7-16,0 1-2 16,-3 6-2-16,-1-1 4 15,0 3-5-15,2-1 4 16,-2-2-2-16,-2 0 8 15,-1 3-6-15,2-5 4 16,1 1-4-16,3-2-2 16,3 0 4-16,0 2-4 0,1 2 0 15,-1-1 0-15,2 1 1 16,0 2-1-16,4 0-1 16,3 4-2-16,-2 1 2 15,3 2 1-15,0 3 0 16,2 0 0-16,2 1 0 15,2 0-1-15,0 3-2 16,0 0 3-16,0 1 2 16,9 0 1-16,4-1-3 15,2 2 0-15,2-4 0 16,2 5 2-16,4-2-1 16,3-3-1-16,4 2 1 15,5-2 7-15,2 0-6 0,9-1 1 16,2 0 0-1,4-1-3-15,5 1-2 0,5 1 2 16,6-2 0-16,6 0 7 16,-1-3-7-16,6-2 2 15,2-1-5-15,4-4 11 16,4-5-16-16,1-1 11 16,1-2-4-16,0-2 2 15,1-2 4-15,2 0-5 16,-1 0 2-16,5-3-2 15,5-1 9-15,3 1-9 16,7-2 0-16,2 0 2 16,-2 0-4-16,3 0 1 0,-5 0-6 15,1 0 7 1,-4 0 1-16,-4 0-1 0,0 0 6 16,7 1-5-16,-1 2 1 15,10 2-2-15,5-2-9 16,4 0 9-16,3 2 0 15,2-4 2-15,2 2-2 16,-6-1 0-16,5 0 0 16,1-2 1-16,4 0 3 15,9 0-6-15,3 0 4 16,0 0-4-16,1 0-3 16,-7 0 3-16,-4 0 4 15,2 0-4-15,2 3 9 0,5 1-12 16,6 2 12-16,-2-1-14 15,2 3 6-15,-4 5-2 16,-4-3 1-16,-3 2-5 16,-3-2 7-16,-2 0-3 15,-1-1-8-15,0 0 11 16,-2-1 0-16,-1 4-2 16,-5 3 1-16,-5 2-2 15,-6 1-3-15,0 0 0 16,-2-4-3-16,2-5 2 15,1-1 0-15,2-5-3 16,-3-3-1-16,-3 2 11 16,-2-2 0-16,-7 0 0 0,-5 0 0 15,-4 0 0 1,-1-7-3-16,-2-5-7 0,-3-3-12 16,0-2 9-16,-3-1-12 15,-3-4 14-15,1 2-2 16,-2-2 10-16,-4 0-5 15,-5-1 5-15,-7 0 3 16,-5 1 3-16,-6-2-3 16,-5 4-15-16,-8-3-13 15,-6-1-12-15,-5-5-5 16,-8-4-19-16,-3-5 19 16,-2 0-5-16,-10 3-2 15,-5-2 29-15,-8 3 2 16,0-1 21-16,-9 0 2 0,-10 0 44 15,-1 2 48-15,-2-1-24 16,1-1-43-16,0 2-8 16,0 0 16-16,-1 0 18 15,-5 0-39-15,-1 0-9 16,-4 0 3-16,-5 0-6 16,-5 0-2-16,-7-1 0 15,-5 1-8-15,-1-1-1 16,-5 2 8-16,0 2 1 15,2-2-7-15,2 5 7 16,-1-5 7-16,2 2-6 0,0 0 4 16,-3-1-5-16,-2-2 1 15,-6-5 7-15,1 0-7 16,-4 0 1-16,-4 7 4 16,3 14-2-16,0 9 8 15,-3 5 23-15,1 3 12 16,-1 0-4-16,-3 0-28 15,0 0-11-15,-3 0-2 16,-3 0-2-16,2 0 3 16,2 0-3-16,0 0 0 15,-3 0 2-15,-2 0-1 16,-5 0 0-16,-3 0 3 16,-1 0-5-16,-4 0 1 15,-3 0-9-15,-5 0 9 16,-3 0 3-16,-5 0-3 0,-3 0 0 15,3 0 3-15,-4 0-3 16,-1 0-4-16,1 0 4 16,-2 0 0-16,3 0 8 15,-6 0-8-15,-4 0 0 16,-3 0-1-16,-2 0-5 16,5 0 12-16,-1 0-6 15,3 0 0-15,3 0-2 16,3 0 2-16,-1 0 4 15,5 0-4-15,-1 0-1 0,2 0 0 16,-1 0 1 0,0 0 0-16,3 0 0 0,3 0 3 15,6 0 1-15,2 0-2 16,8 0 14-16,6 0-12 16,5 0 12-16,7 0-8 15,-2 0-5-15,5 0 1 16,1 0 4-16,5 0-8 15,3 0 0-15,-3 0 2 16,2 0 1-16,-6 0 5 16,3 0-8-16,0 0-2 15,0 0 1-15,-3 0 1 16,-4 0 3-16,-6 0-3 16,-1 0-7-16,7 0 7 15,-1 0 1-15,5 0-1 0,0 0-2 16,-4 0 2-1,1 0 1-15,0 0-1 0,-4 0 3 16,5 0-9-16,-6 0 6 16,1 0 0-16,0 0 6 15,-2 0-6-15,3 0 0 16,1 0-4-16,1 0 4 16,6 0-2-16,1 0 10 15,7 0-8-15,1 0 0 16,-1 0-1-16,-4 0-4 15,0 0 2-15,-1 0 3 16,-1 0 6-16,3 0-5 16,2 0-2-16,3 0 1 15,-1 0 0-15,4 0-6 16,1 0 6-16,4 0 0 0,6 0 5 16,5 0-2-16,4 0-3 15,2 0 0-15,1 0-7 16,-3 0 7-16,3 0 6 15,2 0-5-15,0 0-1 16,5 0-1-16,7 0 1 16,-1 0 2-16,5 0 1 15,2 0-6-15,3 0 1 16,1 0 2-16,3 0-6 16,-2 0 4-16,3 0 2 15,-2 0 0-15,-2 0 0 0,3 0-5 16,0 0 4-16,0 0 1 15,-1 0-5 1,-2 0 11-16,0 0-6 0,-3 0 0 16,4 0 2-16,-4 0-2 15,-4 0 0-15,-5 0 0 16,-7 0 0-16,-1 0 1 16,3 0-1-16,1 0 0 15,-4 0 2-15,-4 0-2 16,-3 0 1-16,0 0 0 15,0 0 5-15,3 0-4 0,2 0 0 16,0 0 5 0,0 3-7-16,1 5 8 0,0-2-5 15,8 0-2-15,8 0 11 16,5-3-12-16,5 4 0 16,-2 3-5-16,-1-3 4 15,3 4-3-15,-2-3 0 16,2 2-8-16,1 2 10 15,0 0-6-15,0 0 5 16,0 6-3-16,0 0-2 16,0 4 8-16,0-1-20 15,1-3 5-15,10 2-18 16,2-4-53-16,8 4-15 16,6-2 11-16,-2-5-121 15</inkml:trace>
  <inkml:trace contextRef="#ctx0" brushRef="#br0" timeOffset="494299.2367">19920 3084 847 0,'0'0'12'15,"0"0"-12"-15,0 0 11 0,0 0-1 16,0 0-10-1,44-75-16-15,-26 49 16 0,2-2 0 16,-1-8 10-16,-1-2-6 16,-2-1-4-16,-5 3 0 15,-5 2 0-15,-3 0-4 16,-3 3-1-16,0 4-4 16,0 2 5-16,0 5 2 15,0 2 1-15,0 7 1 16,0 3 0-16,0 5 0 15,0 3 4-15,-2 0-4 16,-2 0-14-16,-5 19-5 16,-6 13 19-16,-3 6 4 15,-3 4-4-15,-1-2 0 16,5-4 3-16,4-6-3 16,6-9-1-16,4-5-1 15,1-7 2-15,0-4 1 0,2-4-1 16,0-1 0-16,0 0 0 15,0 0 8-15,8-3-8 16,14-14 0-16,8-5-6 16,1 3 0-16,-5 5 0 15,-10 5 4-15,-4 7 1 16,-3 2-5-16,0 0 1 16,1 17-2-16,1 6 7 15,-3 2 0-15,-1 1 2 16,2 2-1-16,-5-6 6 15,2-1-7-15,0-4 0 16,5-5 0-16,-2 2 2 0,3-5-2 16,2-4 0-16,9-2 0 15,5-3-69-15,8-6-165 16</inkml:trace>
  <inkml:trace contextRef="#ctx0" brushRef="#br0" timeOffset="494608.8908">20561 2921 388 0,'0'0'73'15,"0"0"47"-15,0 0-45 16,0 0-8-16,0 0-35 15,0 0-23-15,-3-10-9 16,3 23 0-16,0 5 11 16,0 3 7-16,0 1-7 15,0-2-5-15,0 0-2 16,0-3-4-16,9 0 0 16,0-2-3-16,3 0-22 15,0-3-53-15,-3-3-106 0,-8-9-236 16</inkml:trace>
  <inkml:trace contextRef="#ctx0" brushRef="#br0" timeOffset="495547.8286">19908 3093 609 0,'0'0'78'0,"0"0"-15"16,0 0-50-16,0 0-13 15,0 0 0-15,32-84 0 16,-16 58 2-16,3-4 0 16,-1-1 4-16,-3-3-2 0,-5-1-3 15,-1 0-1 1,-8 1 0-16,-1 2 0 0,0 1 5 16,0 7 8-16,-1 4 0 15,-1 6-5-15,2 2-5 16,-1 5 2-16,1 3-3 15,0 2 0-15,0 2-2 16,0 0-4-16,0 0-1 16,0 8-1-16,0 13-2 15,0 4 8-15,0 7 0 16,3 3 0-16,-2 0 2 16,-1 3 3-16,0-1 2 15,0-1 4-15,0-4-3 16,0-6-3-16,0-5-1 15,0-5-1-15,0-7-2 0,0-4-1 16,0-4 7-16,0-1-7 16,0 0 2-16,7 0 9 15,12-11 3-15,9-9-14 16,6-1-2-16,1 2 1 16,-7 4-4-16,-4 7 0 15,-7 4 0-15,-3 4 0 16,0 0 3-16,-1 0-2 15,1 4-2-15,-2 6-14 16,2 1 9-16,0 0 4 16,5-2-3-16,2 1 0 15,3-2-54-15,6-4-47 0,0-4-155 16</inkml:trace>
  <inkml:trace contextRef="#ctx0" brushRef="#br0" timeOffset="496867.923">20324 2641 555 0,'0'0'8'15,"0"0"61"-15,0 0-24 16,0 0-21-16,0 0-16 15,-10-86 12-15,10 51-11 16,0-4 9-16,0-5 3 16,0-1-7-16,-2-2 13 0,-9-1-15 15,-2-2 26-15,-3-1-23 16,-4 0-14-16,1-2 12 16,-5-2-11-16,0 2 2 15,-1 0 10-15,0 6-7 16,-2 4 10-16,3 5 0 15,0 4 2-15,-1 8-6 16,2 2-6-16,5 7 6 16,5 7 1-16,5 3-5 15,4 2-2-15,1 4-6 16,3 1-1-16,-2-2-2 16,2 2-2-16,0 0-6 15,0 0-45-15,0 0-35 16,0 6 3-16,0 8 35 15,0 1-73-15,0-3-104 0</inkml:trace>
  <inkml:trace contextRef="#ctx0" brushRef="#br0" timeOffset="499786.4171">19979 118 541 0,'0'0'15'0,"0"0"-5"16,0 0 1-16,0 0-11 15,-101-69 8-15,69 60-3 16,0-2 2-16,0 1 33 15,2 2 2-15,2 6-4 0,-3-1-16 16,-4 3-16-16,-4 0 3 16,-8 0-9-16,-8 0 0 15,-6 0 1-15,-6 0-1 16,-6 0 2-16,-2 0-9 16,-5 11 10-16,-5 0-6 15,1 1 6-15,8-1-6 16,13-2 7-16,17 1-4 15,12-2 7-15,14 1-4 16,7-2-3-16,4 0-1 16,1 0 0-16,-3 9 0 15,-3 4 1-15,-2 5 0 0,1 5-3 16,3 4 1-16,1 1-1 16,7 0 2-16,2 0-3 15,2-1 4-15,0-3 0 16,0-1 0-16,0-3 0 15,0-3 2-15,0-3-2 16,-3 2 0-16,0 1 2 16,-1 2-2-16,2 2 0 15,2-1 0-15,0 3-3 16,0 0 3-16,12 2 0 16,6 1 5-16,5-1-9 15,5 0 7-15,7 2-3 16,3-1 3-16,4 1 2 15,4-1-3-15,0 1-1 0,9-1-1 16,4 0 0-16,2-1 0 16,1 1 0-16,4 1-4 15,6 2-1-15,10 2 5 16,6 0-3-16,3 3 3 16,3 1-4-16,1-4 1 15,5-1 3-15,3-6-1 16,2-6 2-16,0-5-2 15,-2-4 1-15,-6-2 0 16,-7-2 4-16,-5 2-2 16,-3-4-2-16,0-3 3 15,-3 0-3-15,1-7 0 16,-2 0 0-16,0 0 0 0,-5 0 0 16,0-8-3-16,0-3 3 15,1-3 21-15,1-3-20 16,2 0 6-16,-2-2 0 15,-5-1-4-15,-1 0-5 16,-7-6 2-16,-2-1 0 16,0 1 4-16,-2-3 3 15,1 4-7-15,-5-1 0 16,-3-1 0-16,-5-2 0 16,-6-2-2-16,-1-1 2 15,-1-5 0-15,2-1 4 16,-3-3-6-16,4-5 2 15,-3 0 0-15,-1 0 2 0,-1 0-2 16,-1 5 4-16,-4 2-3 16,0 3-1-16,-1 2-1 15,-2 1 0-15,-2 1 1 16,1-1 1-16,-4-1 0 16,0 2 0-16,-1 3 1 15,-3 1-2-15,0 3 8 16,-3 0-7-16,-1-3 2 15,-3 3-2-15,-2 0 6 16,-1-1 4-16,-2-2 3 16,-2 1-8-16,-3-7 7 15,-2 4-13-15,0 2 8 0,0 0-2 16,-11 4 2-16,-1 3-2 16,-1-3 7-16,-7 0 4 15,-3 2-10-15,-7 0-7 16,-3 5-2-16,-3 8 0 15,-1 1 4-15,-5 8-5 16,-1 0 3-16,-5 0-1 16,-4 0 1-16,-8 0 0 15,-8 0 0-15,-6 0-5 16,-7 0 4-16,-6 0 1 16,-2 0-10-16,-2 0 6 15,2 0 1-15,-2 0-3 16,-4 0 3-16,-2 0-13 0,6 0-11 15,13 0 17-15,14 0 4 16,9 0 3-16,0 0 6 16,-6 0-8-16,-8 0 1 15,-10 0 4-15,-15 0 0 16,-13 0 3-16,-14 0-3 16,-10 0 0-16,-1 0 0 15,9 0-15-15,9 0 15 16,17 0 10-16,15 0-10 15,12 0 2-15,6 0-4 16,4 0 7-16,2 0-5 16,0 0 2-16,-5 0-2 15,-8 0 0-15,-1 0-2 16,1 0 2-16,5 0-5 0,14 0 10 16,14 0-8-16,15 0 3 15,8 0 0-15,3 0 0 16,-4 5-2-16,-1 1 2 15,-7 0 0-15,-6-1 5 16,-7 2-5-16,-8 0 0 16,-1 2 1-16,-2-1 2 15,8-2-3-15,7-2 0 16,9-1 5-16,12-3 0 16,5 0-3-16,6 1-2 15,1-1 2-15,-2 0-4 16,-4 3 2-16,-3 5-7 15,-6 1 7-15,2 1 1 0,1-3-1 16,1-2-4-16,7 0 3 16,1-2-3-16,1 0-4 15,2 2 0-15,0-1 8 16,0 1-5-16,0 3 5 16,0 2-1-16,-1 1 2 15,-1 2-1-15,-1-2 0 16,0-2 0-16,-1 3 3 15,1 0-2-15,0-2-1 16,0 1 0-16,2-2 0 16,1 0 0-16,0-3-23 15,0 0 4-15,0-1-1 0,0-1 8 16,0-1-1-16,0 2 12 16,0 1 0-16,0 4 1 15,0-1 0-15,0 3 0 16,1 4 0-16,5-2 0 15,1 3 1-15,1 3-1 16,1-2 1-16,0-3-2 16,3 1 1-16,0-3-3 15,1-3 3-15,-2 4-4 16,1-1 4-16,-1-3 0 16,0 6 0-16,1 1 1 15,-3 3 2-15,1 2-1 16,2 2-4-16,0 3 2 0,3 3 0 15,1 1 0-15,2 2 2 16,-1-1-2-16,0-1 0 16,2-2 0-16,0-5-4 15,2-4 4-15,-5 0 0 16,3-3 1-16,-2 2 0 16,2-1-2-16,4 1 2 15,-2 1-2-15,4 2-1 16,2 2 0-16,1 0 1 15,2 3-3-15,4-1-5 16,4-1 9-16,3-1 0 16,3-2-7-16,-1-5 3 15,-3-3 4-15,-3-2 0 16,1-2 0-16,0 2-1 0,6-3-6 16,8-1 14-16,7 3-14 15,10-5 3-15,7 4-10 16,5-4-1-16,2-2 4 15,2 0 4-15,0-3-13 16,-4 1-33-16,-1 3-33 16,-3 4 22-16,-3 3-23 15,-4 5-128-15</inkml:trace>
  <inkml:trace contextRef="#ctx0" brushRef="#br0" timeOffset="503754.4435">18634 381 91 0,'0'0'29'0,"0"0"32"15,0 0-11-15,0 0-19 0,0 0-30 16,0 0 3-16,0 0-4 16,0 0 4-16,0 0 0 15,0 0 4-15,0 0-6 16,0-3 14-16,0 0-8 15,0 2 23-15,0 1 32 16,0 0-31-16,0 0-31 16,0 0-1-16,0 0-6 15,0 4-11-15,1 12 6 16,1 3 10-16,-1 7 0 16,2 2-1-16,0 0 0 15,2-1 2-15,4-1 0 0,0-2 0 16,3-4 2-16,2 0 0 15,5-6-2-15,4-2-3 16,7-8 3-16,0-4 12 16,0 0 14-16,-2-2-12 15,-3-12 19-15,-2-3-1 16,-7 0-2-16,-2 2-26 16,-5 0 1-16,-6-1-5 15,-3 1-1-15,0 1 0 16,0 0-11-16,0 4-11 15,-9 5 20-15,0 2-17 16,4 3 16-16,1 0-15 16,1 0 9-16,-5 3-11 15,-3 10 21-15,0 0-4 0,0 0 4 16,3 2-3-16,5-1 3 16,3-2 0-16,0 2-2 15,4-2-2-15,16 0-9 16,5-5-9-16,0 3-24 15,-1-1-47-15,-7 5-92 16,-13 2 152-16</inkml:trace>
  <inkml:trace contextRef="#ctx0" brushRef="#br0" timeOffset="505633.3089">20776 1346 35 0,'0'0'264'0,"0"0"-199"16,0 0-16-16,0 0-40 0,0 0-1 15,0 0 22 1,-6 0 51-16,7 0-4 0,20-2-39 15,6-3-32-15,9 1-4 16,0 1-2-16,4 1 0 16,-1 2 1-16,-2 0-1 15,-3 0 0-15,-7 0 0 16,-8 0-6-16,-9 0-17 16,-6 0-9-16,-4 0-23 15,0 2-24-15,-3-1 19 16,-24 5 57-16,-13 2 2 15,-11 1-8-15,-5 2-1 16,1 0 7-16,5-2 6 0,7-1 2 16,7-1-3-1,3 2 8-15,7-1-6 0,6-3 1 16,5-1-1-16,12-3-4 16,3-1-3-16,0 2-13 15,9-2 16-15,23 3 9 16,15-3-6-16,11 0-3 15,5 0 0-15,-5 0-57 16,-4 0-192-16</inkml:trace>
  <inkml:trace contextRef="#ctx0" brushRef="#br0" timeOffset="507382.0495">24499 612 638 0,'0'0'24'0,"0"0"7"16,0 0-28-16,0 0 7 15,0 0-10-15,0 0-18 16,0-6-46-16,0 6-69 15,-3 0 16-15,-2 10 61 16,-1-3-171-16</inkml:trace>
  <inkml:trace contextRef="#ctx0" brushRef="#br0" timeOffset="508531.7266">14307 841 86 0,'0'0'301'16,"0"0"-199"-16,0 0-21 15,0 0-12-15,0 0-7 16,0 0-36-16,-11-39-26 15,11 39 0-15,0 0-31 16,0 3-59-16,9 11 23 16,8 0-63-16,6-4-140 15</inkml:trace>
  <inkml:trace contextRef="#ctx0" brushRef="#br0" timeOffset="508849.3618">15429 866 349 0,'0'0'96'16,"0"0"-28"-16,0 0-30 16,0 0-38-16,0 0-13 15,0 0-55-15,32-1 6 16,-12 2-73-16</inkml:trace>
  <inkml:trace contextRef="#ctx0" brushRef="#br0" timeOffset="509095.6017">17056 911 275 0,'0'0'0'0,"0"0"-45"16,0 0-142-16</inkml:trace>
  <inkml:trace contextRef="#ctx0" brushRef="#br0" timeOffset="530588.6542">25003 6 569 0,'0'0'27'16,"0"0"-27"-16,0 0-13 16,0 0 12-16,0 0-5 15,0 0 6-15,101 107 10 16,-81-50 3-16,-4 6-6 15,-7 6 10-15,-5 4-5 16,-4 8 9-16,-7 5-3 16,-21 7-6-16,-12 4-1 15,-12 4-7-15,-13 1-4 16,-9 2-7-16,-10 3-34 0,-5 2-42 16,-2-5-33-1,-6-7 6-15,-11-10-149 0</inkml:trace>
  <inkml:trace contextRef="#ctx0" brushRef="#br0" timeOffset="531636.4779">13600 101 388 0,'0'0'97'16,"0"0"0"-16,-61-78-15 15,37 69-4-15,0 4-33 16,-2 2-15-16,-2 3-20 0,-6 0-8 15,-11 29-4 1,-5 22 4-16,-6 19 0 0,-8 15-2 16,2 7 0-16,-1 2 0 15,5 5 0-15,7 1 3 16,11 1-3-16,17-3-4 16,15-6 2-16,8-4-6 15,32-5-1-15,38-1 9 16,38-2 0-16,53-3 8 15,53-4-8-15,43-6-3 16,35 4-57-16,3 1-176 16</inkml:trace>
  <inkml:trace contextRef="#ctx0" brushRef="#br0" timeOffset="536960.9868">3609 17012 143 0,'0'0'36'16,"0"0"49"-16,0 0-30 15,0 0-23-15,0 0-4 16,0 0 20-16,0 0-13 16,-52-45-1-16,49 45-11 15,0 0 9-15,3 0-8 16,0 0-12-16,0 0-4 15,0 0-8-15,0 0 2 16,0 0-5-16,0 0-3 16,0 0 0-16,0 0-8 15,14 0 13-15,8 0-1 0,6 1 4 16,5 1 5-16,6 5-6 16,1-6 4-1,-1 1-2-15,0-1 10 0,-2 1-13 16,-6-1 0-1,5-1-2-15,-3 3 5 0,3-3 0 16,-2 3-3-16,-1 1-1 16,-2-1-19-16,-7-2-5 15,0 0-4-15,-9 1 0 16,1-1 0-16,-4 3 4 16,0-4-19-16,0 1-9 15,-3 1-125-15</inkml:trace>
  <inkml:trace contextRef="#ctx0" brushRef="#br0" timeOffset="537677.0158">3755 17149 465 0,'0'0'21'0,"0"0"28"15,0 0-49-15,0 0-1 0,0 0-12 16,0 0 13 0,23-4 1-16,-4 1 13 15,2 3 8-15,7 0-3 0,4 0-10 16,2 0-7-16,2 0-2 16,0 0 0-16,0 4 0 15,-5 2 2-15,4-6 4 16,-5 0-6-16,0 0 0 15,-3 0 0-15,-3 0 1 16,0 0 1-16,-8 0-2 16,-5 0 0-16,-8 0 1 15,-2 0-1-15,-1 0 1 0,0 0 4 16,0 0 19-16,0 0-10 16,0 0 1-16,0 0-10 15,0 0 6-15,0 0 0 16,0 0-7-16,0 0 1 15,0 0-3-15,0 0 3 16,0 0-10-16,0 0-3 16,0 2-19-16,0-2-35 15,0 3-83-15,0 2-78 16,0-1 20-16</inkml:trace>
  <inkml:trace contextRef="#ctx0" brushRef="#br0" timeOffset="538928.9627">11222 17193 522 0,'0'0'44'0,"0"0"-44"15,0 0-22-15,0 0-29 16,0 0 41-16,0 0 10 16,23 0 62-16,-4 2-33 15,2 1-9-15,0-2 4 0,1 4-21 16,-1-4-3-16,0 2 0 15,-2 1 6-15,2-4-2 16,1 0 3-16,1 0-7 16,2 0-4-16,1 0 1 15,0 0-31-15,1 0-96 16,-9-2-38-16</inkml:trace>
  <inkml:trace contextRef="#ctx0" brushRef="#br0" timeOffset="539208.5366">11324 17202 347 0,'0'0'86'16,"0"0"-86"-16,0 0 0 15,0 0 0-15,0 0 8 16,0 0 37-16,89 2 10 16,-56-7-7-16,7-3-23 15,2 1-19-15,-2-1-6 16,5 1-3-16,-2 4-8 16,2-3-75-16,3 2-47 15,-2-3-254-15</inkml:trace>
  <inkml:trace contextRef="#ctx0" brushRef="#br0" timeOffset="540497.5358">15959 17020 388 0,'0'0'21'16,"0"0"25"-16,0 0-22 0,0 0-12 15,0 0-7-15,0 0 17 16,-11-1 5-16,11 1-10 16,0 0-5-16,0 0-12 15,0 0 2-15,0 0-2 16,11 0 4-16,8 4 2 15,9 4 2-15,13-3 6 16,12-1 20-16,14-1-11 16,13-1 8-16,8 1-24 15,5-3 5-15,2 2-12 16,-2 1 0-16,-1-2 0 16,4 2 4-16,-1-1-4 15,1 1 0-15,-1 0-3 16,-4-3 6-16,-4 4-4 15,-6-1 1-15,-6-1 0 0,-9 3-1 16,-8-3 0-16,-9-1-4 16,-7 3 9-16,-8-3-4 15,-7 1 1-15,-5-2 0 16,-3 0-1-16,-3 0 0 16,-3 0-8-16,2 0 6 15,-3 0-8-15,3 0-16 16,-1 0-30-16,2 4-77 15,0 2 8-15,4 4-101 16</inkml:trace>
  <inkml:trace contextRef="#ctx0" brushRef="#br0" timeOffset="541396.5468">20075 16997 396 0,'0'0'90'0,"0"0"48"16,0 0-84-1,0 0-32-15,0 0-5 0,0 0 7 16,0-3 10-16,0 3-15 16,4 0-8-16,10 0-8 15,9-2-1-15,12 0-2 16,11-1 18-16,9 3-15 16,8-4 3-16,4 4-5 15,8 0 0-15,1 0-1 16,4 0 3-16,2 0 3 15,-1 0-6-15,-4 0 2 16,-9 0-5-16,-9 0 3 16,-7 7-1-16,-5-3 1 15,-7 1-3-15,-10-2 3 0,-9 1 4 16,-8-3-3-16,-9 1-1 16,0 0 0-16,-4-2-2 15,0 0 1-15,0 0-2 16,0 0-2-16,0 0-14 15,0 1-13-15,0 1-17 16,0 2-49-16,0-2-133 16,-5-2-49-16</inkml:trace>
  <inkml:trace contextRef="#ctx0" brushRef="#br0" timeOffset="545167.7207">3417 16883 422 0,'0'0'8'0,"0"0"-2"16,0 0-6-16,0 0-23 16,0 0-20-16,-88 17 36 15,70-6 7-15,0 2 0 16,0 4 15-16,-3 3-3 15,6 2-7-15,2 1 6 16,7 4-11-16,3 5 0 16,3 6-8-16,0 1 8 15,14 6 0-15,8 0 4 16,6 0 2-16,5-3-1 16,10-4-3-16,5-1 3 15,7-8-4-15,9 4 0 16,5-6 11-16,10 0-1 0,4-5-1 15,10-3 15-15,5-2-4 16,4-7-1-16,2-1 0 16,5-1-15-16,0-1 12 15,3-3-15-15,-5-4 1 16,-1 0 17-16,-3 0-2 16,-6-7-3-16,-6-5-5 15,-12-2 4-15,-9-3-1 16,-9-5 6-16,-10-2-12 15,-9 0 17-15,-9-4-10 16,-8 3 14-16,-6-2-1 16,-7 0-15-16,-6 3 20 15,-4 0-25-15,-2 0-2 16,0-1 22-16,-17 1-24 0,-11-7 9 16,-5-1-12-16,-13-6-13 15,-5 1 12-15,-4-2 1 16,-5 6 0-16,4 5 2 15,-4 7-2-15,5 5-2 16,4 3 2-16,-4 4-11 16,-5 4 3-16,-1 3-5 15,-3 2 6-15,-3 0 5 16,1 2-7-16,-1 5 9 16,1-2 0-16,4-3 0 15,4-2 6-15,4 0-4 16,6 0-1-16,-1-3-2 15,0-1 0-15,-4 2 1 0,-3-1-1 16,-4 3-8-16,-6 0-13 16,-2 0 9-16,-4 6-5 15,1 0 13-15,-1 2-4 16,7 1 9-16,-1-4 7 16,9 4-7-16,1 1 0 15,1 1-4-15,2 0 2 16,1-2 1-16,3-1 2 15,4 2-2-15,-4 4-1 16,4 5 2-16,2 3 0 16,1 5 1-16,9-3-1 15,6-2 0-15,5-5-3 0,7-3 3 16,7 2-7-16,4-3-4 16,4 4-5-16,0-2-12 15,0 2-32-15,2 0 51 16,11 5-7-16,-1 3 2 15,4 3 1-15,1 6 11 16,5-1-41-16,2 4-20 16,7-1 29-16,8-4-21 15,6-1-12-15,6-6-96 16</inkml:trace>
  <inkml:trace contextRef="#ctx0" brushRef="#br0" timeOffset="548272.97">11454 17160 421 0,'0'0'152'0,"0"0"-72"0,0 0-61 16,0 0-19-1,0 0-16-15,0 0 16 0,0 0 1 16,47 11 9-16,-20-6 7 16,6-3-7-16,1-1 3 15,-1-1-13-15,1 0 3 16,-4 0 3-16,-3 0-5 16,1-1-1-16,-7-8 0 15,-9 2-2-15,-6 1-5 16,-6-2-1-16,0 0 4 15,-18-4-5-15,-12 2-39 16,-8 5-21-16,-7 5-41 0,-6 5 95 16,3 14 9-1,2 0 12-15,12-2 9 0,9-3 24 16,12-3-39 0,9 3 0-16,4-2-1 0,0 5-12 15,4 0 4-15,16 3 18 16,8-1-11-16,9-8 6 15,4-3-8-15,-1-8-16 16,-1 0 5-16,-8 0-23 16,-5-9 3-16,-10-4-9 15,-10 2-5-15,-6 0-48 16,-8-3 84-16,-18 7-53 16,-9 0 14-16,-2 2 52 15,-5 5 96-15,8 0 23 16,9 0-68-16,13 10 18 15,12 6-69-15,6 1-45 0,30 3 33 16,19 2 5-16,22-3-29 16,26-5-77-16</inkml:trace>
  <inkml:trace contextRef="#ctx0" brushRef="#br0" timeOffset="549352.1805">20321 17072 485 0,'0'0'34'0,"0"0"57"16,0 0-28-16,0 0-48 16,0 0-8-16,0 0-1 15,-1-10-6-15,17 10 1 16,8 0 3-16,4 0-4 16,5 0-2-16,4 0 2 15,5 0 0-15,9 0 2 16,5 0-2-16,2 0 11 15,0 0-11-15,-6-9 0 16,-10 1 0-16,-10-1-1 16,-12 2 2-16,-7 1-1 15,-10 1 5-15,-3 1-5 16,0-4 8-16,-21 1-8 0,-16 2-33 16,-17 3 9-16,-13 2-18 15,-3 0 11-15,4 0 16 16,6 5 13-16,10 2 4 15,12 3-2-15,10-4 8 16,12 2-7-16,8-3-1 16,7-4-8-16,1 5-13 15,0-1 17-15,23-2 1 16,16 1 6-16,16-4 24 16,17 0-5-16,15-4-21 15,4-8 1-15,4 4-2 0,-2-1-52 16,-8-3-209-1</inkml:trace>
  <inkml:trace contextRef="#ctx0" brushRef="#br0" timeOffset="675267.0257">6789 3926 422 0,'0'0'10'15,"0"0"26"-15,0 0-1 16,0 0 2-16,0 0 12 15,0 0-21-15,-22-71 27 16,19 68-28-16,3 1 16 16,0 2 6-16,-2 0-26 0,2 0-9 15,-1 0-14 1,1 0 0-16,0 0-7 0,0 0 3 16,0 0-4-16,0 3-6 15,4 10 8-15,4 1 6 16,1 3 8-16,4 3-8 15,1 2-2-15,2 2 2 16,2 4 0-16,6-2 1 16,0-1 5-16,1 0-7 15,3-5 1-15,-1-5-4 16,6-5 2-16,4-8-4 16,8-2 6-16,12 0 0 15,7-15 8-15,7-9-8 16,6-4 4-16,2-2 0 15,-3 1-8-15,0 0-6 16,-6 3-57-16,-3 2-16 0,-12 2-237 16</inkml:trace>
  <inkml:trace contextRef="#ctx0" brushRef="#br0" timeOffset="677316.0634">17530 8395 305 0,'0'0'7'0,"0"0"7"0,0 0 30 15,0 0-19-15,0 0-11 16,0 0 9-16,0 0 5 16,-12-27 14-16,12 27-19 15,0 0-10-15,-1 0-6 16,1 0-7-16,0 0-7 15,-2 3 3-15,-1 9 1 16,-1 5 3-16,-5 2 0 16,0 3 0-16,0 4 1 15,0-1 12-15,2 1 2 16,2-1-13-16,5-3 9 16,0-5-10-16,2-3-1 15,15-1 1-15,7-2 30 16,7-4-17-16,7-2 9 15,7-5 5-15,2 0-25 16,1 0 4-16,1-5-11 0,-1-2 15 16,-2 0-22-16,3 1-6 15,-1 3-76-15,0-2-76 16,-2-5-193-16</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3:44:53.251"/>
    </inkml:context>
    <inkml:brush xml:id="br0">
      <inkml:brushProperty name="width" value="0.05292" units="cm"/>
      <inkml:brushProperty name="height" value="0.05292" units="cm"/>
    </inkml:brush>
  </inkml:definitions>
  <inkml:trace contextRef="#ctx0" brushRef="#br0">1642 5162 470 0,'0'0'8'0,"0"0"29"16,0 0-3-16,0 0-29 15,0 0-4-15,0 0 5 16,0 0 21-16,-9-12-4 0,9 12 15 15,0 0-24-15,0 0-5 16,0 0 3-16,0 0-11 16,0 0 3-16,0 0-8 15,0 0 4-15,0 0-3 16,0 0-2-16,0 15-6 16,-2 5 11-16,-2 6 0 15,0 1 7-15,1 1-5 16,3 2-2-16,0 3 2 15,0 1-2-15,0 2 0 16,10 3 16-16,2 1-13 16,7-4 1-16,1 0-4 15,2-8 6-15,5-6 4 0,0-5-10 16,4-10 3-16,8 1-1 16,7-6 10-16,5-2-6 15,1 0 5-15,-3 0-11 16,-7-5 0-16,-3-4-11 15,-11 2-21-15,-7-3 2 16,-9 3-26-16,-8-1-13 16,-4-1 16-16,-7 1-29 15,-16-4-142-15</inkml:trace>
  <inkml:trace contextRef="#ctx0" brushRef="#br0" timeOffset="268.8468">1873 5458 390 0,'0'0'90'0,"0"0"-90"16,0 0-19-16,0 0 17 15,0 0-9-15,0 0 22 16,106 34-14-16,-70-18 8 16,-5 1-1-16,-4 5-4 15,-5 2 0-15,-4 1 0 16,-7 6-2-16,-10 5 5 15,-1 5-4-15,-6 15 2 16,-13 6 6-16,-11 0-5 16,3-4 3-16,-1-12-4 15,8-8-1-15,1-5 0 0,10-5-57 16,6-8-151-16</inkml:trace>
  <inkml:trace contextRef="#ctx0" brushRef="#br0" timeOffset="1122.4469">3967 5571 429 0,'0'0'27'0,"0"0"19"16,0 0-40-16,0 0-2 15,0 0-4-15,0 0 1 16,0 0-1-16,3 0 3 16,3 3-1-16,3 2 6 15,9 2 26-15,0 0-12 16,9 3 11-16,1-1-24 15,2-1-1-15,0 4 1 16,0-4 6-16,1 1-11 16,5 1-1-16,7-3-3 15,2-3 4-15,4-4-6 0,3 0 8 16,-7 0-6-16,-2-7 6 16,-7 1-1-16,-9 3-5 15,-9 2 2-15,-8 1-2 16,-4 0 0-16,-6 0-7 15,0 0 4-15,0 0 2 16,0 0-12-16,0 0-32 16,0 10-19-16,-6 4 6 15,-6 0-46-15</inkml:trace>
  <inkml:trace contextRef="#ctx0" brushRef="#br0" timeOffset="4993.6568">10145 6588 311 0,'0'0'65'16,"0"0"-44"-16,0 0-21 15,0 0 0-15,0 0 24 16,0 0 21-16,0 0 13 15,0 0-3-15,0 0-25 16,2 0-5-16,4 0-11 16,9 0-3-16,2 0 3 15,5 2-13-15,3 3-1 16,6 2 4-16,5 3 2 16,6-1-4-16,6 4 2 15,5-4 1-15,7 1-1 16,1-1-3-16,5-1-1 15,-1-1 10-15,-2 0-9 0,-2-3-1 16,-4 1 0-16,-2-3 5 16,-3-2-6-16,-7 0 1 15,-1 0-5-15,-8 0 5 16,-9 0 8-16,-10 0-5 16,-7 0-6-16,-7 0 3 15,-3-1-4-15,0-2 4 16,0 3-2-16,0-1 2 15,0-1 0-15,0 2-6 16,0 0-27-16,0 0-53 16,0 0-22-16,0 8 58 15,0 1-122-15</inkml:trace>
  <inkml:trace contextRef="#ctx0" brushRef="#br0" timeOffset="6301.6632">15137 6565 366 0,'0'0'31'0,"0"0"-8"16,0 0 5-16,0 0-9 0,0 0-16 15,0 0 5-15,-1-20 15 16,1 17-6-16,1 2-9 16,7-1-7-16,4 2-1 15,4 0 1-15,5 0-2 16,3 0 2-16,5 0-1 16,5 2 11-16,4 3-12 15,0 0 2-15,1 3-2 16,-2-2 1-16,-1 2 0 15,-2-3 0-15,-3 1 1 16,-1 0-1-16,-2-1 0 16,-3-3-1-16,-2 2 3 0,-3-1 6 15,-4-3-3 1,-4 3 2-16,-6-3-7 0,-3 0-1 16,-3 0 1-16,0 2 4 15,0-2 7-15,0 0 2 16,0 0-1-16,0 0-2 15,0 0 10-15,0 0-1 16,0 0-18-16,0 0 6 16,0 0-1-16,0 0-11 15,0 0 5-15,0 0-2 16,0 0-16-16,0 2-58 16,0 1-23-16,-6 2 32 15,-9 0-55-15,5-5-88 16</inkml:trace>
  <inkml:trace contextRef="#ctx0" brushRef="#br0" timeOffset="9958.9968">25873 6694 208 0,'0'0'55'0,"0"0"27"15,0 0-30-15,0 0-16 16,0 0-15-16,0 0 8 16,0 0 8-16,-2-7 10 15,2 6-31-15,0 1-16 16,0 0-6-16,0 0 6 0,0 0 9 15,0 0-9-15,5 0-9 16,5 0 9-16,2 1 6 16,4 6-3-16,4 2-6 15,1 1 1-15,4 1 2 16,5 0 6-16,3 0-6 16,6 0 0-16,5 2 2 15,1 1-2-15,6-1 3 16,1 3-2-16,-1-2-1 15,-1 0 0-15,-3 1-6 16,-6-1 6-16,-6 2 0 16,-6-3 1-16,-5-3-2 15,-6 1-3-15,-6-3 4 16,-3-2 0-16,-4-2-1 0,-4 0-5 16,1-1-1-16,-2 0-47 15,0 2 8-15,0-1 0 16,0 1-14-16,0 0-39 15,0-2-33-15,1-3 0 16</inkml:trace>
  <inkml:trace contextRef="#ctx0" brushRef="#br0" timeOffset="11984.8553">5882 7749 205 0,'0'0'26'0,"0"0"25"15,0 0 1-15,0 0-15 16,0 0-19-16,0 0-12 16,38-43 31-16,-31 37 7 0,-1 4 4 15,3-3-24-15,0 3 4 16,0 0-5-16,4 1-6 16,1 1-10-16,10 0 1 15,4 0 12-15,5 0 8 16,6 0-10-16,2 0-3 15,3-2-11-15,3-2 6 16,0 1 1-16,0-2-9 16,1 2 0-16,-2-2-2 15,6 3-2-15,1-1 2 16,2 2 0-16,5 1 2 16,-5 0 4-16,-2 0-6 0,4 0-2 15,-3 4 1-15,7 1 1 16,-1 0 3-16,-2 0-3 15,5-3 0-15,-4 0 0 16,1-2-1-16,-2 0 1 16,-1 0 0-1,-4 0 2-15,-3 0-2 0,-4 0 0 16,-7 0 0-16,-8 0 0 16,-1 0-2-16,-5 0 2 15,-4 0-5-15,-6 2 6 16,1-2-1-16,-5 1 2 15,-4-1-2-15,2 2 0 16,-6-2 0-16,0 1 9 16,2-1-5-16,-4 0 3 15,1 0 1-15,-2 1-5 0,0-1-3 16,1 0 2-16,-1 0-1 16,0 0 5-16,0 0-5 15,0 0 1-15,0 0-2 16,0 0 1-16,0 0 8 15,0 0-9-15,0 0 0 16,0 0 1-16,0 0 1 16,0 0-2-16,0 0 6 15,0 0-6-15,0 0-6 16,0 0 6-16,0 0 3 16,0 0-3-16,0 0-11 15,0 0-5-15,0 0 0 16,0 0-13-16,0 0 15 0,0 0-26 15,0 0-9-15,0 0-26 16,0 1-37-16,0 6-48 16,0-2-27-16</inkml:trace>
  <inkml:trace contextRef="#ctx0" brushRef="#br0" timeOffset="13813.1583">10711 6832 144 0,'0'0'13'15,"0"0"3"-15,0 0 23 16,0 0 25-16,0 0-12 16,0 0-27-16,55-70 19 15,-48 62-27-15,2 0-5 16,-1 2 8-16,-4 1 12 16,-1 2 4-16,0 0 3 15,-3 3-16-15,0 0 2 16,0 0-20-16,0 0 10 0,0 0-15 15,0 0-12-15,0 0 12 16,0 0-1-16,6 3-3 16,-1 5 4-16,-1 4-1 15,5-2 5-15,-3 2 6 16,3 2-7-16,0 1 8 16,1 4-11-16,-2 3 8 15,-4-1 9-15,-1 3-13 16,-1 1 2-16,-2 5 2 15,0-2-4-15,0 0 8 16,0 0-6-16,-5-6 8 16,1-2-8-16,-1-2-4 15,2-2-1-15,-1 2 4 16,-2 0 3-16,0 1-1 0,3-1-7 16,-3 1 0-1,-2 4 1-15,-5 1 1 0,-2 1-2 16,-3 3 3-16,-2 0-6 15,0-2 14-15,-2 1-11 16,-1-4 0-16,4-1 2 16,-2-2-2-16,3-5-1 15,2-1 1-15,-2-1 0 16,0 0 1-16,-3-2-1 16,5 0-1-16,-2-1-1 15,-2 0-46-15,5-3-66 0,-4-5-80 16,5-2-202-1</inkml:trace>
  <inkml:trace contextRef="#ctx0" brushRef="#br0" timeOffset="15637.0599">4618 6727 370 0,'0'0'6'16,"0"0"45"-16,0 0-20 16,0 0-26-16,0 0-2 0,0 0-3 15,-69-9 13-15,64 7 34 16,2-1 13-16,2 3-33 16,-2-3-22-16,0 1 6 15,-1 1-6-15,-2 1-1 16,-2-2-1-16,-5 2-2 15,-1 0 7-15,-5 0-8 16,2 0 1-16,-5 5-2 16,0 1 1-16,1 3 0 15,-2-1 0-15,1 1 0 16,3-1 0-16,5 2-2 16,1-1 2-16,1-1 0 15,1 1-5-15,1 2 5 16,3 0 0-16,-2 3 0 15,1 3-2-15,-4 5-1 0,3 2-3 16,-1 3 6-16,-2 3 5 16,3 2-5-1,0 2 0-15,0-2 1 0,2 0 3 16,-1-4-4-16,2 1 1 16,3-4-1-16,-1 0 3 15,4-2 1-15,0 2-4 16,0 1 1-16,0 0-1 15,0 3 2-15,0 2-2 16,4 0 9-16,2-1-5 16,0-1-1-16,2 0 0 15,2 0 2-15,-1-2-4 0,0-2 2 16,7-1-3-16,-5-2 1 16,1-3-1-16,4-2 0 15,-4-3 0-15,3 0-5 16,-3-2 6-16,3-2-4 15,1-2 6-15,2-2-8 16,6 0 5-16,0 1-3 16,1-1 0-16,4 0-34 15,-1 2-45-15,5-1-47 16,0 0-74-16</inkml:trace>
  <inkml:trace contextRef="#ctx0" brushRef="#br0" timeOffset="23075.6028">7587 7665 87 0,'0'0'105'0,"0"0"-59"16,0 0 12-16,0 0-14 15,0 0-10-15,0 0-21 16,0 0-11-16,-1-13 19 16,1 10-16-16,0 0 13 15,0 2-5-15,-2 1 2 16,2-2 16-16,0 2-25 16,0-3 2-16,0 3-3 0,0 0-2 15,0 0-2-15,0 0-1 16,0 0 0-16,0 0-1 15,0 0 1-15,0 0-1 16,0 0-5-16,0 0 0 16,2 0 6-16,4 0 0 15,3 0 0-15,1 0 0 16,2 5 0-16,3-4 0 16,0 2 1-16,7 2-1 15,0-2 0-15,1 4 0 16,1-2 10-16,0 0-10 15,-2 0 0-15,2-2-9 16,-3 0 9-16,1 0 3 16,-1-1-2-16,-3 1 4 15,0-1-5-15,-5-2 0 0,-5 0 0 16,1 0 0-16,-6 0 2 16,-3 0-1-16,1 0-1 15,-1 0-8-15,0 1-14 16,0 2-30-16,-1 1-62 15,-14 1-37-15</inkml:trace>
  <inkml:trace contextRef="#ctx0" brushRef="#br0" timeOffset="23640.7474">7625 7725 172 0,'0'0'57'16,"0"0"-53"-16,0 0 1 15,0 0-5-15,0 0 70 16,0 0-21-16,25 0-21 15,-6 0-21-15,2 0 1 16,2 0-1-16,2 4 9 16,-1 2-11-16,-2 0 1 15,1-1-3-15,0 1 15 16,-2 0-15-16,-1 0 9 0,-4 1-9 16,-1 0 2-16,-3-2-4 15,-2 2-2-15,-2-4-4 16,-5 1 5-16,4-2 6 15,-5-1-6-15,-2-1 0 16,0 0 0-16,0 2 1 16,0-2-1-16,0 0-8 15,0 0 8-15,0 0-3 16,0 0 3-16,0 0 0 16,0 0 0-16,0 0 0 0,0 1-11 15,0 0 1-15,0 2 8 16,0 0-3-16,0-3-13 15,0 1 17-15,0 1-13 16,0 1 3-16,0-2 3 16,0 1-19-16,-2-1-24 15,-1 3-12-15,-1-1-13 16,4-3-55-16</inkml:trace>
  <inkml:trace contextRef="#ctx0" brushRef="#br0" timeOffset="24433.0756">7856 7765 252 0,'0'0'61'16,"0"0"-61"-16,0 0-4 15,0 0 4-15,0 0 8 16,0 0 26-16,31 0-6 16,-17 0-11-16,0 0-5 0,0 0-12 15,5 0 1-15,-4 0-2 16,3 0 2-16,-1 0-1 15,-1 0 6-15,-4 0-2 16,0 0-4-16,-6 0-2 16,-3 0-14-16,-2 0 2 15,-1 0-10-15,0 0-5 16,0 0 3-16,0 0-21 16,0 1-11-16,0 2 21 15,0 2 26-15,0 0-38 16,0-2-16-16</inkml:trace>
  <inkml:trace contextRef="#ctx0" brushRef="#br0" timeOffset="28103.4644">15367 4821 167 0,'0'0'94'16,"0"0"-30"-16,0 0-14 15,0 0-18-15,0 0-5 16,0 0-16-16,0 0-9 16,11-50-1-16,-10 45 0 15,-1-2 0-15,0 3 9 16,2 1-4-16,-2 0 1 15,0 0 1-15,0-2 2 16,0 2-5-16,1 0 4 16,-1 3-8-16,0-1-1 0,0 1 13 15,0 0-13 1,0 0 0-16,0 0-4 0,0 0-2 16,0 0 3-16,0 7-5 15,0 9 5-15,0 1 2 16,0 5 2-16,0 3-4 15,0 4 7-15,-1-1 2 16,-4 3-2-16,-1 0 15 16,3 0-2-16,0 1-5 15,-1-1 9-15,1-4-2 16,0 2-3-16,0-4-16 16,0-4 7-16,1-2-7 0,-2-1 4 15,3-4-4 1,-2-2-4-16,0-1-9 0,0-1-30 15,-5-3-37-15,3-2 9 16,-8-5-22-16,-2 0-95 16</inkml:trace>
  <inkml:trace contextRef="#ctx0" brushRef="#br0" timeOffset="28542.844">15017 5045 627 0,'0'0'10'0,"0"0"19"0,0 0-24 16,0 0-9-16,0 0 4 16,0 0-2-16,-10 3 2 15,10 5 0-15,7 4 0 16,0 4-1-16,1 4 1 15,1 7 1-15,-1 4-1 16,2 3 0-16,-1 2 2 16,1 3 2-16,0 0-8 15,3 0 8-15,1-3-3 16,1-4 0-16,2-4 0 16,1-3-1-16,4-3 0 15,0-3 0-15,5-7 4 0,0-7 4 16,3-3-6-16,1-2-1 15,0-5 3-15,1-11-1 16,-4-7 7-16,0-1-9 16,-5 0 6-16,-1 0-14 15,-3 2-4-15,-5 5-3 16,-2 5-39-16,-5 2 7 16,1 9-37-16,-2 1-38 15,1 0-111-15</inkml:trace>
  <inkml:trace contextRef="#ctx0" brushRef="#br0" timeOffset="39155.1449">1433 9314 377 0,'0'0'0'16,"0"0"-25"-16,0 0-86 15,0 0 76-15,0 0 35 16,0 0 119-16,0 0-59 16,-3-3-42-16,3 3-7 15,0 0-2-15,0 0 3 16,0 0-10-16,0 0 1 15,3 0-6-15,3 8 3 16,6 4 0-16,0 4 0 16,7 1 5-16,1 2-2 15,5 3 10-15,2-2 8 16,0-2-17-16,4-3 14 0,-1-4-1 16,3-4-14-1,-2-2 25-15,-4-2 9 0,0-3-26 16,-5 0 13-16,-2 0-21 15,-3 0 11-15,-6 0-13 16,-5 0-1-16,-2 0 5 16,-4 0-5-16,0 0 7 15,0 0-7-15,0-2-9 16,-7-6-127-16,-4-6-18 16,4-4-143-16</inkml:trace>
  <inkml:trace contextRef="#ctx0" brushRef="#br0" timeOffset="39457.3069">1766 9302 118 0,'0'0'92'0,"0"0"-92"16,0 0 1-16,0 0 8 15,98 17 21-15,-61-12 28 16,-4 1-20-16,-3 3-3 15,0 3-20-15,-6 2-9 16,-2 3-2-16,-4 1 3 16,-6 2-1-16,0 3-4 15,-12 1-2-15,0 3 3 16,-6 1-1-16,-15 1 7 16,-6 3-1-16,-1-5 9 0,-2-2-15 15,3-1-2-15,-1-6 0 16,1 1 6-16,0 0-6 15,-1-2-47-15,8-6-190 16</inkml:trace>
  <inkml:trace contextRef="#ctx0" brushRef="#br0" timeOffset="46869.5815">8607 10154 334 0,'0'0'55'0,"0"0"-50"16,0 0-2-16,0 0-3 15,0 0 9-15,0 0 40 16,0 0 5-16,0 0-18 16,-2 0-27-16,2 0-9 15,2 0-1-15,7 0 1 16,2 0 0-16,7 7 12 16,0 0-14-16,6 3 4 15,2-2-4-15,6 2 4 16,1-1 7-16,1-1-7 15,0-2-1-15,0-1 8 16,-4 2 11-16,-1-3-9 16,-2 0-7-16,-2 0 18 0,0-1-10 15,-4 0-9-15,-1-1 1 16,-3 0 1-16,0-1-1 16,-2 1-2-16,-2-2-1 15,-1 0-1-15,-1 1-2 16,-4 0 2-16,0-1 0 15,-2 3-5-15,1 1-17 16,-2-1-9-16,1 6-59 16,1 1 2-16,3 0-28 15,1-2-93-15</inkml:trace>
  <inkml:trace contextRef="#ctx0" brushRef="#br0" timeOffset="48766.7871">18629 10050 76 0,'0'0'154'0,"0"0"-75"0,0 0-57 15,0 0-11-15,0 0-4 16,0 0 32-16,0 0 13 15,0-5 6-15,0 5 5 16,0 0-32-16,0 0-17 16,2 0-14-16,1 0-3 15,1 0 3-15,4 0 6 16,7 0-6-16,1 3-2 16,7 5 2-16,5-2 2 15,8 1 0-15,4-1 3 16,12 1-4-16,5-2 0 0,4 1 2 15,2 2-1 1,-2-3 14-16,-5 2-16 0,-2-2 0 16,0 0 3-1,0-1 5-15,1-1 6 0,-2 2-13 16,-5-3 0 0,-6 1 2-16,-6-1 2 0,-5-2-5 15,-6 0-1-15,-5 0 1 16,-8 0 2-16,-6 0-2 15,-5 0-1-15,-1 0 0 16,0 0 1-16,0 0-1 16,0 0-13-16,0 0-3 15,-4 0-37-15,-7 5-77 16,-4 7 32-16,5-2-54 0</inkml:trace>
  <inkml:trace contextRef="#ctx0" brushRef="#br0" timeOffset="49988.1023">23171 10103 226 0,'0'0'87'0,"0"0"-49"15,0 0-12-15,0 0-13 16,0 0 6-16,0 0-4 15,15-8 29-15,-13 8 15 16,2 0-25-16,7 0-29 16,8 0-2-16,9 0 1 15,5 1-1-15,6 4-3 0,1 1 0 16,-1 0 3-16,0-1-3 16,0-1 1-16,1 0-1 15,-6 0 0-15,-1-2 2 16,-9 1-2-16,-9-3-8 15,-7 2-14-15,-4-2-31 16,-4 2-36-16,0 1-25 16,0 1-63-16,0-1 77 15</inkml:trace>
  <inkml:trace contextRef="#ctx0" brushRef="#br0" timeOffset="50923.0574">26929 10326 179 0,'0'0'47'15,"0"0"-31"-15,0 0 19 16,0 0-4-16,0 0 18 15,0 0 15-15,36-16 7 16,-26 10 23-16,5 1-24 16,4-2-47-16,5 3-6 15,3 1-9-15,4 3-3 16,8 0 3-16,3 0-8 16,5 0 6-16,4 2 1 15,0 3 0-15,-2 0 4 16,-4-5 3-16,-8 0-4 15,-5 0-3-15,-7-7 19 16,-4-3-13-16,-6-2-5 16,0 2 0-16,-6 3-5 0,-3-3 3 15,-5 6-12-15,-1 2 0 16,0-2-9 0,-13 0-43-16,-19 3-56 0,-17-1-88 15,-14-1-26-15</inkml:trace>
  <inkml:trace contextRef="#ctx0" brushRef="#br0" timeOffset="52577.2209">5222 11061 389 0,'0'0'91'0,"0"0"3"16,0 0-36-16,0 0-31 0,0 0 1 16,0 0 4-16,-11 0 1 15,11 0 11-15,0 0-32 16,0 0-2-16,0 0-10 16,0 0 0-16,0 0-1 15,15 0 2-15,9 0 7 16,7 0-8-16,2 0 0 15,3 0 2-15,4 0-2 16,0 0 0-16,7 3 0 16,2-3 0-16,6 0 7 15,3 0-5-15,-4 0-2 16,-6-4-1-16,-5 0-7 0,-9-1-20 16,-6 2 8-1,-6 2-18-15,-6 1-8 0,-7 0-30 16,-9 0-69-16,0 0-18 15,-6 1-131-15</inkml:trace>
  <inkml:trace contextRef="#ctx0" brushRef="#br0" timeOffset="53058.4603">5223 11182 62 0,'0'0'73'16,"0"0"-53"-16,0 0-13 16,0 0 37-16,0 0 29 15,0 0 12-15,30 19-16 16,-6-16-41-16,1 0 12 16,8 0-26-16,0-1-10 0,4 0 9 15,2-1 21-15,4 1-27 16,5-2 5-16,3 0-1 15,-2 0 6-15,-9 0-12 16,-1 1 0-16,-8-1 1 16,-5 0-6-16,-9 1 1 15,-5-1-10-15,-7 0 9 16,1 0-1-16,-6 2-26 16,6-1-60-16,-5 3 13 15,2-1 8-15,0-3-38 16,0 0-92-16</inkml:trace>
  <inkml:trace contextRef="#ctx0" brushRef="#br0" timeOffset="65908.1638">8931 10229 22 0,'0'0'53'0,"0"0"-50"15,0 0 19-15,0 0 15 0,0 0 0 16,0 0-1-16,0 0-1 16,0 0-13-16,-4-26 32 15,2 22-44-15,1 1 15 16,1 0-7-16,0 0 14 15,-2 1-15-15,2 0-13 16,-1-1 15-16,-1 3-10 16,2-1 14-16,0 1 0 15,0 0-18-15,0 0 5 16,0 0-7-16,0 0-3 16,0 0 5-16,0 0-5 15,0 0 1-15,0 0-1 16,0 0-9-16,8 0 0 0,9 1 8 15,6 9 0-15,4 0 1 16,3 3 6-16,-2 0-5 16,2 2-1-16,1-1 2 15,-1 2 2-15,3 0 2 16,1-4-6-16,2 0 3 16,-2-4 22-16,-4-2-12 15,-3 1 5-15,-6-4-12 16,-3 1 8-16,-6-3-9 15,-4-1 5-15,-3 1-8 16,-5-1-2-16,0 0 2 16,0 0 5-16,0 0-7 15,0 0-8-15,0 0-3 16,0 0-14-16,0 0-21 16,0-1-40-16,0-9-195 15</inkml:trace>
  <inkml:trace contextRef="#ctx0" brushRef="#br0" timeOffset="66318.7039">9239 10212 229 0,'0'0'98'15,"0"0"-28"-15,0 0-28 0,0 0 0 16,0 0-5-16,0 0 3 15,-8-19-40-15,8 19-3 16,21 0 3-16,7 0 1 16,6 0 4-16,5 0 1 15,-1 12-6-15,0 1 0 16,-3 2 0-16,-4 3 3 16,-6 2-6-16,-4 0 1 15,-3 0-2-15,-9 2 6 16,-3 0-10-16,-4 0 16 15,-2-2-11-15,-2 1 3 16,-14 0 0-16,-10 0 6 16,-2-3 13-16,0-3-4 15,-1 0-5-15,6-6 12 16,1-1-11-16,0 1-6 0,3-4-3 16,7 2-2-16,3 0-4 15,6 2-27-15,1-1-98 16,2 1-12-1,0-3-106-15</inkml:trace>
  <inkml:trace contextRef="#ctx0" brushRef="#br0" timeOffset="71284.1468">18518 9990 197 0,'0'0'64'0,"0"0"-44"0,0 0 44 15,0 0-40-15,-66 78 14 16,51-60 36-16,3-3 52 16,3-3-80-16,3-2-46 15,3-1 2-15,0 5 2 16,0 4-8-16,2 4 8 15,1 8 1-15,0 5 3 16,7 4-6-16,17 1 6 16,11 4-5-16,12-4-2 15,13 2-1-15,13-3-21 16,10 0-13-16,10 2-83 16,7-4-1-16,7-4-144 0</inkml:trace>
  <inkml:trace contextRef="#ctx0" brushRef="#br0" timeOffset="72351.0969">24439 10023 338 0,'0'0'49'0,"0"0"29"0,0 0-27 15,0 0-12-15,0 0-14 16,0 0 17-16,0 0-14 16,0-7-22-16,0 7 11 15,0 0-17-15,0 0 1 16,9 8-1-16,4 4 1 15,-2 0-3-15,1 2 0 16,-3 1 2-16,-2 6-2 0,-1 1-1 16,2 5 3-16,-7 2 6 15,-1 8-6-15,0 3 0 16,-6 1-9-16,-10-2 9 16,-9-5-8-16,-8-4 2 15,-5-5 3-15,-5 0-8 16,-2 0-36-16,-2-2 32 15,-1 1-60-15,-1 0-4 16,-2-2-36-16,0-5-95 16</inkml:trace>
  <inkml:trace contextRef="#ctx0" brushRef="#br0" timeOffset="74755.7126">5156 10965 170 0,'0'0'16'15,"0"0"-16"-15,0 0-7 0,0 0-23 16,0 0 30-16,0 0 8 16,0 0-5-16,-36-32-2 15,36 32 6-15,0-2-7 16,-3 2 2-16,-1-1-2 16,4-1 2-16,-3 2 12 15,0 0 31-15,-2 0-21 16,-2 0 9-16,-2 0-33 15,-3 0 1-15,-2 10 6 16,-3 4-5-16,0 1 7 16,-4 3 2-16,-1 2-9 15,-2 4 24-15,0 0 2 16,5 4-19-16,-2 1 9 16,6 4-9-16,6 3-4 0,5 0 3 15,4 6-5-15,4 2-6 16,25 7 1-16,11 7 2 15,11 7 1-15,8 6 3 16,8-2-3-16,2-3-1 16,4-8-30-16,9-10-30 15,12-12-21-15,6-16-113 16</inkml:trace>
  <inkml:trace contextRef="#ctx0" brushRef="#br0" timeOffset="75277.2853">6284 11048 423 0,'0'0'0'0,"0"0"-10"16,0 0-97-16,0 0 97 16,0 0 10-16,0 0 2 15,59 45 37-15,-38-19-7 16,2 6 1-16,-1 9-15 16,-1 3-15-16,-6 6-3 15,-2 5 1-15,-1 5 11 16,-4 7-9-16,-4-1 1 15,-4-2 6-15,0-5-10 0,-10-6 5 16,-14-3-2-16,-12 2 1 16,-12 2 1-16,-13 2-5 15,-12 1 2-15,-9-2-8 16,-5-4-40-16,1-7-79 16,4-13-85-16</inkml:trace>
  <inkml:trace contextRef="#ctx0" brushRef="#br0" timeOffset="77387.5453">10047 8249 131 0,'0'0'39'0,"0"0"-3"15,0 0 25-15,0 0-51 16,0 0 14-16,0 0 11 16,0 0 7-16,-3-50-5 15,1 44-15-15,1 1 26 16,1-1-8-16,0 3-11 16,0 2-3-16,0 0-9 0,0 1 3 15,0-1-19-15,0-1 16 16,0 2-17-16,0 0 8 15,0 0-6-15,0 0-2 16,0 0-2-16,0 0 2 16,0 3-5-16,0 11 2 15,0 9-1-15,0 3 4 16,4 0 0-16,1 2-1 16,1 0 1-16,0 1 2 15,1-2-2-15,-2 1 0 16,-1-3 0-16,1-3 6 15,-1 0-5-15,1-7 10 16,-1 2-10-16,0-6-1 16,-2-1 13-16,1 0-11 15,-3-3 2-15,0-5-3 0,3-1 0 16,0-1-1 0,2 0 36-16,8 0 5 0,8-15-6 15,10-7-31-15,9-7-1 16,1-4 3-16,-1 1-1 15,0 1-3-15,-1 0-2 16,0 4-6-16,2 2-6 16,-3 4-13-16,-1 5-20 15,1 10-20-15,-6 3-93 16,-5 3-39-16</inkml:trace>
  <inkml:trace contextRef="#ctx0" brushRef="#br0" timeOffset="93205.7725">2814 5907 31 0,'0'0'63'15,"0"0"22"-15,0 0 15 16,0 0-46-16,0 0-28 16,-3 71 4-16,3-63 0 15,0-2-2-15,0-6-13 16,0 0-5-16,0 0 10 16,0 0-13-16,11 0 0 15,11 0 32-15,11 0-10 16,9-11-29-16,11-6 0 15,10-3-102-15,6-7-112 16</inkml:trace>
  <inkml:trace contextRef="#ctx0" brushRef="#br0" timeOffset="95585.0821">2853 8713 64 0,'0'0'600'0,"0"0"-599"16,0 0-1-16,0 0 0 0,0 0-30 16,0 0 30-16,36 0 1 15,-9-2 0-15,1-2 1 16,3 2 9-16,1 0-10 16,-4 0-1-16,0-1-36 15,-7 0-5-15,-3 1-6 16,-6-1-27-16,-8-1-3 15,-4 0-3-15,-4-2-50 16</inkml:trace>
  <inkml:trace contextRef="#ctx0" brushRef="#br0" timeOffset="95779.8324">2875 8654 362 0,'0'0'13'0,"0"0"21"15,0 0-7-15,0 0-27 0,0 0-6 16,0 0 6-16,63-8 3 15,-18 8-2-15,7 0 6 16,3 5-3-16,0 7-1 16,-7 3-3-16,-3 3 0 15,-8 2-2-15,-9 3-3 16,-11 6-15-16,-14 7-48 16,-9 4-143-16</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3:46:40.527"/>
    </inkml:context>
    <inkml:brush xml:id="br0">
      <inkml:brushProperty name="width" value="0.05292" units="cm"/>
      <inkml:brushProperty name="height" value="0.05292" units="cm"/>
    </inkml:brush>
  </inkml:definitions>
  <inkml:trace contextRef="#ctx0" brushRef="#br0">6627 1008 17 0,'0'0'13'0,"0"0"7"16,0 0-8-16,0 0 7 16,0 0-19-16,0 0 0 15,0 0-8-15,-27-7-15 16,21 7 11-16,3 5 11 16,0 2-27-16</inkml:trace>
  <inkml:trace contextRef="#ctx0" brushRef="#br0" timeOffset="374.1921">6627 1008 313 0</inkml:trace>
  <inkml:trace contextRef="#ctx0" brushRef="#br0" timeOffset="1509.8931">6627 1008 313 0,'-54'82'31'0,"48"-82"32"0,3-5 0 0,0 2-27 16,0 0-17-16,2 0-8 15,-1-2 16-15,-1-1 7 16,3 0-11-16,0-1-13 16,0 0 2-16,0 1-11 15,3-2-1-15,5-1 0 16,2-1 8-16,-1-1-16 16,3 2 14-16,6 2-6 15,1-2 0-15,5 2 10 16,0-3-10-16,1 1-8 15,2-1 6-15,3 1 2 16,-2 1-7-16,2 4 6 0,0-1-2 16,1 2 1-1,5 1 2-15,4-1-6 0,8 0 6 16,3 1-2-16,9 2-11 16,6 0-19-16,5 0-26 15,5 0-11-15,6 0 11 16,-2-1-23-16,-2-3 14 15,-5-2 33-15,-4 0 25 16,-8-1 8-16,-5 2 2 16,-4 2 34-16,-2-1 12 15,8 2-12-15,8-1-29 16,7 1-2-16,6-1 7 16,3 0-5-16,4 0-2 15,2 3-4-15,3 0 0 16,0 0-5-16,-4 0-3 0,-5 0 6 15,0 0 4 1,-7 0 0-16,-4 0 3 0,-1 3-5 16,-4 8 0-16,-3-1 0 15,3 3 0-15,0 2 0 16,3 0 3-16,-2-3-5 16,0 0 4-16,3-2-4 15,6-1 2-15,2 1-7 16,4 0 7-16,3-1 0 15,0 1 1-15,0 1-1 16,0-2 9-16,-3 5-9 16,-3-1 0-16,6-2 3 0,-4 2 5 15,7 0 3-15,1 0-10 16,2-3-1-16,5-3 7 16,3-2-5-16,6-3 21 15,2-1-18-15,-4-1 3 16,-4 0-5-16,-4 0 15 15,-1 0-13-15,-3 1 7 16,4-1 1-16,1 2-5 16,2-1 10-16,4 1-14 15,1-1 1-15,0 1-5 16,2-2 0-16,0 2 7 16,-1 1-9-16,-1-3 2 15,-3 1 0-15,0-1 1 16,-3 0 0-16,5 0 0 0,-2 0 0 15,-1 0-1-15,0 0 0 16,-5 2 3-16,-3 1 2 16,-2 0-3-16,-4 2-2 15,-7-2 9-15,-2 1-8 16,-4 1-1-16,-7-1 2 16,-5 3-4-16,-3-1 4 15,-7 1-5-15,-2 0 7 16,-2-1-8-16,-1-1 9 15,0 1-10-15,-5-4 9 16,2 1-5-16,-7-2 2 0,1-1 0 16,-3 0-1-1,0 0 0-15,0 0 0 0,0-3 1 16,0 1 5-16,-5-1-6 16,-3 1 0-16,-4-1 1 15,-9 3 0-15,0 0-1 16,-5 0-10-16,-2 0 7 15,-2 0 3-15,-2 0 0 16,1 0 0-16,-2 0 0 16,0 0 2-16,0 0 12 15,0 0 1-15,0 0-12 16,0 8-3-16,-6 6-43 16,-18 3-67-16,-13-5-239 15</inkml:trace>
  <inkml:trace contextRef="#ctx0" brushRef="#br0" timeOffset="8023.2718">6682 2844 481 0,'0'0'44'0,"0"0"46"16,0 0-49-16,0 0-11 15,0 0-27-15,0 0 2 16,0 0-5-16,-12-26 0 15,12 26 0-15,0 0-4 16,0 0-2-16,0 0-7 16,9 0 7-16,18 0 6 15,4 0 2-15,11 1 2 16,7 0-4-16,2 1-32 16,1-2-25-16,2 0-22 15,-4 0-49-15,-6 0-94 16</inkml:trace>
  <inkml:trace contextRef="#ctx0" brushRef="#br0" timeOffset="8276.1899">6986 2919 37 0,'0'0'0'15,"0"0"-37"-15</inkml:trace>
  <inkml:trace contextRef="#ctx0" brushRef="#br0" timeOffset="11512.714">241 5975 261 0,'0'0'45'15,"0"0"25"-15,0 0-37 0,0 0-21 16,0 0-3-16,0 0 20 15,-22-26 8-15,22 26-5 16,0-2-1-16,0 2 12 16,0 0-16-16,0 0-5 15,0 0-9-15,0 0 9 16,0 0-15-16,0 0-3 16,0 0-1-16,0 0-3 15,0 0-1-15,0 7-2 16,0 6 1-16,0 3 2 15,13 4-1-15,-2-2 1 16,1 2-5-16,7-1 5 16,0-2-1-16,4 2 0 15,7-4 1-15,8-1 1 16,3 1 0-16,-1-4 6 16,6 0-6-16,-2 1 7 0,-3-4-5 15,-8 1-1-15,-8-2-2 16,-8-3-2-16,-4-3 2 15,-7 1 8-15,-6 1-7 16,0-3-1-16,0 0 8 16,0 0-5-16,0 0-3 15,0-3 0-15,0-11-43 16,0-3-72-16,0-5-34 16,-3-1-45-16,-7 3 42 15</inkml:trace>
  <inkml:trace contextRef="#ctx0" brushRef="#br0" timeOffset="11815.0029">589 6016 109 0,'0'0'73'0,"0"0"22"0,0 0 18 16,0 0-48-16,0 0 29 15,0 0-13-15,-72-35-46 16,68 34-16-16,4 1-19 16,0 0 0-16,9 0-10 15,16 0 0-15,11 4 10 16,7 9 5-16,-4 1-1 15,0 3-4-15,-8 5-2 16,-1-2 2-16,-9 2 1 16,-6-1-1-16,-5 1-1 15,-7 2 1-15,-3 3 1 16,0 4 9-16,-5 1-2 0,-9 2 8 16,-3-3-6-16,4-2-5 15,-1-5-5-15,1-4 3 16,-2 1-2-16,0-1-2 15,2 1-27-15,-2 0-60 16,1-3-119-16</inkml:trace>
  <inkml:trace contextRef="#ctx0" brushRef="#br0" timeOffset="14399.9676">326 12447 184 0,'0'0'77'0,"0"0"2"15,0 0-41-15,0 0 3 16,0 0 1-16,0 0-28 15,0 0 5-15,-3-6 12 16,3 6-4-16,-3 0-18 16,3 0-5-16,0 0-8 0,0 0 2 15,0 3 2 1,0 13 0-16,11 2-3 0,2 4 3 16,5 1 0-16,1 1 0 15,4 2 2-15,7 1 1 16,3-2 3-16,10 1-6 15,-3-6 13-15,3-4-12 16,-4-2 1 0,-5-3 0-16,-4-5-1 0,-3 0 5 15,-3-4-4-15,-6 1-1 16,1-3 3-16,-5 0-4 16,-1 0-19-16,-4-5-45 15,2-10-31-15,-3-7-104 16</inkml:trace>
  <inkml:trace contextRef="#ctx0" brushRef="#br0" timeOffset="14695.0257">754 12465 400 0,'0'0'10'0,"0"0"14"15,0 0-24-15,0 0-15 16,0 0-17-16,0 0 29 15,5-3-6-15,11 3 9 16,5 5 23-16,3 3 2 16,3 1-5-16,1 1-20 15,-1 5 10-15,-2 2-10 16,-5 5 1-16,-7 6 1 16,-4 3 1-16,-9 5 6 0,0 3-5 15,-9-2 13-15,-19 3 7 16,-12 2-6-16,-7 1-10 15,1 4 2-15,1 6-10 16,2-7-139-16</inkml:trace>
  <inkml:trace contextRef="#ctx0" brushRef="#br0" timeOffset="18315.6372">6309 6488 406 0,'0'0'11'0,"0"0"57"0,0 0 6 16,0 0-18-16,0 0-11 15,0 0-10-15,0 0-20 16,-16-24-3-16,16 24 15 16,0 0-15-16,0 0-12 15,0 0 1-15,0 0-3 16,0 0 2-16,0 0-6 15,0 0-1-15,1 3 6 16,14 6-1-16,2 1 0 16,3 2 2-16,1-1 0 15,3-3 4-15,-3 1-4 0,4-3 0 16,1-1-6-16,2 1 5 16,3-3-2-1,2 0 3-15,0 2 6 0,1 0-6 16,-2 0 0-16,-4-1 8 15,-3 1-8-15,-4 0 0 16,-3-4-3-16,-3 1 0 16,-9-2 3-16,-3 0 3 15,-3 0-3-15,0 0 0 16,0 1-6-16,0-1 6 16,0 0 1-16,0 2 2 15,0-2-3-15,0 0-7 0,0 0-32 16,0 0-22-1,6 0-72-15,6 0-89 0,-2 0-36 16</inkml:trace>
  <inkml:trace contextRef="#ctx0" brushRef="#br0" timeOffset="25053.6685">15846 7391 42 0,'0'0'128'0,"0"0"-36"15,0 0-11-15,0 0-29 16,0 0 11-16,0 0-14 16,0 0-16-16,-7 3-7 0,7-3-18 15,0 1-6-15,0-1 1 16,0 3-6-16,0-1 1 15,0-2 1-15,0 7-4 16,0-1 5-16,0 1 0 16,6 4 0-16,0-3-6 15,3 3 6-15,-1 0-15 16,0-2-3-16,0 2-5 16,0-5 9-16,-2-3 4 15,2 2 6-15,1 0-8 16,1-2 11-16,2 0 1 15,0 1 1-15,0 0 0 0,0 1 1 16,-2-3 7 0,1 1-9-16,-1 0 0 15,3-1 2-15,-2 1-10 0,0 1 17 16,3-1-8-16,0-2 18 16,4 1-4-16,2-1 18 15,2-1-20-15,1 0-13 16,0 0 12-16,2 0-3 15,-1 0 3-15,0 0 0 16,1 0-9-16,-4 0 11 16,0 2-10-16,0-1-3 15,0 1 0-15,0-1 8 16,0 0-7-16,1-1-1 16,0 3 5-16,-2-3-6 15,1 3 0-15,-2 0 0 16,-1 0 0-16,0 0 5 15,-3 2 0-15,1-2-5 0,-2 0 0 16,2 0-8-16,-1 0 8 16,3-3 0-16,-3 0-1 15,1 0 0-15,-1 0 1 16,1 0 9-16,-2 3-9 16,1-2-1-16,-2-1-4 15,0 1 5-15,1 1 0 16,1-1-3-16,0 1 0 15,-2 1 3-15,2-2 1 16,1 2-1-16,-2-3 0 0,4 0 3 16,-3 0-3-16,1 0-1 15,-1 0 1-15,3 3 2 16,-4-3-2-16,-1 0-2 16,-1 0 2-16,-2 1 0 15,4 0 0-15,-5 2 0 16,0 0 0-16,-1 0-7 15,0-1 4-15,-2 1 3 16,2 0 3-16,0-1-3 16,1-2 0-16,0 0 0 15,5 0 0-15,-4 0 7 16,5 0 9-16,-2 0-1 16,4 0 0-16,-1 0-1 15,4 0 0-15,2 0 10 16,5 0-14-16,3-2 6 0,1-5-3 15,-2 0-9-15,-3-1 4 16,-2-1-1-16,1 1 1 16,-2 2 4-16,-1 0-11 15,1 1-1-15,-1 5 0 16,-2-2 0-16,0 2 8 16,-1 0-7-16,-2 0-1 15,1 0 0-15,-3 0 2 16,1 0-5-16,2 0 4 15,0 0-1-15,0 0 0 16,1 0-3-16,2 0 0 16,1 0 3-16,1 2 0 0,-1 0 7 15,2 1-7-15,-2 0-2 16,0 0-3-16,1 0 4 16,0-3 1-16,-1 3 0 15,-4 0 0-15,1-1 2 16,-2 3-2-16,2-2-10 15,0 1 8-15,0 3 2 16,1 0-1-16,4 0 1 16,-3 0-14-16,3 0 5 15,0-1 2-15,-3-1 4 16,0-2 1-16,1 0-2 16,-1 0 4-16,-2-3 3 15,2 3-3-15,1 0 0 0,1-2 0 16,-1 0-1-1,4 1 1-15,-3-1-1 0,6 0 4 16,1-1-1-16,-1 0-1 16,6 0-1-16,-2 0 1 15,1 0-2-15,-1 0 5 16,-2-1 8-16,-1-3-10 16,-5 0 2-16,-1 1-4 15,-3 3 7-15,-3-2-4 16,0 1-3-16,1-1 0 15,4 1 0-15,2-1 2 16,0 2 0-16,-1 0-2 16,-3 0 0-16,-2 0-2 15,-5 0 6-15,-4 0-8 0,-4 0 3 16,0 0 1-16,-3 0 1 16,0 0-1-16,3 0 0 15,0-1 4-15,3-4 1 16,3 3-5-16,3-4 0 15,4 2 7-15,2-1-8 16,3 0 1-16,-2 1 0 16,-4 3 1-16,2-1 0 15,-3 1-1-15,-1 1-4 16,-2 0 4-16,0-2 2 16,-5 2 0-16,0 0-2 15,-5-1 0-15,-2 1 8 16,-1 0-8-16,1 0 9 0,-1 0 4 15,1 0 2-15,-1-1 6 16,2-1-16-16,2 1 4 16,3 0-2-16,1-2-4 15,1 3-2-15,-3 0-1 16,2-3 3-16,-2 3-1 16,1 0-1-16,3-1-1 15,0-1-1-15,1-1-1 16,4 0 2-16,1 2 4 15,2-3-4-15,1 4 4 16,-5-3-4-16,4 1 0 16,-2 2 0-16,2-1 0 15,0 1 0-15,-2 0-2 16,-1-1 2-16,-3-1 0 0,2 1 3 16,0-1-3-16,0 2 3 15,-3-3-6-15,3 1 6 16,-3-1-3-16,0 0 0 15,0 0 0-15,-2 0 1 16,-1-1-1-16,0 1 0 16,-3 2 1-16,-1-1-7 15,-2-1 12-15,1 2-7 16,-1-2 1-16,-3-1 0 16,0 4-5-16,0 0-2 15,0 0-12-15,0 0-12 16,0-1-23-16,2 1-9 15,3 0-72-15,0-9-143 0</inkml:trace>
  <inkml:trace contextRef="#ctx0" brushRef="#br0" timeOffset="31969.7098">8718 10231 258 0,'0'0'61'0,"0"0"-36"15,0 0-24-15,0 0-1 16,0 0 11-16,0 0 16 15,0 0 7-15,0-4-18 16,0 4 0-16,0 0-12 16,0 0-2-16,0 0-2 15,0 0-6-15,0 0 5 0,0 0-4 16,8 0 3-16,0 0 1 16,3 0 2-16,3 2-2 15,2 0 2-15,0 0 1 16,2 0 2-16,1-1-4 15,5 0 9-15,-1 1-6 16,0-1-3-16,3 0 0 16,-1 1 8-16,0-2-8 15,1 0 11-15,6 0 5 16,0 0 2-16,2 0-1 16,-3 1-5-16,-2 4-2 15,-5 0-10-15,1-1-3 0,1 1 3 16,-1 0 1-16,3-3 8 15,2 0-6-15,1 0-3 16,2-1 0-16,-3 1 2 16,0-2-2-16,-3 1 0 15,-2-1 6-15,-4 2-5 16,1 0 2-16,-1 1 6 16,-1-1-5-16,-1-2-4 15,2 0 6-15,-2 0-6 16,2 0 2-16,0 0 10 15,0 0 7-15,1-6-12 16,2 0 10-16,-2 2-3 16,-2-2-8-16,1 2 0 0,-2-1-3 15,-4 0 1-15,0 0 6 16,-2-1-6-16,-2 1 4 16,4 1-4-16,-2-3-2 15,4 5 2-15,-2-1-3 16,1-1-1-16,-4 2 0 15,1 1-7-15,-5-1 3 16,-4 2-10-16,1 0-34 16,-2 0-26-16,4 0-64 15,-4 0-43-15</inkml:trace>
  <inkml:trace contextRef="#ctx0" brushRef="#br0" timeOffset="34510.6717">9410 11276 176 0,'0'0'49'16,"0"0"-31"-16,0 0-18 15,0 0-12-15,0 0 12 16,0 0 56-16,0 0 10 15,0 0-29-15,0 0-17 16,0 0-6-16,0 0-4 16,3 0-1-16,-3 0-5 15,0 0-4-15,0 0 5 16,3 0-1-16,3 0-2 0,6 0-1 16,3 0-1-1,1 0 9-15,4 0 4 0,-1 0-8 16,6 0 2-16,4 0-6 15,-1 0 0-15,3 0 9 16,2 0-10-16,1 0 7 16,8 0-7-16,6-4 14 15,-3-2-14 1,2 0 10-16,-6 1-18 0,-4 3 18 16,-3 1-20-16,-4 1 10 15,4-2 0-15,-1 2 10 16,2 0-10-16,0 0 0 15,3 0 11-15,-1-1-11 16,2 0-3-16,1-1 3 16,0 2 0-16,-1-3 1 15,1 3-3-15,-4 0 4 16,1 0-3-16,-1 0 1 16,-3 0 0-16,1 0 0 0,-1 0 0 15,-3 3 2-15,3 0-2 16,-3 1 1-16,1-2-1 15,0 0 4-15,2-2-4 16,0 0 1-16,4 0 8 16,0-4-5-16,4-3 10 15,-2 0-1-15,1 0-13 16,-6 1 3-16,-1 1 2 16,-3 1-5-16,-5 1 0 15,-4 1 0-15,0 2 0 16,-2 0 0-16,-2 0 0 15,-3 0 0-15,2 0 0 0,-3 0 2 16,0 0-2-16,1 0 0 16,-2 0 5-16,0 0 0 15,1 0-1-15,-2 0 5 16,0 0-7-16,-2 0-1 16,2 0 0-16,1 0-2 15,0 0-4-15,-2 0 3 16,2 0 2-16,-3 0 2 15,2 0 2-15,-1 0-8 16,-3 2 13-16,-2-1-15 16,-2-1 6-16,-2 2-1 15,1-2 1-15,1 0 0 16,7 1-13-16,2 3-42 16,3 0-140-16,0-1-169 0</inkml:trace>
  <inkml:trace contextRef="#ctx0" brushRef="#br0" timeOffset="38877.8528">13218 9878 98 0,'0'0'147'16,"0"0"-138"-16,0 0 10 16,0 0-15-16,0 0 15 15,0 0 17-15,0 0 39 16,-84-27-24-16,81 23 27 16,2 1-31-16,1 3-35 15,-3-2-3-15,3 2 4 16,0 0-13-16,0 0-2 15,0 0-5-15,0 0-2 16,3 0-24-16,13 0 33 0,11 0 11 16,6 0-6-1,0 0-4-15,4 2-1 0,0 1 5 16,-1-3-1-16,-3 0-1 16,-2 2 4-16,-4 0-5 15,-7-2 0 1,-1 0-1-16,-7 0 1 0,-3 0 6 15,-5 0-7-15,-2 0-1 16,-2 0 2-16,0 0 7 16,0 0 0-16,0 0-8 15,0-2-1-15,0 2-11 16,0 0-34-16,0 0-37 16,3-2-63-16</inkml:trace>
  <inkml:trace contextRef="#ctx0" brushRef="#br0" timeOffset="39678.4487">14778 10706 251 0,'0'0'26'16,"0"0"-24"-16,0 0 7 16,0 0-8-16,0 0 22 0,0 0 29 15,70 12-1-15,-52-12 2 16,2 0 23-16,2 0-19 16,5 0-13-16,-2 0-7 15,2 0-25-15,0-3 3 16,-5 2-6-16,1 0 2 15,-3-1 0-15,-1 2-9 16,-2 0 3-16,-5 0 3 16,-2 0-3-16,-8 0-2 15,-2 0-1-15,0 0-2 16,0 0-1-16,0 0 1 16,0-1-4-16,0-2-2 15,0-3-8-15,0-5-67 16,-6-3-64-16,-1-2-13 0,1-4-114 15</inkml:trace>
  <inkml:trace contextRef="#ctx0" brushRef="#br0" timeOffset="40008.5065">15007 10508 103 0,'0'0'198'0,"0"0"-129"16,0 0-24-16,0 0-23 15,0 0 3-15,0 0-25 0,8-15 21 16,6 15-8 0,0 0 13-16,2 5-3 0,-2 7-16 15,1 2-6-15,-2 4-1 16,-2 2 10-16,0 3-10 16,-5 1 2-16,1-1-4 15,-6 5 4-15,-1-1 3 16,0-1-1-16,0-1-4 15,-10-1 1-15,-5-4 5 16,-2-2-2-16,-7-2-1 16,-1 1-3-16,-3-3 6 15,0-3-14-15,1 0 8 16,-1-3-44-16,-2-5-30 16,-1-3-47-16,-4 0-160 15</inkml:trace>
  <inkml:trace contextRef="#ctx0" brushRef="#br0" timeOffset="40904.4968">13331 9766 206 0,'0'0'60'15,"0"0"-18"-15,0 0-37 16,0 0-5-16,0 0 23 15,0 0 4-15,-12 0-12 16,12 0 5-16,0 1-18 16,0 1 22-16,11 1 58 15,4-1-36-15,3 0-12 16,1 1-3-16,3 0-2 16,-1 0-12-16,3-2-16 15,0 4 7-15,1 0 0 0,-4-2-4 16,-3-1-2-1,-4 0 0-15,-4-2-2 0,-4 0 0 16,-1 0 5-16,-5 0-1 16,1 0-4-16,1 0 0 15,-1 0 2-15,2 0-1 16,3-2 5-16,-2-6-12 16,-1 1-24-16,0-2-63 15,2-1-55-15,-4 0-93 16</inkml:trace>
  <inkml:trace contextRef="#ctx0" brushRef="#br0" timeOffset="41328.7172">13525 9597 343 0,'0'0'14'15,"0"0"-7"-15,0 0 3 16,0 0-8-16,0 0 20 16,0 0 21-16,-4-10 1 15,4 10-11-15,12 0-23 16,1 0-10-16,6 0-2 0,-2 6 2 16,2 3 1-16,-1 4-1 15,-3 1-7 1,-2 5 7-16,-1 1 5 0,-2 2 6 15,-2 2-11-15,-3 2 2 16,-2 1 0-16,-2 0-1 16,1-2-1-16,-2 3 5 15,0-4-3-15,0-1-3 16,-2-2 5-16,-5 0-4 16,-2-4 0-16,-3 0 1 15,-3 2 0-15,-1-1 7 16,-1-2-7-16,1-2 2 15,0-1-3-15,5-3-3 16,-1-2-18-16,2-2-75 16,2-6-158-16</inkml:trace>
  <inkml:trace contextRef="#ctx0" brushRef="#br0" timeOffset="43520.0313">13046 9939 233 0,'0'0'69'15,"0"0"-35"-15,0 0-18 16,0 0-10-16,0 0-1 16,0 0 7-16,0 0 1 15,0-7-1-15,0 6 11 16,0 0-9-16,0-1 18 0,0 2 2 16,0 0 2-16,0 0-14 15,0 0-8-15,0 0-4 16,0 0-10-16,0-1 1 15,0 1 9-15,0-2-6 16,17-1 30-16,5-2-26 16,8 0 0-16,1 0-3 15,-1 3-4-15,-1-3 12 16,-4 2-9-16,-4 1 1 16,-2 1 1-16,-3 1 3 15,0 0-8-15,-2 0-1 16,-5 0 0-16,-1 0 0 15,-5 0 0-15,3 0 0 16,-5 0 1-16,1 0-1 16,-1 0-7-16,-1 0 7 15,2 0 9-15,-1 0-9 0,-1 0-2 16,3 0-16 0,0 0-22-16,2 0-37 0,-2 0-64 15,-2-6-144-15</inkml:trace>
  <inkml:trace contextRef="#ctx0" brushRef="#br0" timeOffset="43910.2612">13090 9900 99 0,'0'0'254'0,"0"0"-186"15,0 0-57-15,0 0-11 16,0 0 1-16,0 0 25 16,58 2 27-16,-27-2-25 15,5 0 7-15,4 0-21 16,-1-4-9-16,0 1 11 15,-2 1-15-15,-1 1 5 0,-3-2-7 16,-4 0 2-16,-3 0 2 16,-7 1-1-1,-2-1 7-15,-8 3-9 0,-5-2 0 16,-2 1-2-16,-2 0-6 16,0 1-10-16,0 0-37 15,0 0-43-15,-6 0 16 16,-12 0-63-16</inkml:trace>
  <inkml:trace contextRef="#ctx0" brushRef="#br0" timeOffset="44134.0322">13286 9907 452 0,'0'0'1'16,"0"0"-1"-16,0 0-19 16,0 0-6-16,0 0 25 15,0 0-1-15,74 5 1 16,-52-5-10-16,2 0 7 16,-2 0-79-16,1 0-162 15</inkml:trace>
  <inkml:trace contextRef="#ctx0" brushRef="#br0" timeOffset="45445.6782">12987 9961 125 0,'0'0'97'0,"0"0"-42"15,0 0-20-15,0 0-15 0,0 0 23 16,0 0 25-16,28-19-18 16,-17 16-1-16,-2-2-14 15,2 1-8-15,3 2-18 16,2 1-4-16,1 1 9 15,4 0-14-15,1 0 0 16,3 0 11-16,1 0 3 16,4 0 2-16,1 0-5 15,3 0-7-15,-1 0 12 16,-3-3-10-16,-5-2 10 16,1 0-1-16,-6 2-15 15,0-1 9-15,-5 2-9 0,-2-3 0 16,-4 2 13-1,-3 1-12-15,-3 1-1 0,-1 0 0 16,-2 0-1-16,0-1 1 16,1 1-3-16,-1 0 7 15,2-1-4-15,1 2 0 16,2 0 4-16,0-1-9 16,1 1 11-16,0 0-14 15,-2 0 4-15,1 0-7 16,2 0-17-16,-4 0-20 15,0 0-35-15,-1 0-38 16,-2 4 42-16,0-4-154 16</inkml:trace>
  <inkml:trace contextRef="#ctx0" brushRef="#br0" timeOffset="45815.9011">13197 9911 333 0,'0'0'55'0,"0"0"-28"16,0 0-21-16,0 0-3 16,0 0-1-16,0 0 11 15,94 0-7-15,-70 0 8 16,-3 0-11-16,4 0 7 16,-1 0 1-16,4 0-2 15,-1-1-9-15,1-2 0 16,-1 1 1-16,-3-1-1 15,-3 3-46-15,-6-4-61 16,-6 1-165-16</inkml:trace>
  <inkml:trace contextRef="#ctx0" brushRef="#br0" timeOffset="47200.8489">14626 10732 98 0,'0'0'9'0,"0"0"3"16,0 0 13-16,0 0 37 16,0 0 28-16,0 0-23 15,4-26-3-15,-4 24-42 16,0 1 17-16,0 1-6 15,0 0 7-15,0 0-18 16,0 0-5-16,0 0 1 16,0 0-18-16,0 0 3 15,0 0-8-15,0 0 5 16,2 0-5-16,4 0 5 0,4 0-1 16,4 0-2-16,5 0 3 15,-1 1 2-15,4 2 4 16,-1-2-4-16,-3-1-1 15,-1 2 6-15,-4-2-7 16,0 0 0-16,-4 1 3 16,1 2-1-16,0-2-2 15,-4 5-2-15,3-4 1 16,-3 1 1-16,1-2 0 16,-2 0 0-16,-2-1 0 15,-2 2 1-15,1-2 0 16,-2 0-1-16,0 0 0 0,0 0-23 15,0 0-80-15,0 5-69 16,-10 0 84-16,-4-2-38 16</inkml:trace>
  <inkml:trace contextRef="#ctx0" brushRef="#br0" timeOffset="47597.7617">14608 10724 10 0,'0'0'47'0,"0"0"-5"16,0 0-9-16,0 0 46 0,0 0 21 15,0 0-37-15,0 3-29 16,0-2-18-16,0 1 0 15,10 3-2-15,9-3 18 16,1 2-2-16,4-1-26 16,-1 0 36-16,2-1-12 15,3 1-8-15,2-1-3 16,0 0 6-16,-2-2-8 16,-1 1-15-16,-6-1 0 15,-3 0 0-15,0 0 2 0,-5 0-2 16,-1 0 0-16,-4 0 0 15,-1 0 1-15,-1 0-1 16,-1 0-10-16,3 0-40 16,-2 0-21-16,-1 0-51 15,-2-8-160-15</inkml:trace>
  <inkml:trace contextRef="#ctx0" brushRef="#br0" timeOffset="51476.1516">5362 8131 218 0,'0'0'83'0,"0"0"-18"15,0 0 2-15,0 0-37 16,0 0-30-16,0 0-3 0,-6-13-5 15,6 13 1-15,0 0 7 16,0 3 2-16,0 4-1 16,3 0 17-16,1 1-18 15,1 0 0-15,-1 2 2 16,2 0-1-16,-1 1 6 16,-2 0-5-16,4 3-1 15,-1 0 1-15,0 0 2 16,0 3-6-16,3-2 4 15,-2 1 7-15,1 0-2 16,1-1-7-16,3 1 1 16,-3-4-8-16,1 2 7 15,-1-2-6-15,3-2-2 16,-1 0 8-16,2-1-12 16,2-1 3-16,7-1-1 0,5 0 2 15,1-1-1-15,-1 0-11 16,0-1 8-16,-4 3-2 15,-1-4 10-15,0 1 4 16,-1-5 0-16,-3 3 0 16,0-3 0-16,0 1 0 15,1 0-5-15,2 0 5 16,0 1-1-16,1-2 1 16,5 0 0-16,-3 0 8 15,1 0-8-15,-2 0 0 0,-1-3 0 16,-3 2 0-1,-2 0 3-15,1-2-3 0,0 3 0 16,3-2 1-16,-1-1 0 16,0 2 4-16,2-1-3 15,1 2-1-15,-1 0 2 16,-4 0 3-16,1 0-6 16,-5 0 2-16,-1 0-2 15,-2 0 0-15,-2 3-1 16,-1 2-1-16,0 3 2 15,-2-1 4-15,6 2-1 16,-3-1 7-16,3 2-9 16,4-2 8-16,4 0 0 15,2-1 8-15,5 1-9 16,3-3-1-16,1-2 1 0,3 0-5 16,-1 0 1-16,0 2-4 15,0-5 0-15,-5 3 3 16,-1 0-3-16,-2-1 0 15,-1-1 0-15,0-1 0 16,0 3 4-16,4 1-5 16,2 0 1-16,0 3-1 15,1 0-5-15,1 2-12 16,-1 1 6-16,0-2-3 16,-2 1 7-16,2-1 1 15,-3-2 2-15,1 0 3 16,-4-2 2-16,-1-1-2 0,-4-2 4 15,-6-1 5-15,-3 0-3 16,-3 0 4-16,-5 0 2 16,2 0-4-16,-4 0 17 15,2 0-20-15,0 0 4 16,0 0 7-16,6-1-11 16,0-5 26-16,0-1-1 15,4-2-18-15,-2-4 9 16,3 0-7-16,2 1-7 15,-1 1 1-15,-2 1-4 16,-4 2-2-16,-1 2 5 16,-1-1-3-16,-3 1 1 15,1 0-3-15,-2 1 0 16,3-1 0-16,-1 0 1 16,2-2-1-16,-1-1 0 0,0 1 4 15,0 0-4-15,-2 2 0 16,2 2 3-16,-3 3-3 15,-3-1-4-15,0 1 4 16,0 1-2-16,0 0 0 16,0 0-1-16,3 0-12 15,5 0-1-15,4 0 15 16,4 0-1-16,3 0 2 16,1 0-4-16,-1 0 4 15,-1 0 0-15,0 0-6 0,3 0-4 16,-3 1 10-1,3 2 0-15,-1-1 0 0,0 1 0 16,4 2-1 0,-2 0 1-16,5 1-1 0,-2 0 2 15,1-1-2-15,-2-1 1 16,-1 0-1-16,1-1-3 16,-3-3 2-16,5 0 2 15,-1 0 0-15,0 0 0 16,2 0-1-16,1 0 2 15,4 0 7-15,-4 0-8 16,6 0-2-16,-5 3-2 16,-3 0-5-16,-3 8-51 0,-2-1-24 15,-5 2-100 1</inkml:trace>
  <inkml:trace contextRef="#ctx0" brushRef="#br0" timeOffset="54475.9035">8053 8528 69 0,'0'0'169'0,"0"0"-69"16,0 0-42-16,0 0-14 15,0 0 9-15,0 0-10 16,0 0-32-16,-5-10-9 15,5 9 0-15,3 0 0 16,6-1-1-16,3 2 4 16,2 0-4-16,6 0-1 15,6 0 0-15,2 0 2 16,6 6-2-16,4-2 0 0,3 0-2 16,4-4 0-1,3 0 2-15,3 0 2 0,2 0-1 16,5 0-1-16,1 0 0 15,-1-2 0-15,0 2 1 16,-2 0 0-16,0 0-1 16,1 0 0-16,-2 2-1 15,0 1-2-15,-2 0 4 16,-5 0-1-16,-2 0 0 16,-4 0 8-16,3-1-8 15,-2-2-6-15,-2 0 6 16,0 0 0-16,-2 0 0 15,2 0-1-15,0 2 1 16,-2-1 0-16,3 2 7 16,-2 0-7-16,0 0-10 0,2-3 10 15,3 3 10 1,0-2-10-16,2 0-1 0,2 1-8 16,-2-1 9-16,0 4 0 15,1 0 2-15,0-1-2 16,-2 2 0-16,2-2 0 15,-5 1 0-15,-1 0 1 16,-3 0-3-16,-3 0 4 16,-1-2-1-16,1 0-1 15,1 0 7-15,1-1-7 16,-4 1-1-16,2-2 1 16,0 2 0-16,-2-1 1 15,0-2-2-15,-1 0 2 0,0 0-1 16,-2 0 13-16,0 0-13 15,1 0 4-15,-1 0 13 16,0 0-12-16,1 0-5 16,-1-2 1-16,2-1-4 15,0 2 0-15,1-2 3 16,-1 3 10-16,-2-2-9 16,-1-1-1-16,3 0 0 15,-5 0 1-15,2-2-2 16,0 4-7-16,1-1 8 15,-1-1 1-15,0 3 9 16,-2-2-10-16,-1 2 0 0,-3 0 6 16,-3 0-6-16,-3 0-6 15,-1 0 4 1,3 0 2-16,-1 2 10 0,2 3-10 16,3-2-9-16,0 0 9 15,1 1 11-15,1-2-11 16,-3 1 3-16,0-1 5 15,-1-2-8-15,2 0 4 16,0 0 3-16,1 0-6 16,-1 0 9-16,-3 0-4 15,3 0 0-15,0 0 3 16,-1-2-4-16,0-1 3 16,-2 1-8-16,0 1 3 15,-2-1-3-15,2-1 12 0,-2 2-12 16,-2-2 5-16,2 3 3 15,-1-4-3-15,0 3-2 16,-2-3-3-16,1 3 1 16,-1 0-1-16,2-2 1 15,0 2 3-15,6-2-2 16,0 0 1-16,4 0-3 16,5 0 0-16,6 1 0 15,-5-1-2-15,5 2 2 16,0-1 2-16,2 2-2 15,0 0-2-15,-1 0 2 16,0 2 2-16,-4 3-2 16,4 1-2-16,-4-2 2 0,0 0 0 15,-2-1 2 1,-3-1-3-16,2 2 2 0,-4-3 0 16,-3 3-1-16,-4-3 0 15,-3 2 6-15,-2 0-6 16,-1 0 0-16,1-1-2 15,-3 1 6-15,2-1-5 16,-2 0 2-16,0-1 1 16,0 0-2-16,1-1-4 15,0 2 4-15,1-2 2 16,-1 0 1-16,3 0-3 16,-1 0 1-16,-1 0 2 0,-1 0-3 15,4 0-8-15,-2 0 7 16,1 0 1-16,-1 0-1 15,0 0 2-15,-1-2 1 16,1 2-2-16,-3-2-1 16,0 2 0-16,-1-2 2 15,-1 2-1-15,-1-2 0 16,2-1-1-16,-2 1 1 16,2-2 0-16,-4 1 0 15,5 0-2-15,-1-1 2 16,-3-1 8-16,1 3-8 15,-2-1 0-15,-3 2 7 16,0-2-7-16,1 0-1 16,5-2-9-16,-1 2 10 15,2 0 7-15,-3-1-6 0,1 1-1 16,1 0 0-16,-2-1 0 16,1 3 5-16,-1-2-4 15,-1-2 2-15,0 2-3 16,1-2 0-16,-1 3-3 15,-1-2 3-15,2 1 0 16,1 3 4-16,-2-3-11 16,0 3 6-16,-2-2 1 15,0 2 7-15,-2 0-7 16,1 0-4-16,-1-2 4 16,0 2 0-16,0-1-1 15,1-1 1-15,-2 1 1 0,2-2 0 16,-1 0 3-16,-1 0-4 15,4-1-4-15,-2 0-13 16,-2 1 7-16,1 0-24 16,-2 1-19-16,-2-3-106 15,-1 0-288-15</inkml:trace>
  <inkml:trace contextRef="#ctx0" brushRef="#br0" timeOffset="59189.0958">17336 6148 50 0,'0'0'348'16,"0"0"-329"-16,0 0 26 15,0 0-22-15,0 0-23 16,0 0 0-16,0 0-3 16,0 0 0-16,-28 26 3 15,28-9 0-15,6 2-1 16,10 3 3-16,-1-2-2 15,5-3 2-15,-3-3 1 16,-5-5 7-16,-4-4-10 16,-5-3 5-16,-3-2-2 0,0 0 95 15,0 0-53 1,-3-7-28-16,-9-5-16 0,-3 3 0 16,3-1 3-16,1 3-1 15,1 2 12-15,3 5-12 16,-2 0-3-16,-3 9-28 15,-3 15-82-15,-7 1-36 16</inkml:trace>
  <inkml:trace contextRef="#ctx0" brushRef="#br0" timeOffset="69964.1751">6258 6389 122 0,'0'0'73'0,"0"0"-20"16,0 0-18-16,0 0 1 15,0 0-11-15,0 0-9 0,0 0 43 16,0 0-10 0,2-17-10-16,-2 15 1 0,0 2-17 15,0 0-3-15,0 0-8 16,0 0-8-16,0 0-4 16,0 0-2-16,0 0-1 15,0 0-15-15,0 11 2 16,1 5 15-16,4 1-4 15,2 1 5-15,7 0 1 16,0-2-1-16,3-3 0 16,4 0 3-16,1-2-1 15,5 1 1-15,3-4 1 16,0 1 3-16,8-2-6 16,-5-1 7-16,0-2-5 15,-3-4-3-15,-3 0-1 0,-2 0 1 16,-4 0 0-16,-2 0 9 15,-5 0-16-15,-1-4 7 16,-7 0 0-16,-1-1-25 16,-5 0-39-16,0-4-116 15</inkml:trace>
  <inkml:trace contextRef="#ctx0" brushRef="#br0" timeOffset="70251.0339">6446 6486 74 0,'0'0'288'0,"0"0"-241"16,0 0-47-16,0 0-33 15,0 0 33-15,0 0 0 16,12 34 2-16,3-29 2 15,3 2 10-15,6 0 10 16,-2 1-11-16,2 4-11 16,1-1-2-16,-1 1 0 15,3 3 0-15,-3-3 0 16,3 3-19-16,3-4-45 16,0-3-163-16</inkml:trace>
  <inkml:trace contextRef="#ctx0" brushRef="#br0" timeOffset="71629.7614">16164 7503 575 0,'0'0'13'0,"0"0"1"15,0 0 0-15,0 0 15 16,0 0-9-16,0 0-15 16,-1-32-5-16,1 32-11 15,0 0 11-15,1 0-6 16,12 0 4-16,4 7 2 15,1-2 0-15,1-1 0 16,-3-2 6-16,5-2-5 0,1 0-1 16,1 0 1-16,-2 0 3 15,-2 0-4-15,-5 1-17 16,-5 1-43-16,-1 1-72 16,-6-1-61-16</inkml:trace>
  <inkml:trace contextRef="#ctx0" brushRef="#br0" timeOffset="71801.2663">16261 7495 446 0,'0'0'0'15,"0"0"-16"1,0 0-49-16,98 21-29 0,-65-16-102 15</inkml:trace>
  <inkml:trace contextRef="#ctx0" brushRef="#br0" timeOffset="77147.7438">6812 8511 75 0,'0'0'54'0,"0"0"-15"0,0 0 16 15,0 0 3-15,0 0 3 16,0 0-14-16,0 0-10 15,-3 0-18-15,1 0-4 16,2 0 33-16,0-3-31 16,0 3 3-16,0 0-20 15,0 0 1-15,0 0-3 16,0 0-10-16,0 0-5 16,0 0 17-16,6-1 4 15,3 1 1-15,3-1-1 16,4-1 3-16,-2 1-7 15,5-1 6-15,-2 1 1 16,-1 1-7-16,-5-1 1 0,2-1 3 16,-3 2-4-1,-2 0 6-15,2 0-4 0,2 0 6 16,-1 0-7-16,2 0-1 16,-1 0 3-16,0-2-2 15,-2 1-1-15,1-3 2 16,-1 1 7-16,-2 1 7 15,-1-1-13-15,-1 0 7 16,0-3 3-16,1 3-10 16,1-5 8-16,1-1-1 15,3 1-10-15,-3-1 0 16,-2 3 0-16,-2 0 11 16,-2 4-11-16,4 0-33 15,-4 2-90-15,-1 0-173 0</inkml:trace>
  <inkml:trace contextRef="#ctx0" brushRef="#br0" timeOffset="82028.8447">18049 2640 420 0,'0'0'13'15,"0"0"22"-15,0 0-16 16,0 0 5-16,0 0 17 16,0 0-17-16,0 0 29 0,0-61-5 15,0 58-16-15,0 3 0 16,0-3-10-16,0 3-2 15,0 0-3-15,0 0-17 16,0 0-3-16,0 0-5 16,0 0 14-16,0 0-13 15,0 0 7-15,0 0-3 16,0 5 1-16,0 10-3 16,-3 9 5-16,0 5 0 15,0 9 7-15,2 2 19 16,-1 0-4-16,1 1-18 15,1-4 7-15,0-4-3 16,0-6-2-16,0-7 2 16,0-4-7-16,0-8-1 15,0-3 1-15,0-3-1 0,0-2 0 16,0 0 0-16,0 0-3 16,0 0-20-16,0 0-30 15,0-9 7-15,0-18-132 16</inkml:trace>
  <inkml:trace contextRef="#ctx0" brushRef="#br0" timeOffset="82365.3404">18264 2598 315 0,'0'0'245'0,"0"0"-216"15,0 0 14-15,0 0-10 16,0 0-4-16,0 0 26 16,0-33-41-16,0 33-5 15,1 0-9-15,5 13-1 16,-3 7 1-16,2 8 4 16,-3 4 6-16,-2 1 10 15,0-1-8-15,0 0 0 16,0-2-8-16,-4 0 2 15,-2-3 5-15,0-5-5 16,2-3-6-16,-2-4-2 16,2-4 0-16,-1-3-29 0,4-3-40 15,-4-5-16-15,1-5-84 16,-4-21-166-16</inkml:trace>
  <inkml:trace contextRef="#ctx0" brushRef="#br0" timeOffset="82584.4247">18082 2724 400 0,'0'0'74'0,"0"0"-39"15,0 0-33-15,0 0-2 16,0 0 0-16,0 0-2 15,89-3 2-15,-74 3-3 16,3 0-18-16,-1 0-44 16,1 0-116-16</inkml:trace>
  <inkml:trace contextRef="#ctx0" brushRef="#br0" timeOffset="83026.3162">18604 2545 492 0,'0'0'102'15,"0"0"-29"-15,0 0-63 16,0 0-1-16,0 0-9 0,0 0-7 16,0 4 6-16,0 18 1 15,0 8 43-15,0 0-10 16,0 2 19-16,0 1-36 15,0 1-8-15,0 2 0 16,0-2 9-16,0 1-12 16,0-2-4-16,-2-6 0 15,-1-5-1-15,2-5 0 16,1-3-8-16,0-6-17 16,0-4-10-16,0-4-30 15,3 0-55-15,12-16-76 16</inkml:trace>
  <inkml:trace contextRef="#ctx0" brushRef="#br0" timeOffset="83245.0615">18792 2579 703 0,'0'0'18'0,"0"0"-18"15,0 0-4-15,0 0-46 16,0 0 41-16,0 0 2 15,0 84 14-15,0-45-7 16,0 1 2-16,0-1 8 16,-8 2-10-16,-3-4 7 15,-1 1-7-15,-6-7-14 16,-5-6-100-16,-4-8-80 16</inkml:trace>
  <inkml:trace contextRef="#ctx0" brushRef="#br0" timeOffset="83395.0598">18583 2833 656 0,'0'0'26'15,"0"0"8"-15,0 0-34 16,0 0-12-16,0 0 3 16,109-10-5-16,-73 10-64 15,-3 0-104-15</inkml:trace>
  <inkml:trace contextRef="#ctx0" brushRef="#br0" timeOffset="84021.7482">19057 3003 494 0,'0'0'130'0,"0"0"-81"15,0 0-5-15,0 0 6 16,0 0 42-16,0 0-11 0,0 1-15 16,0-5-19-1,0-8-41-15,5-4-4 0,9-8 1 16,3-7-3-16,6-5 0 15,-1-3-8-15,2-1-1 16,-5 4-3-16,-2 3 7 16,-4 9 6-16,-5 7-5 15,-2 9 8-15,-5 4-5 16,-1 4 1-16,0 0-36 16,0 8-15-16,0 10 27 15,2 8 23-15,2 1 0 16,0-1 0-16,5-3 1 15,1-6 0-15,0-3-3 16,-1-7-3-16,0-4-3 16,1-3 9-16,4 0 3 0,5-10-1 15,5-10 2-15,1-5 7 16,-2 0-11-16,-4 2-1 16,-6 6 1-16,-5 7 13 15,-1 4-8-15,-5 5 18 16,-2 1-23-16,0 0-7 15,3 11-9-15,1 12 16 16,2 5 1-16,-1 1 3 16,-1 3 1-16,-2-3-3 15,-1-5-1-15,2-4-2 16,-3-4-5-16,0-3-20 16,0-4-51-16,1-2-25 0,1-7-83 15,4-5-331-15</inkml:trace>
  <inkml:trace contextRef="#ctx0" brushRef="#br0" timeOffset="84652.5621">19674 2738 574 0,'0'0'22'0,"0"0"26"16,0 0-26-16,0 0 7 15,0 0-17-15,0 0 10 0,0-15-22 16,0 21 0-16,4 9 0 16,1 7 7-1,0 5 12-15,-3 0-6 0,1 5 6 16,-3 0 3-16,0-4-7 16,0-1 9-16,0-7-11 15,0-4-10-15,0-6 3 16,-3-3-3-16,1-4-3 15,2 0 0-15,0-3 13 16,0 0-9-16,0 0 5 16,0 0 3-16,0-3 1 15,0-14-12-15,0-5 1 16,2-5-1-16,4-4-1 0,0 2-3 16,-2-1-4-16,1 4-3 15,1-1 10-15,-2 7-1 16,-1-2 3-16,2 4 2 15,1-2-4-15,1 1-7 16,2-3 6-16,0 3-1 16,-1 3 2-16,-1 5 3 15,0 4 7-15,1 1-7 16,-2 3 0-16,0 1-5 16,1 2 4-16,-2 0-4 15,-2 0 2-15,3 0-1 16,-2 0 1-16,4 0-1 15,2 0-10-15,-1 2 11 16,2 5-1-16,-1 2 0 16,-3 1 1-16,-1 1-3 0,0 0 0 15,-1-2-4 1,-2 1-11-16,-2-3-3 0,1 0-18 16,-2-2-28-16,0 0-10 15,1-2-118-15,-1-3-98 16</inkml:trace>
  <inkml:trace contextRef="#ctx0" brushRef="#br0" timeOffset="85138.702">19797 2714 455 0,'0'0'105'16,"0"0"-31"-16,0 0-45 15,0 0 4-15,0 0 11 16,56-87-17-16,-39 70-14 16,-5 6-7-16,-4 4-6 15,-5 3 0-15,0 4-1 0,0 0-8 16,-2 2-4-1,2 13 10-15,-1 3-20 16,-2 5 23-16,0 1 2 0,0-3 3 16,3-3 3-16,0-4-7 15,1-4 1-15,2-5 3 16,-1-1-1-16,5-4 4 16,4 0-3-16,3-4 3 15,3-11 2-15,1-1-8 16,-7 3 1-16,-5 7 3 15,-4 2 5-15,-3 4 7 16,-2 0-18-16,0 0-24 16,0 4 13-16,0 13 8 15,0 7 3-15,0 2 1 16,0 1 1-16,0 1-4 16,13-3-35-16,6-4-50 15,7-11-122-15</inkml:trace>
  <inkml:trace contextRef="#ctx0" brushRef="#br0" timeOffset="86451.8245">20888 2694 611 0,'0'0'48'16,"0"0"30"-16,0 0-70 15,0 0-8-15,0 0-14 16,0 0 9-16,0 44 5 16,0-10 1-16,0 7 16 15,0-2-3-15,0-3 7 16,0-2-12-16,0-5 6 16,0-5-13-16,0-5 11 15,0-7-12-15,0-3 6 16,0-6-6-16,0-3-1 15,0 0 10-15,0 0 10 16,0 0 32-16,0-9-20 16,-2-15-16-16,1-6-15 0,-1-8-1 15,2-4 0-15,0 0-12 16,0 2 5-16,0 6-3 16,0 4 5-16,2 6-1 15,4 7 4-15,0 2-4 16,1 2 3-16,2 4 1 15,0 1-15-15,4 0 15 16,-1 3 2-16,5-2-2 16,-1 3 2-16,0 2 0 15,1 2 4-15,-1 0-4 16,-1 0-7-16,2 4 7 16,-4 6-8-16,2 2 7 0,-4 2-9 15,-2 2 7-15,1 3-6 16,-6 3 5-16,1 4 1 15,-2 3 3-15,-3 1-3 16,0-4 3-16,0 1 0 16,0-4 12-16,-3-1-12 15,-8-2 0-15,-2 0 1 16,-2-4-3-16,-3 1 3 16,-2-2-1-16,0 0 13 15,-1-2-12-15,4-3-1 16,3-3 5-16,5-2-5 15,3-1-21-15,0-3-42 16,4-1-6-16,2 0-19 16,0-7-20-16</inkml:trace>
  <inkml:trace contextRef="#ctx0" brushRef="#br0" timeOffset="87307.5472">21495 2657 435 0,'0'0'90'0,"0"0"-33"16,0 0-57-16,0 0-5 15,0 0 5-15,0 0 48 16,-45 95 12-16,26-53-26 16,1 2-4-16,1-1-6 15,1-2-10-15,1-4 0 0,2-7-2 16,4-4 1 0,1-10-12-16,5-7 3 0,2-6 2 15,1-3-6-15,0 0 1 16,0 0 21-16,0-1 17 15,0-18-1-15,4-7-38 16,7-8-10-16,2 0 10 16,-3-1 2-16,1 0 7 15,-1 6-18-15,-1-1 9 16,-1 7-2-16,-1 6 1 16,4 4-5-16,-2 1-14 15,4 6 9-15,0-2-3 16,1 3 3-16,1 2 11 15,-5 3 0-15,2 0-9 16,-4 0-1-16,-2 8 4 0,-2 9-12 16,-4 2 16-1,0 8 2-15,0 2 2 0,0 2-2 16,0 0 12-16,-4-1 3 16,-1-4-15-16,4-2 12 15,-1-4-12-15,1-7-10 16,1-4-34-16,-2-3-28 15,-3-6-76-15,-3 0-186 16</inkml:trace>
  <inkml:trace contextRef="#ctx0" brushRef="#br0" timeOffset="87450.1601">21470 2895 519 0,'0'0'89'0,"0"0"-25"16,0 0-49-16,0 0-14 15,88-12-1-15,-63 12-47 16,-3-3-140-16,-2-3-170 16</inkml:trace>
  <inkml:trace contextRef="#ctx0" brushRef="#br0" timeOffset="88018.0961">21789 2670 356 0,'0'0'343'16,"0"0"-273"-16,0 0-47 15,0 0-17-15,0 0 10 16,0 0-5-16,-2 0-8 16,11 3 0-16,10-1 12 15,8 0 23-15,0-2-16 16,3 0-15-16,-3 0-3 16,-3 0-3-16,-4 0-1 0,-4 0-1 15,-3 0-34-15,-6 0-39 16,-2 0-3-16,-4 0-39 15,-1 0-12-15,0 0 54 16,0 0 37-16,0 0 36 16,0 0-2-16,0 0 3 15,0 0 36-15,0 0 28 16,0 0 12-16,0 3-39 16,0 2-15-16,2 6 1 15,1 6 47-15,-2 5-33 16,3 6 3-16,-4 2-13 15,0 0-3-15,0 0 7 0,0-2-19 16,0-2-2-16,0-4 5 16,0-3-14-16,0-2 3 15,0-4 0-15,0-4-4 16,0-4-25-16,0-2-38 16,0-3-44-16,8 0-160 15,7-14-50-15</inkml:trace>
  <inkml:trace contextRef="#ctx0" brushRef="#br0" timeOffset="88544.6804">22240 2764 496 0,'0'0'10'15,"0"0"0"-15,0 0-6 0,0 0 15 16,0 0 53-16,0 0-40 15,16-24-25-15,-16 24-7 16,1 12 0-16,1 10 22 16,-1 4 22-16,-1 7-18 15,0 0-13-15,0-1 19 16,0-2 2-16,0-7-28 16,0-1 6-16,0-8 6 15,0-4-4-15,0-6-12 16,0-2 4-16,0-2-5 0,0 0 5 15,0 0 35 1,0-9 3-16,3-13-26 0,6-8-18 16,-3-7-15-1,0-4 14-15,-3 2-12 0,0-1 0 16,-2 7 11-16,2 4-6 16,2 7 8-16,-4 6 0 15,1 4 6-15,1 4-13 16,0 1 4-16,0 2-3 15,1 3-2-15,-1-3 8 16,2 3 1-16,2 1-1 16,-1-1 10-16,2 2-5 15,1 0-5-15,2 0 0 16,1 0 3-16,0 2-3 16,-1 1-2-16,-2 5 2 0,-3-2-12 15,2-1-44-15,-3 4-52 16,-4-1-9-16,-1-1-227 15</inkml:trace>
  <inkml:trace contextRef="#ctx0" brushRef="#br0" timeOffset="88741.4911">22358 2859 482 0,'0'0'66'0,"0"0"-66"15,0 0-3-15,0 0 3 16,0 0 2-16,0 0-2 0,23 19 1 16,-16-14-5-16,-1-3 2 15,-3 2-65-15,-3-2-53 16,0-1-147-16</inkml:trace>
  <inkml:trace contextRef="#ctx0" brushRef="#br0" timeOffset="88896.1831">22358 2985 525 0,'0'0'48'0,"0"0"-34"15,0 0 19-15,0 0 31 16,0 0-40-16,0 0-11 0,105 15-13 16,-74-15-13-16,0 0-61 15,-1-11-130-15</inkml:trace>
  <inkml:trace contextRef="#ctx0" brushRef="#br0" timeOffset="89954.7623">23671 2877 613 0,'0'0'123'0,"0"0"-88"16,0 0-30-16,0 0-1 15,0 0 1-15,0 0-3 16,106 0 4-16,-76-3 9 0,-2-1-6 16,2-2 0-16,-2 1 10 15,-2 1-17-15,-6-2 6 16,-8-1-8-16,-2 4 4 15,-6-1-3-15,-1-1-1 16,-3-5-14-16,0-1-36 16,-6-4 3-16,-12-2-15 15,-9 0 14-15,-3 3-28 16,3 3 53-16,2 5 18 16,8 3 5-16,3 0 0 15,5 1 1-15,6-1 4 16,1 3 47-16,2 0 14 0,0 0-66 15,8 0 4-15,14 0-4 16,8 8 11 0,4 8-5-16,2 1 1 0,-3 3-6 15,-6 0 11-15,-4 4-12 16,-4 0 0-16,-5 0 17 16,-8 0-11-16,-3-2-6 15,-3 0 0-15,0-1 7 16,-7 0-5-16,-12 1 5 15,-3-2-7-15,-3-3-13 16,-3 0-35-16,-3-4-77 16,1-9-274-16</inkml:trace>
  <inkml:trace contextRef="#ctx0" brushRef="#br0" timeOffset="91116.9915">22888 2411 389 0,'0'0'166'0,"0"0"-97"16,0 0-31-16,0 0-23 15,0 0-6-15,0 0-7 0,67 0 7 16,-51 12 12-16,3 4-9 16,0 6-3-16,1 1-6 15,-1 6-3-15,-3 5 0 16,-6 3-9-16,-5 2 9 16,-5 5-3-16,0 5 4 15,-5 4-1-15,-10 8 2 16,-5 3 5-16,-7-2-3 15,-3-1-2-15,-6-4 1 16,-4-1-2-16,-5-1 5 16,-1-5-6-16,-5-3-9 15,1-6-24-15,-9-6-31 16,-5-5-90-16,-8-8-113 16</inkml:trace>
  <inkml:trace contextRef="#ctx0" brushRef="#br0" timeOffset="92128.9349">17873 2352 575 0,'0'0'19'15,"0"0"4"-15,0 0 45 16,0 0-45-16,-31-72 21 15,18 58-18-15,4 3 27 16,-2 3-19-16,-1 3 6 16,3 4-10-16,-4 1-7 15,-4 0-11-15,-5 0-7 16,-8 3-2-16,-3 13-3 16,-4 4 0-16,3 2 0 0,1 2 1 15,1-1-3-15,1 5 2 16,-2 4 0-16,0 2-2 15,0 4-2-15,0 3 4 16,-2 1 0-16,2-4 0 16,4-2 0-16,5 1 0 15,9-2 7-15,7-1-7 16,7 6-6-16,1 1 6 16,0 5-2-16,0 0 2 15,1 1 2-15,8 1-2 16,0-4 0-16,3-2 3 0,0-1-3 15,2-5 0 1,3-6-25-16,3-3 12 0,4-4-34 16,4-3 3-16,8-1 9 15,6-1-4-15,3-5-10 16,4-3-37-16,-2-4-63 16,-3-6-66-16</inkml:trace>
  <inkml:trace contextRef="#ctx0" brushRef="#br0" timeOffset="95237.0848">25010 2718 624 0,'0'0'58'16,"0"0"-13"-16,0 0-45 15,0 0-1-15,0 0 1 16,0 0 6-16,117 0 2 15,-69 0 4-15,2 0-6 16,-2 0-6-16,-9 0 0 16,-8 0 0-16,-7-4-21 15,-11 3-21-15,-10-2-74 16,-3-2-136-16</inkml:trace>
  <inkml:trace contextRef="#ctx0" brushRef="#br0" timeOffset="95497.5776">25218 2721 688 0,'0'0'50'0,"0"0"-27"16,0 0-22-16,0 0 1 16,0 0-1-16,0 0 3 15,32 46 4-15,-30-19 11 0,-2 2 3 16,0 5 6-1,0 0-6-15,0 1-9 0,-2-2-12 16,-2 0 1-16,2-2 0 16,2-4 2-16,0-4-4 15,0-3-19-15,0-3-57 16,0-4-27-16,3-12-143 16</inkml:trace>
  <inkml:trace contextRef="#ctx0" brushRef="#br0" timeOffset="96628.7191">25361 3096 345 0,'0'0'218'15,"0"0"-114"-15,0 0-61 16,0 0 0-16,0 0-11 16,0 0-8-16,29-3-13 15,-12-6-3-15,5-4-7 16,1 2 9-16,1-1-3 16,0 1-2-16,-2-1 0 15,-4 0 1-15,-5 2-4 16,-5-1-2-16,-5-3 0 0,-3 3-2 15,0-3-10 1,0 2-4-16,0 2 16 0,0 4 8 16,1 5-8-16,2-1-15 15,9 1 15-15,6-1 0 16,11 2-10-16,11 0 3 16,1 0 1-16,1 0-3 15,0 0-10-15,-8 0 6 16,-7 3 12-16,-9 1-4 15,-6 1 1-15,-11 2-12 16,-1 3-18-16,0 6 26 16,-17 5 8-16,-3 0 5 15,4 1 14-15,5-3-6 0,6-4-9 16,5 0 2 0,0-5-6-16,16-1-8 0,11-4 8 15,7-5 10 1,5 0 0-16,2 0-3 0,-3-7-7 15,-8 0-9-15,-11-1 7 16,-9 3 1-16,-8 5-3 16,-2 0-10-16,-5 0-18 15,-17 5 32-15,-8 7 0 16,0 4 1-16,7 0 8 16,9-4-9-16,8 1 0 15,6-2-2-15,0-2 1 0,5-4-19 16,14-2 20-1,7-3 4-15,5 0 8 0,2 0-12 16,-3-11 5 0,-5-3-5-16,-6-2 0 0,-10 1 0 15,-4-1 0-15,-5 1-6 16,0 0 1-16,-16 3 5 16,-1 2-1-16,3 6 0 15,4 1 1-15,6 3-1 16,2 0-4-16,2 0-1 15,0 7-5-15,0 5 11 16,0 1-6-16,8 0-8 16,8 0 14-16,3-3 0 15,1-3 0-15,2-2 13 16,0-3-2-16,1-2 2 16,1 0 16-16,-2 0-8 0,-1-10 6 15,-3-1-20-15,0-4 9 16,-3 0 4-16,-1-4-15 15,-2 2-2-15,-5 0 0 16,-2-1-3-16,-3 5-2 16,-2 1 2-16,0 7 4 15,0 3 8-15,0 2-12 16,0 0-19-16,0 7-11 16,0 13 30-16,0 5 0 15,0 3 1-15,0-1-1 16,4-3 0-16,7-5-4 15,2-5 4-15,2-3-10 16,4-5 6-16,4-5 8 0,7-1 3 16,0 0-1-16,1-1-6 15,-1-9-7-15,-2 0-9 16,0 0-14-16,-8-1-55 16,-17 2-229-16</inkml:trace>
  <inkml:trace contextRef="#ctx0" brushRef="#br0" timeOffset="98466.1225">26263 3091 610 0,'0'0'12'0,"0"0"8"15,0 0-20-15,0 0 8 16,45-76 17-16,-15 59 24 15,6 2-46-15,4 0-1 0,2 6 0 16,-5 3-2-16,-4 3 3 16,-6 3 2-16,-6 0-5 15,-5 9-21-15,-7 7 13 16,-3 7-3-16,-6 0 8 16,0 1 3-16,-3 0 6 15,-7-4-2-15,0-2 16 16,2-7-15-16,6-2-3 15,2-6-2-15,0-3-4 16,0 0 2-16,3 0 2 16,21 0 2-16,9-12 0 15,7 0-2-15,-4 0-9 16,-8 5 6-16,-11 4 2 16,-4-1 1-16,-4 4 0 0,-4 0 0 15,1 0-2-15,-5 0-5 16,2 0 5-16,0 0 2 15,3 0 0-15,1 0 0 16,2 0 3-16,5 0-3 16,-2 0 0-16,2 0 0 15,-3 0 0-15,-3 0 1 16,-4 0-4-16,-4 4-1 16,0 2-28-16,0 2 3 15,0 3 29-15,0 0 10 16,0-1-7-16,0-2-3 15,0-1 3-15,0-3-3 16,0-1-15-16,16-3 15 0,5 0 9 16,7 0-2-16,2-6-7 15,0-5-9-15,-10-1-4 16,-6-2 11-16,-11-5-7 16,-3-1-3-16,-1 0-4 15,-20 1 16-15,-1 2 0 16,2 6 1-16,3 5-1 15,4 6 0-15,3 0 1 16,3 0-3-16,2 8-4 16,4 7 2-16,1 0-2 15,0 2-3-15,6-2 9 16,10-2-20-16,2-2 19 16,-2-4 1-16,-4-2 3 0,-3-2 6 15,-3-3 18-15,-3 0 24 16,2 0-28-16,-5 0-22 15,1 0 12-15,2 0-1 16,3 0 8-16,4 0-7 16,1-6-9-16,0-1-1 15,0 1-3-15,0-1 5 16,1 0-4-16,3 1 0 16,0-2-1-16,-1 2 1 15,3 0-1-15,1-2-1 16,-2 2-7-16,-1-4 8 15,-3-1 2-15,1-3 2 0,-2-1-4 16,-1-1 0-16,-2 0-5 16,-4 3 4-16,1 0 1 15,-2 2 8-15,0 4-3 16,-2 0-5-16,1 7 2 16,-1-3 0-16,2 3-2 15,-3 0-6-15,1 0 5 16,-1 0-1-16,0 0-4 15,0 0 3-15,0 0-8 16,0 0 8-16,0 0-3 16,0 0 6-16,0 0-1 15,0 0-5-15,0 0 0 16,0 0-1-16,0 0-4 0,0 0 11 16,0 0 2-1,0 0-2-15,0 0-17 0,0 0-27 16,0 0 7-16,0-2 31 15,0-2 6-15,2-2-5 16,-1 1 10-16,3 0 4 16,-3 3 21-16,1-1-29 15,-1 3 35-15,-1 0-16 16,5 0-20-16,-1 0 0 16,6 5-7-16,1 9 1 15,-2 5-4-15,0 2 10 16,-6 3 0-16,-2 0 3 0,-1-3 1 15,0-1 10-15,0-1-10 16,-10-6-2-16,4-3 9 16,1-3-9-1,5-7 3-15,0 0-4 0,0 0 4 16,11-4 11-16,11-12-14 16,5-8-2-16,3-1-11 15,-5 5 2-15,-8 6 9 16,-9 9-2-16,-5 5 1 15,-1 0 1-15,-1 0-11 16,1 13 5-16,1-1 2 16,-1 1 8-16,2-1 3 15,2-6 2-15,4 0-8 0,2-4 0 16,9 0 19 0,3-2 5-16,3 0-3 0,5-2-21 15,-4-7 7-15,-3-1-8 16,-1 0 0-16,-6 1 3 15,-6 1 2-15,-3 1-7 16,-1 0 7-16,-3 2-10 16,1 0 13-16,-3 2-8 15,-1 1 0-15,-2 2-6 16,0 0-3-16,0 0-9 16,0 3 9-16,0 10 6 15,0 6 3-15,3-4 3 0,7 1 2 16,5-4-5-1,10-4 4-15,16-4-4 0,5-4 7 16,3 0-7 0,2 0-31-16,-9-15-64 0,-10 1-100 15</inkml:trace>
  <inkml:trace contextRef="#ctx0" brushRef="#br0" timeOffset="98925.4343">26326 3459 718 0,'0'0'21'16,"0"0"-20"-16,0 0-1 16,106 4 4-16,-47-4-3 15,9 0 17-15,11 0-8 16,3 0 11-16,9-1-17 15,3 1 26-15,4 0-30 0,-1 0 0 16,-7 0 0-16,-10 0 0 16,-10 0 0-16,-12-3 0 15,-14 3 0-15,-13-3 0 16,-9 3-11-16,-10 0-15 16,-7 0-43-16,-5 0-14 15,0 12-30-15,-14 8 68 16,-14 5-7-16,-8 1-57 15,-1-6-106-15</inkml:trace>
  <inkml:trace contextRef="#ctx0" brushRef="#br0" timeOffset="116491.3971">21170 3381 269 0,'0'0'61'0,"0"0"-61"15,0 0 14-15,0 0-20 16,0 0 13-16,0 0-2 15,0 0 10-15,0 0 24 16,25-1 12-16,-17-1 8 16,3 1-21-16,3-1-16 15,4 2-11-15,2 0-9 16,3 0 8-16,4 0-8 16,1 0 2-16,4 0 2 15,2 5 1-15,3-4 5 16,-1-1-8-16,-3 0 6 15,-4 0 4-15,-2 0-7 0,-6 0-7 16,-4 0 0 0,-8 0 2-16,-5 0-2 0,-4 0-6 15,0 0-19-15,0 0-106 16,-21 0-206-16</inkml:trace>
  <inkml:trace contextRef="#ctx0" brushRef="#br0" timeOffset="117209.8111">19335 3430 229 0,'0'0'277'15,"0"0"-256"-15,0 0-10 16,0 0-10-16,0 0 8 16,94-14 29-16,-67 8 8 15,-2 1-23-15,0-1-1 16,0 2-4-16,-3 0-10 16,-1 0-8-16,-5-2 5 15,-1 5-5-15,-1-4 0 16,-3 2 0-16,-3-2-2 15,1 2 2-15,-3 3-36 0,2-2-37 16,-1 0-102 0,-1-1-109-16</inkml:trace>
  <inkml:trace contextRef="#ctx0" brushRef="#br0" timeOffset="117810.9845">18196 3381 562 0,'0'0'12'0,"0"0"-12"16,0 0-5-16,0 0 3 16,0 0 2-16,0 0 2 15,78-20 3-15,-64 19-5 16,1-1-27-16,0 1-44 15,3 1-10-15,-1-2-100 16</inkml:trace>
  <inkml:trace contextRef="#ctx0" brushRef="#br0" timeOffset="121517.7135">20285 2534 230 0,'0'0'85'16,"0"0"-5"-16,0 0-42 15,0 0 8-15,0 0 2 16,0 0-12-16,0 0-5 0,6-48 7 16,-6 46 3-16,0 2-15 15,0 0-2-15,0 0-8 16,0 0-13-16,0 0-3 15,-3 0-9-15,-9 0 9 16,0 0 12-16,-3 6-8 16,2 5-3-16,3 2 1 15,-1 4-1-15,5 0-1 16,1-1-4-16,0-1 4 16,5-2 0-16,0-2 0 15,0 3-2-15,1-4-9 16,11 0 11-16,2 4-4 15,-1-2 3-15,0 2-1 16,-1 1 2-16,-1-1-3 0,-4-2 2 16,-1-1 0-1,-3-2-7-15,0 0 0 0,-3 3 8 16,0-4 0-16,0 1 0 16,-3 0-1-16,-4 2 0 15,-2-1 1-15,0 0 2 16,-2 1 0-16,1-2-4 15,2-3 4-15,-2 1 0 16,3-4 0-16,0 1-4 16,3-1 2-16,2 0 0 15,1-1-4-15,1-2-12 0,0 2-26 16,0-2-53 0,0 0-19-16,9 0-10 0,9-10-123 15</inkml:trace>
  <inkml:trace contextRef="#ctx0" brushRef="#br0" timeOffset="122053.5542">20522 2514 31 0,'0'0'335'0,"0"0"-335"15,0 0 0-15,0 0-42 16,0 0 30-16,0 0 2 16,-1 3-6-16,-2 7 16 15,-3 2 1-15,-6 3 65 16,0 2-45-16,1 5 1 15,-2-1 4-15,3 0-22 16,-2-1 4-16,3 2 5 16,1-2 0-16,4 1-5 15,2-4-8-15,2-3 0 16,0-3-7-16,12-4 2 0,6-3 5 16,2 1 3-16,-1-1-3 15,-5 0 3-15,-4-3 4 16,-4 2-7-16,-5-3 0 15,-1 1-1-15,0 1 0 16,0 3 0-16,0 2 2 16,-1 3 1-16,-14 7 2 15,-2-1 1-15,1 1-2 16,1 1 5-16,-1 1-5 16,2-2-2-16,1 0 0 15,1-3 1-15,1 0 2 16,-2-3-4-16,3 0-5 15,0-3-58-15,2-8-146 0</inkml:trace>
  <inkml:trace contextRef="#ctx0" brushRef="#br0" timeOffset="125994.4035">18070 3896 98 0,'0'0'37'16,"0"0"-18"-16,0 0 3 15,0 0-19-15,0 0 2 16,0 0 17-16,0 0 7 16,-21 0-17-16,17 0-12 15,4 0-2-15,0 0-13 16,0 0-4-16,0 0-63 16</inkml:trace>
  <inkml:trace contextRef="#ctx0" brushRef="#br0" timeOffset="126712.6616">18070 3896 249 0,'-94'-10'0'0,"93"11"-18"0,-1 1-13 16,1-2 15 0,-1 3 16-16,2-3 0 0,0 4 35 15,0-3 20-15,0 1-6 16,0-2-16-16,0 0-15 16,0 0-3-16,0 0-6 15,0 0-7-15,0 0-1 16,0 0 4-16,0 1-3 15,0 2-2-15,0 0 2 16,0 0 5-16,0 2 8 16,9-1 14-16,3-1-8 15,0 0 15-15,3-1-8 16,1 2-13-16,5-1-14 0,0-2 10 16,6 2-10-16,4 1-1 15,8-2 5-15,3 0-5 16,5 1 2-16,1 2-2 15,0-3 6-15,-2 1-4 16,0 1-2-16,4 1 5 16,10-2-5-16,5 0-1 15,3 2 1-15,0-2 3 16,-3 4-2-16,1 1-1 16,-3 0 7-16,2 1-7 15,-2-1 2-15,-2 1-5 16,-3-2 10-16,-1-2-1 0,0 0 0 15,5-1 1 1,8-1 20-16,2-2 4 0,7 3-15 16,0-1-2-16,5 0-2 15,4 0-12-15,2 0 0 16,3 1 2-16,-1-1-2 16,1 1 0-16,-1 1-1 15,-2-4 1-15,-1 3 7 16,1-1-7-16,-2-2-6 15,-2 2 0-15,-6-2-1 16,-8-1-38-16,-6 0-10 16,-11 0-100-16,-13 0-63 15</inkml:trace>
  <inkml:trace contextRef="#ctx0" brushRef="#br0" timeOffset="127138.6067">19900 4057 112 0,'0'0'0'0,"0"0"5"0,121 2 60 15,-66-2 5-15,8 3-1 16,13-3-2-16,6 0-21 16,6 0-10-16,3 0-28 15,3 0-5-15,3 0 1 16,0 0 3-16,0-7-6 15,-6-1-1-15,-6-1 1 16,-6-1-2-16,-11 2 2 16,-9 0-1-16,-13 0 1 15,-12 3 0-15,-10 2-1 16,-11 2-2-16,-10 1-22 16,-3 0-36-16,-1 0-139 15,-26 0-2-15</inkml:trace>
  <inkml:trace contextRef="#ctx0" brushRef="#br0" timeOffset="129636.6598">6312 8395 397 0,'0'0'17'16,"0"0"29"-16,0 0-24 16,0 0-22-16,0 0 30 15,0 0-11-15,-9-3 13 16,9 1 6-16,0 2-10 15,0-1 3-15,0 0-6 16,0 1-16-16,0-3-9 16,0-1-5-16,3-1 5 15,12-2 1-15,6-1 4 16,4 0-5-16,2 2 4 0,4 0-6 16,-1 0 9-1,6-1-7-15,-3 1 3 0,0-1-3 16,-2 2 2-16,-1 2-2 15,-2-1 0-15,2 1 0 16,-2 0 0-16,2 0-1 16,1 0 1-16,-1-2 1 15,0 2 1-15,0 0 4 16,-5-1-1-16,-2 0-4 16,-4 1-1-16,3-1 2 15,-2-1 0-15,1-2-2 16,-4 1 0-16,-3 2 0 15,-1 1 5-15,-7-1 0 16,0 4-10-16,-3-1 2 0,-1 1 3 16,-1 0-2-1,-1 0-8-15,2 0-12 0,-2 0-32 16,0 0-45-16,3 0-26 16,-3 5 23-16,0 2-207 15</inkml:trace>
  <inkml:trace contextRef="#ctx0" brushRef="#br0" timeOffset="130228.8727">6716 8364 381 0,'0'0'40'16,"0"0"-18"-16,0 0 28 16,0 0-40-16,0 0 3 15,0 0-13-15,-7-6 8 16,7 6-8-16,7 0 14 15,11 0-5-15,12 0 25 16,4 0 0-16,5-2-27 16,3-2 1-16,-2 1-6 15,2-1 0-15,1 0 1 16,-3-1-2-16,1 1 0 16,0-1 3-16,0-1-4 0,-4 2 0 15,-7 1 0-15,-2 0 1 16,-10 3-2-16,-1 0-13 15,-6 0-1-15,-3 0-23 16,-2 0-20-16,0 2 3 16,-2 5 1-16,-1 1 19 15,3 2-79-15,-4-1-80 16</inkml:trace>
  <inkml:trace contextRef="#ctx0" brushRef="#br0" timeOffset="136114.21">11804 6474 364 0,'0'0'11'16,"0"0"-11"-16,0 0 0 16,0 0 8-16,92 0-7 15,-63 0-1-15,-6-2 0 16,-1-1 0-16,0-2 16 15,-4 0-10-15,-3 0 14 16,1 3-17-16,-5-1 0 16,-2-1-3-16,-2 4 0 15,-7 0-24-15,0 0-51 0,-9 0-107 16</inkml:trace>
  <inkml:trace contextRef="#ctx0" brushRef="#br0" timeOffset="136400.0797">11601 6484 506 0,'0'0'23'0,"0"0"11"15,0 0-11-15,0 0-10 16,0 0-6-16,0 0-6 15,49-48 3-15,-25 42 19 0,3-1-16 16,9 1-3-16,4 0 4 16,4-1-1-1,3 2-7-15,-2 0 3 0,1-2-4 16,-1 1 1-16,0-3-7 16,-2 1-23-16,-2-1-82 15,-6 1-24-15,-11-1-198 16</inkml:trace>
  <inkml:trace contextRef="#ctx0" brushRef="#br0" timeOffset="136688.1356">11588 6449 313 0,'0'0'27'16,"0"0"-25"-16,0 0 21 16,0 0 21-16,98 32-17 15,-70-27 5-15,5-3-30 0,2 1 17 16,5-2-19-1,8 0-4-15,5-1-40 0,4 0-103 16</inkml:trace>
  <inkml:trace contextRef="#ctx0" brushRef="#br0" timeOffset="138920.4184">7408 6454 390 0,'0'0'56'0,"0"0"9"15,0 0-60-15,0 0 3 16,0 0-8-16,0 0-9 15,11 0 7-15,2 0 2 16,2 0 7-16,1 0 12 16,3 0-17-16,0 0 11 15,0 0-8-15,6 0-1 16,-2 0 6-16,1 3 0 16,-2 2-5-16,-4 0-5 15,0 0 0-15,-2-1-12 16,-1 1-51-16,-3-3-30 15,-3-2-171-15</inkml:trace>
  <inkml:trace contextRef="#ctx0" brushRef="#br0" timeOffset="149417.4146">2801 6347 135 0,'0'0'81'0,"0"0"-33"15,0 0-5-15,0 0-22 16,0 0 15-16,0 0-15 0,0 0 21 16,-9-26 18-16,9 18-22 15,-2 4-4-15,2-1-27 16,0 5 15-16,-1 0-1 15,1 0-1-15,-2 0-15 16,2 0-10-16,0 0 3 16,0 0-9-16,0 3 10 15,0 6-5-15,6 2 6 16,5-2 0-16,4 1 0 16,0-6 0-16,4 1 0 15,6-5 2-15,2 0 15 16,9 0 14-16,3 0-25 15,7 0 4-15,2 0-6 0,1 0 4 16,-1 0-8 0,-5-2 3-16,-3-1-6 0,-7 0 5 15,-6 2-2 1,-6-1 3-16,-11 1-1 0,-4 1-2 16,-4 0 0-16,5 0-9 15,-4 0-37-15,5 0-46 16,-2 10-59-16,-5-6-150 15</inkml:trace>
  <inkml:trace contextRef="#ctx0" brushRef="#br0" timeOffset="154553.6228">23398 4986 231 0,'0'0'0'0,"0"0"4"16,0 0-2-16,0 0 8 15,0 0-6-15,0 0 39 16,0 0 12-16,-10-70-20 0,10 62 26 16,0-2-7-1,0 1-4-15,0 2-9 0,0 3-7 16,0 1 1-16,0 2-30 16,0 1 3-16,0-2-8 15,0 0 0-15,8-1-8 16,11 1 8-16,9 1 5 15,13-2-3-15,6-1-1 16,5 2-1-16,-2-5 0 16,2 4-1-16,0 1 1 15,-2 0 0-15,3 2 1 16,-1 0-1-16,0 0 0 16,-1 7 0-16,-1 8 0 15,1 2 1-15,-4 1-1 16,0 1 0-16,-4 1-3 15,2 2 3-15,-3-2-6 16,1 4 5-16,-3 1 1 0,1 0-5 16,0 3 2-16,0-2-6 15,-1 1 4-15,0-3 5 16,-1 2 2-16,-3-3-2 16,-3-3-5-16,-3-2 5 15,-4-4 3-15,-3-2-1 16,-4-2-2-16,-3 2 0 15,-3-1-5-15,-3 1 5 16,-1 1-1-16,-2-1-1 16,-2 0-1-16,-1 3 5 15,0-1-2-15,-2 1 0 16,1 4 0-16,-1 1 0 0,-1 0 0 16,1 0 0-16,-1 2 0 15,1-4 0-15,-2 1 0 16,0 0-3-16,0-2 6 15,0 3-6-15,0-2 6 16,0 2-3-16,0 0 1 16,-8 4 14-16,-5 2-15 15,-1 2 6-15,0 2-4 16,-2-2 0-16,2 3 5 16,0 0-2-16,4 3-5 15,1 5 7-15,6 2-5 16,3 2-1-16,0 3 4 15,4 0-4-15,8 3 4 16,-3 1-3-16,-1-4 0 16,-4 1 1-16,-1 1-1 0,-3 1-2 15,0 2-5-15,0 5 3 16,-3 6 4-16,-6 2 2 16,-1 4-4-16,-4 3-7 15,2 4 7-15,-1 2 1 16,0-2-1-16,0-2 0 15,0-1 2-15,1-5-2 16,-1 0 6-16,-1-2-3 16,-2 2-6-16,-2-1 6 15,-6 2 2-15,-6 2 3 16,-2-3-2-16,-6 2 1 16,1 0 13-16,-2 2-20 0,2 4 4 15,-1 3-2-15,3-2 2 16,-2-1-8-16,2-7 6 15,2-2-2-15,2-6 3 16,0-3-2-16,1-5-1 16,0-6 5-16,2-2-13 15,-2-3 16-15,2-3-8 16,-2 1 3-16,-1 0-4 16,-1 0 2-16,-2 2 0 15,-2 2 1-15,-1-1-4 16,-2-3 2-16,2-2-2 15,2-3-2-15,1-2-10 16,0 1-12-16,1 0 26 16,0 0 7-16,2 0-3 0,-1-3-3 15,1-4 0-15,3 1-1 16,-4-2 0-16,2-2-2 16,-1 0 4-16,0-1 3 15,-1-1-5-15,-1 0-1 16,0-1 1-16,0 2 3 15,-2 0-3-15,1 0 0 16,1 1 0-16,0 0-1 16,4 1 1-16,0 1-5 15,-1 1 4-15,1-1 1 16,-1 1 6-16,-3 3-5 0,0-3-1 16,-1 1 2-1,1-1-1-15,-3-4 3 0,4 0-4 16,-1-3 0-16,3-4-2 15,3-1 5-15,1-3-3 16,1 0 6-16,-3-1-5 16,1-1 5-16,2-2-3 15,1-1-2-15,4-1 6 16,-1-2-1-16,2 1-4 16,1-2 2-16,-1 1-4 15,0 1 1-15,2-1 2 16,1-1-1-16,5-1-4 15,-1 2 5-15,-3 0-3 0,0 0 0 16,-4 2 4-16,1 0-4 16,2 1 0-16,-4 0 0 15,2 0-2-15,-4 1 4 16,0 1-4-16,0-2 2 16,-1 1 0-16,-1 2 0 15,2-2 0-15,0 1 4 16,0 1-6-16,-1-1 2 15,-3 1 0-15,-1 2 2 16,1-2-2-16,-3 3-6 16,5-2 6-16,0 1 0 15,4 2-3-15,0-4 6 16,1 3-3-16,0 1 2 16,-1 1-1-16,1 0 1 0,-4 3-2 15,0 0 1-15,-3 2-2 16,-3 0 0-16,-2 2 1 15,0-1 0-15,-5 1-8 16,2-1 8-16,-2-2 0 16,-1 0 6-16,-1 1-5 15,-2 0-1-15,0-1 0 16,0 0-4-16,-3-1 7 16,-1-2-3-16,0-3 3 15,0 2 0-15,4-2-6 16,0-3 3-16,2 2 0 15,-1-4 5-15,0 3-5 0,-3-4 0 16,-2 2-6-16,0 1 9 16,0-1-3-16,0 1 0 15,3-1-3-15,2-1 2 16,2 1 1-16,5 1 0 16,-1-1 5-16,4-1-5 15,1 2 0-15,1-1 0 16,0 1-1-16,0-1 1 15,2 1 0-15,1 1 6 16,-1 0-6-16,1 2-5 16,-2-5 3-16,0 3-1 15,-1-1 3-15,0 1 0 16,0-1-1-16,0-1-2 0,1 0 3 16,0 3-1-16,-4-2 0 15,-1 2-2-15,-5 1 3 16,-1-1 4-16,-2 2 1 15,-4-3-3-15,3 1-2 16,1-1-1-16,-3-1-3 16,5 0 4-16,-2-1 0 15,0-1-4-15,1 1 8 16,0-1-4-16,-1-1 0 16,2 2 0-16,0-2 0 15,3 2 0-15,1-1-6 16,1 0 2-16,-1 1 8 0,2-1 0 15,-2 3-4 1,-3-3-3-16,2 3 3 0,-3-1 7 16,0-1-6-16,1 1-2 15,-3 1 3-15,-1-1-4 16,-2 1 2-16,0-4 0 16,-2 1-4-16,2 0 3 15,-3-1 2-15,5-1-2 16,1 1 0-16,3 0 1 15,5-3 2-15,-3 4 2 16,5-2-4-16,2 0 2 16,-1 3-2-16,3-1 0 15,1-1 0-15,0 0 0 16,4 1 0-16,3 0 0 16,-1-4-5-16,3 2 4 0,3-1 1 15,-2-3 0-15,4 3 8 16,0-4-8-16,-1 0 0 15,-1 3 0-15,-3-2-2 16,0 0 1-16,-3 0 1 16,5 1 0-16,-3-1-3 15,4 1 3-15,-3 1 0 16,4-3 0-16,-3 3-1 16,0 1 4-16,2 0-3 15,-4-1 0-15,-1 1-20 16,2 2-4-16,-1 0-30 15,1 3-89-15,-3-4-171 16</inkml:trace>
  <inkml:trace contextRef="#ctx0" brushRef="#br0" timeOffset="160319.0888">1967 11272 37 0,'0'0'390'0,"0"0"-354"16,0 0-12-16,0 0-16 15,0 0 0-15,-85-23-4 16,79 17 23-16,-2 1-8 15,0 0-5-15,2 1 5 16,1 1 15-16,-1 0 4 16,-1 1-12-16,1-2-26 15,-3 2 5-15,1-1-1 16,-8 2-3-16,1 1 1 16,-1 0-2-16,-1-1 0 15,4 0-2-15,4 1 2 16,-6-2 0-16,3 2 0 0,-2 0 1 15,-2 0 3-15,1 0-4 16,0 0 2-16,-4 2-2 16,-2 4 0-16,2 2-1 15,-2 2 2-15,6-3-1 16,0-1 0-16,3-2-2 16,3 1 2-16,-3 0-2 15,2 1 4-15,-1 0-2 16,1-1 0-16,1 1 0 15,-2 0 5-15,-2 3-5 16,-2 1 3-16,2 0-7 16,-1-1 9-16,1-1-5 15,1 1 0-15,6-3 1 16,0-1 0-16,-1-1-1 0,4 1 0 16,-5-1-3-1,5 1 3-15,-3 1 0 0,0 0 0 16,0-1 2-16,-1 2-4 15,-1 1 2-15,2 1-1 16,-1-1 1-16,1 0-3 16,3 1-1-16,-3 0 4 15,0 4 0-15,-1 2 3 16,1 2-3-16,-2 1 0 16,2 0-2-16,0-1 1 15,-1-3 1-15,2 5 0 0,1-2 0 16,-1 2-2-1,2-1 1-15,3-1 1 0,-1 0 0 16,1 1-1-16,0 2 0 16,0 0 1-16,0 3 0 15,-3 4 1-15,1 3-1 16,-1 3 0-16,-4 1 1 16,4 5 0-16,0-3-1 15,-3-2 0-15,6-4 4 16,-3-4-4-16,3-4-5 15,0-1 5-15,0 0 0 16,0 0 1-16,0 3-1 16,0-2 0-16,6 4 0 15,-3 3 5-15,3-1-5 16,1 3-2-16,-2 2 2 16,-1-2-1-16,1 3 1 0,-1-5 0 15,2 0 4-15,0-3-10 16,0-1 8-16,0 1-2 15,2 1 2-15,-1 1-2 16,0 3-1-16,1 2 1 16,1 4 0-16,-3-3 0 15,7 0 1-15,-4-2 1 16,-1-3-2-16,5-1-1 16,-2-1-2-16,2 1 6 15,-4 0-1-15,3 3-2 16,0 0 0-16,-2 5-4 15,-2-2 4-15,-2 1 0 0,4-1 6 16,-7-3-4-16,5 0-1 16,-2-3-1-16,1-3 1 15,0 2-2-15,1-6 0 16,5 4 1-16,-4-3 0 16,2 2 0-16,-2 2 6 15,1 1-12-15,-1 0 10 16,-1 3-6-16,-3 2 4 15,-2-3-4-15,0 0 4 16,0-4-2-16,2 0 2 16,-2-4-4-16,0 2 4 15,3-1-2-15,1 0 0 0,-2 3 2 16,-1-1-3-16,-2 4 1 16,1 0 0-1,-2 2-7-15,-1 1 7 0,2-1 0 16,-1-2 6-16,1 2-5 15,-1-3-2-15,4 2-7 16,-1-2 8-16,-1 2 4 16,3-5 1-16,0 3-10 15,0-1 10-15,1 1-5 16,-2-2 0-16,1 1 0 16,-2 0-6-16,4 1 6 15,-1-1 6-15,5 0-5 16,-1-1-1-16,-1-1-1 0,2 0 1 15,0 1-1-15,-2-3 3 16,-2 0-1-16,1-1-1 16,-6-1 0-16,4-1-1 15,2 2 3-15,-3-3-2 16,3 1 0-16,0-2-2 16,0 0 2-16,0 0 0 15,-2 0-2-15,-2 2 2 16,1-1 0-16,-3 2 4 15,0-3-4-15,0 1 0 16,0 1 0-16,0-2 0 16,4 0 0-16,-7 0 0 15,3 2 1-15,0-4-6 16,-1 3 2-16,2-1 3 16,-1 1-1-16,-1 2 1 0,1 1 0 15,1-2 4-15,0-1-3 16,1 0-1-16,-2-3 2 15,0 2-1-15,3 2-1 16,-6 1-4-16,6 1 4 16,-3-1 1-16,-1-3 2 15,2 3-3-15,-1-6-4 16,-2 2 4-16,2-1 0 16,-1 0 2-16,-2-3 3 15,3 0-5-15,-2 1 1 16,-1 1-4-16,2-2 3 15,-1 1 0-15,-1-1 4 0,2-1-4 16,-2 1-6-16,0-2 6 16,0 0 0-1,3 1 1-15,-3 0-1 0,0 2 6 16,0 0-12-16,0-1 3 16,0 0 3-16,0 0 2 15,3 0-1-15,0 1 0 16,-3-4-1-16,4 3 0 15,-4-4-2-15,3 1 2 16,-3 1 4-16,5 0-4 16,-2-2-4-16,0 2 4 0,0 1-1 15,1 0 0 1,-2 1 1-16,1 0 0 0,1 1 2 16,-1-1 0-16,3 3 0 15,3-4-4-15,-3 2 2 16,1-2-1-16,1 0 1 15,-2-2 0-15,0 1 1 16,0 0-1-16,1 1 2 16,-1 0-2-16,0 0 0 15,0-1 1-15,-1 0-2 16,0-1 1-16,0-2-2 16,1 3 0-16,0 0 4 15,4-2-2-15,-4 3 0 16,-1-1 2-16,-1 2-2 0,2-1-5 15,-1-1 5 1,2 1 0-16,-4 1 2 0,5-3-2 16,-4 0 0-16,2-1 0 15,-3 0-1-15,3 1 2 16,-2-1 0-16,1 2-1 16,1 0 0-16,0-1 0 15,3 1 0-15,-3-1 0 16,-2 3-2-16,2-4 2 15,0 2 0-15,-1-1 1 16,2-4-1-16,-1 1 0 16,-3 0 0-16,2-4 0 15,-4 3 0-15,2-1-1 0,0-1 0 16,-1 2 2 0,2-2 8-16,-3-1-9 0,2 1-9 15,0-1 9-15,-1 0-1 16,4 0 1-16,-3 1-6 15,3-1 15-15,6-1-7 16,-3 0-2-16,0 1 2 16,7 1-2-16,-2-2 3 15,2 1-3-15,-1 0 6 16,4-1-6-16,-1 1 0 16,-3 0-1-16,1-1 0 15,-2 1 2-15,2-2-2 0,-2 0 1 16,2 0-13-1,5 0-31-15,0 0-57 0,6 0-52 16,-5-10-192-16</inkml:trace>
  <inkml:trace contextRef="#ctx0" brushRef="#br0" timeOffset="163745.7212">657 13871 138 0,'0'0'181'16,"0"0"-169"-16,0 0 9 15,0 0-20-15,0 0 1 16,0 0 30-16,0 0 23 15,-16 0 9-15,16 0-18 16,0 0-29-16,0 0-3 16,0 0-5-16,0 0-7 0,0 0-4 15,0 0 0 1,3 7-3-16,12 1 3 0,3 2 4 16,6 0-4-16,1-2 2 15,8-3 0-15,1-2-2 16,5-1 4-16,1-2-2 15,2 0 9-15,4 0-5 16,-4-3-4-16,4-4 12 16,-9-1-12-16,-4 2 7 15,-9 0-6-15,-3 1-1 16,-6 1 6-16,-6 2-3 16,-3-1-1-16,-3 3 7 15,1-2-4-15,1-2 9 16,2-4-6-16,4-4-7 0,5-3 2 15,-1 1 10-15,0 2-12 16,0 2-1-16,0 3 1 16,-3-1-2-16,-2 5-9 15,-4 1-54-15,-3 2-68 16,-3 0-3-16,0 0-69 16</inkml:trace>
  <inkml:trace contextRef="#ctx0" brushRef="#br0" timeOffset="164153.5642">1096 13701 97 0,'0'0'267'16,"0"0"-253"-16,0 0-3 15,0 0-11-15,0 0 6 16,0 0 3-16,39-24 8 16,-23 20 12-16,1 3-25 15,5 1-4-15,3 0 0 16,-1 4 4-16,6 9 3 16,-6 4 2-16,-2 4-9 15,-4 2-1-15,-1 6 1 0,-4 0 1 16,-4 2 4-1,-3 1 4-15,3-1 18 0,-6-3 5 16,0 0-31-16,-3-2 6 16,0 2 1-16,0-3 4 15,-5 0-2-15,-8-4-10 16,4 0 7-16,0 0-6 16,-1-1-2-16,-1 0-31 15,2-1-101-15,-1-5-105 16</inkml:trace>
  <inkml:trace contextRef="#ctx0" brushRef="#br0" timeOffset="171596.4982">10147 12279 128 0,'0'0'126'16,"0"0"-42"-16,0 0-82 16,0 0-2-16,0 0 3 15,0 0 4-15,0 0 18 16,0 0-22-16,3-12 14 16,0 12 11-16,-3 0 5 15,0 0 5-15,0-1-17 16,0 1 4-16,0 0-17 0,0 0-5 15,0 0 4-15,0 0-2 16,0 0-3-16,4 0-1 16,2 0 0-16,3 0 2 15,2 0 7-15,2 0 5 16,1 0 6-16,3 0-21 16,6 3 14-16,1 1-3 15,1 1-2-15,2-3-4 16,-5 0-3-16,0-2-4 15,-5 0 5-15,-4 1-2 16,-4-1-1-16,-3 0-20 16,-3 0-60-16,-1 0-12 0,-2 0-137 15</inkml:trace>
  <inkml:trace contextRef="#ctx0" brushRef="#br0" timeOffset="172162.8311">10153 12332 144 0,'0'0'103'0,"0"0"-88"15,0 0-15-15,0 0 11 16,0 0 56-16,0 0 12 15,-3 0-45-15,3 0-9 16,10 1 10-16,-1 1-13 0,3-1-18 16,3 0 13-1,2 1 0-15,2-2-8 0,-1 0 3 16,0 0-10-16,1 0 4 16,-1 0 12-16,-2 0-14 15,-2 0-1-15,-1 0 0 16,-4 0-2-16,4 0 3 15,-2 0-4-15,-2 0 0 16,-3 0 2-16,-2 0-2 16,-2 0-2-16,-2 0 1 15,0 0-6-15,1 0-6 16,1 0-5-16,-1 0-2 16,1 0 16-16,-1 2-69 0,-1-2 16 15,2 0 2 1,-1 0-55-16,2 0-139 0</inkml:trace>
  <inkml:trace contextRef="#ctx0" brushRef="#br0" timeOffset="178441.1753">10787 13295 330 0,'0'0'55'15,"0"0"28"-15,0 0-22 0,0 0-32 16,0 0 7 0,0 0 6-16,0 0-13 0,-3 0 3 15,3 0-22-15,0 0-8 16,0 0-1-16,0 0-1 16,0 0-6-16,0 0-24 15,13 0 2-15,1 2 11 16,3 1-45-16,0 2 13 15,5 1-50-15,-1-1-20 16,-1 0-42-16</inkml:trace>
  <inkml:trace contextRef="#ctx0" brushRef="#br0" timeOffset="179796.0141">12262 13295 168 0,'0'0'101'0,"0"0"-61"0,0 0 2 16,0 0 20-16,0 0-8 15,0 0 39-15,3-31-29 16,-3 28-32-16,1 2 11 16,1-1-23-16,-2 2-9 15,3 0-11-15,0 0 1 16,7-1-2-16,5-1 1 16,4 1 0-16,4 1-1 15,1 0 4-15,1 0-3 16,-1 0 0-16,3 0 1 15,-2 6-3-15,-1-2 3 16,5 0-1-16,0-1 0 0,7 1-1 16,-2-1 1-1,2-1 7-15,0 1-7 0,4-1-1 16,3 1 1-16,2-1 1 16,4-1-1-16,-2 1-4 15,3-2 4-15,1 0 0 16,3 0 6-16,3 0-5 15,1 0-1-15,-2-5-1 16,0 0 1-16,-6 0 5 16,1 1-3-16,0 1 3 15,-1-4-2-15,-2 3 3 16,-2-1-4-16,-5 1 0 0,-4 4-2 16,-6-4-3-16,-5 3 3 15,-6-1 7-15,-6 2-4 16,-4-1 1-16,-5 1-3 15,-4 0 3-15,1 0 0 16,-2 0-4-16,0 0 0 16,0 0 9-16,0 0-7 15,0 0-2-15,0-2 0 16,0 1 0-16,0 1-3 16,0 0 3-16,0 0-32 15,1 0-36-15,4 0-55 16,4 0-39-16,1 0 67 15,2 0-181-15</inkml:trace>
  <inkml:trace contextRef="#ctx0" brushRef="#br0" timeOffset="181237.3148">13018 13309 417 0,'0'0'83'0,"0"0"3"15,0 0-41-15,0 0-17 16,0 0-12-16,0 0-10 16,0 0 5-16,0-26-11 15,0 31-6-15,0 14 6 16,5 7 1-16,2 10 19 16,-2 4 19-16,-4 3-30 0,2-2 17 15,-3-6-24-15,0-5-1 16,0-8 7-16,0-5-6 15,0-5-1-15,0-4-1 16,0-5-6-16,0-3-36 16,0 0-17-16,3-2 15 15,7-19 20-15,7-10-182 16,1-7-134-16</inkml:trace>
  <inkml:trace contextRef="#ctx0" brushRef="#br0" timeOffset="181469.342">13169 13366 132 0,'0'0'148'0,"0"0"-28"16,0 0 32-16,0 0-55 16,0 0-19-16,0 0-30 0,0-22-32 15,0 22-14-15,0 6-2 16,0 11 1-16,0 7 17 16,0 3 5-16,0 0-22 15,0 0 11-15,0-3-6 16,0-3-6-16,0-4 5 15,0 0-5-15,0-3-5 16,0 0-14-16,0-1-37 16,-6 2-33-16,-17-1-90 15,-5-6-81-15</inkml:trace>
  <inkml:trace contextRef="#ctx0" brushRef="#br0" timeOffset="181701.8982">12853 13596 621 0,'0'0'0'0,"0"0"0"16,0 0-18-16,0 0 16 16,0 0 4-16,0 0 1 15,98 9 1-15,-80-7-1 16,4-2-3-16,-3 5 0 15,3-2-7-15,0 5-9 16,-4-2-141-16,-5 0-131 0</inkml:trace>
  <inkml:trace contextRef="#ctx0" brushRef="#br0" timeOffset="182535.9135">12714 14280 201 0,'0'0'335'16,"0"0"-270"-16,0 0-65 0,0 0 13 15,0 0 36-15,0 0 37 16,-2 4-5-16,2-4-6 16,0 0-45-16,3-12-24 15,8-2-6-15,2-3 10 16,5-6-4-16,3-5-6 15,1-3 0-15,-1-3 5 16,2 0-5-16,-3 2-3 16,-1 5-3-16,-6 9 6 15,-6 8-2-15,-4 6 0 16,-3 4-4-16,0 0-22 16,0 0-22-16,0 15 3 0,0 7 45 15,0 5 2-15,0 0 10 16,0-6-10-16,0-6 7 15,0-5-7-15,0-7 1 16,0-3-8-16,0 0 6 16,0 0 1-16,9-6 11 15,12-16-11-15,7-7 7 16,2-3-7-16,-4 4-4 16,-7 9 2-16,-10 9 1 15,-3 5 1-15,-3 5 0 16,-2 0-2-16,1 2 1 15,1 16-8-15,-3 7 9 16,0 7 3-16,0 5 9 0,0-1 9 16,-5-2-14-1,5-6 2-15,0-5-9 0,0-6-2 16,2-5-18-16,7-5-9 16,1-2-29-16,7-5-8 15,2 0-25-15,5-16-83 16,1-7-184-16</inkml:trace>
  <inkml:trace contextRef="#ctx0" brushRef="#br0" timeOffset="183584.5206">13221 14160 357 0,'0'0'178'15,"0"0"-92"-15,0 0-13 16,0 0-28-16,-81 25 10 16,67-10-11-16,3-3-7 0,5-5-12 15,6 0-9-15,0-4-16 16,0 0 0-16,0-3-1 15,5 0 1-15,8 0 6 16,3 0 0-16,1-1 8 16,-5-11-8-16,-5 2-4 15,-5-4 3-15,-2 3-10 16,0 2 5-16,0 0-29 16,0 5-7-16,-2 1 26 15,-1 1 1-15,-1 2-14 16,4 0-2-16,-2 0-17 15,2 5 32-15,0 6 3 0,0 1 2 16,8 0 2 0,2-2 2-16,2-5 0 0,-1-1-3 15,3-4 0-15,3 0 4 16,5-1 16-16,5-14-10 16,3-8 13-16,1-5-15 15,-1-6 8-15,4-5-12 16,-4-3 4-16,-2 0-1 15,-2 3-1-15,-8 2-2 16,-5 6 0-16,-4 9 0 16,-3 5 2-16,-1 7-2 15,-1 4 1-15,-3 5 1 16,-1 1 4-16,0 0-12 16,0 0 3-16,0 0-14 0,0 0-5 15,0 10 11-15,0 9 9 16,-10 9 2-16,1 3 13 15,-1 2-10-15,1 1 9 16,3-2-5-16,4-2-2 16,2-3 3-16,0-4-6 15,8-2-2-15,10-4-2 16,1-5 0-16,2-2 2 16,1-6 3-16,4-2-3 15,-3-2 1-15,0 0 10 16,1-8-11-16,-2-7 2 15,-1-4 0-15,-6-5 7 16,4-3-9-16,-5-2 3 0,-1 0 0 16,-2 0-2-1,-4 2 7-15,-1 6-8 0,-3 6 0 16,0 7 2-16,-3 3-1 16,0 5-1-16,0 0 0 15,0 0-4-15,0 0-6 16,0 0 4-16,0 6-5 15,0 11 10-15,0 7 1 16,0 5 0-16,0 3 0 16,0-1 9-16,0 0 2 15,-6-3-5-15,-1-3-3 16,1-5 9-16,1-7-1 0,4-7-5 16,-1-1-3-1,2-3 0-15,0-2 3 0,0 0-4 16,0 0 2-16,0 0 9 15,6-18-10-15,16-10-6 16,7-5-38-16,-1 6-14 16,-5 8 48-16,-7 9 2 15,-7 9 5-15,0 1 0 16,0 0-4-16,0 8-1 16,0 7 1-16,-2 2 4 15,2 2 3-15,-1-5 1 16,-2-4-4-16,0-5 0 15,2-2-5-15,1-3-1 0,-1 0 6 16,7-3-25 0,-8-16-74-16,-7-10-284 0</inkml:trace>
  <inkml:trace contextRef="#ctx0" brushRef="#br0" timeOffset="183758.3621">13487 13972 352 0,'0'0'0'16,"0"0"-203"-16,83 0 72 0</inkml:trace>
  <inkml:trace contextRef="#ctx0" brushRef="#br0" timeOffset="184199.4408">14165 14145 396 0,'0'0'164'15,"0"0"-99"-15,0 0-12 0,0 0-6 16,0 0-3-16,0 0-15 16,-2 1-6-16,10-4-14 15,9-11-1-15,5-5-7 16,3-1 2-16,-1-1-3 15,-3-1-3-15,-3 3-9 16,-6 3-10-16,-3 8 9 16,-8 5 13-16,-1 3-6 15,0 0-11-15,0 0-10 16,0 0-11-16,-8 17 38 0,0 1 4 16,0 2-4-16,5 0 0 15,3-5 10-15,0-2-10 16,0-4-12-16,11 0 5 15,5-4 5-15,2 0-1 16,9-5-122-16,1 0-73 16</inkml:trace>
  <inkml:trace contextRef="#ctx0" brushRef="#br0" timeOffset="184716.1391">14511 14170 542 0,'0'0'0'16,"0"0"2"-16,0 0-2 0,0 0 101 16,0 0-6-16,0 0-73 15,16-33-21-15,1 8 3 16,4-1 9-16,-2-1-13 15,1 5-4-15,-4 4 3 16,-6 7-7-16,-3 4 5 16,-4 7 2-16,-2 0-7 15,-1 0-15-15,0 0 7 0,0 13 4 16,0 1 12-16,0 0 0 16,3-2 17-16,3-4-7 15,0-3-4-15,1-3-2 16,8-2-4-16,5 0 4 15,10-12 4-15,4-12-7 16,6-5-1-16,-7-3-10 16,-5 3-2-16,-10 3 12 15,-8 11 8-15,-4 7 21 16,-4 6 7-16,-2 2-33 16,0 0-3-16,0 12-10 15,-3 9 9-15,-7 5 2 16,2 3 18-16,2 0-17 15,3-1 4-15,3-3-6 16,0-1-14-16,0-6-44 0,14-7-50 16,6-6-83-16,3-5-64 15</inkml:trace>
  <inkml:trace contextRef="#ctx0" brushRef="#br0" timeOffset="185482.3697">15026 14098 429 0,'0'0'187'0,"0"0"-131"15,0 0-42-15,0 0-13 16,0 0 6-16,0 0 31 16,-24 59-12-16,18-37-9 15,4-6-17-15,2-7 0 16,0-6-4-16,0-3 8 0,0 0-4 16,10 0 20-16,6-10-2 15,6-11-3-15,-2-6-15 16,-3-2 0-16,-6 2-19 15,-6 7-3-15,-5 6 15 16,0 9-12-16,0 4-5 16,0 1-9-16,-8 0-69 15,-6 6 80-15,-2 9 21 16,5-2 1-16,3 0 2 16,6-4-1-16,2-1-1 15,0-3 0-15,0-1 0 16,0-1 3-16,9 0 18 15,0-1 12-15,3-2-15 0,1 3 9 16,-1-3-12 0,5 0 0-16,-4 0 1 0,2 0-4 15,2-7 7 1,-3-3-19-16,4-3 15 0,2-4-3 16,-4 0-6-16,1-2 4 15,-5 2 2-15,-1-1-3 16,-2 0 0-16,-3 1-7 15,-1 4-2-15,1 2 1 16,-6 6 0-16,0 0-1 16,0 2-1-16,0 2-2 15,0 1-20-15,0-3 15 0,0 3-1 16,-7-2-27 0,0 2 16-16,4 0 8 0,2 0 4 15,1 0 8-15,0 0 6 16,0 0-4-16,0 0 1 15,0 0 4-15,0 0-6 16,0 0-2-16,-2 0-9 16,-1 0 9-16,-1 0 1 15,-1 0 1-15,1 0 2 16,3 0-1-16,1 0-2 16,0 0 2-16,0 0 5 15,0 0-1-15,0 0-5 16,0 0 2-16,0 0-3 15,0 0 6-15,0 0-6 16,0 0-10-16,-3 0-21 0,-2 0-56 16,-1 2-5-16,-3 8-2 15,-1-2-17-15,-1-4-207 16</inkml:trace>
  <inkml:trace contextRef="#ctx0" brushRef="#br0" timeOffset="186910.2697">15305 14112 299 0,'0'0'0'0,"0"0"-17"16,0 0 5-16,-5-80 12 15,10 66 5-15,4 2 50 16,-1 6-26-16,-1 1 44 16,-3 2-53-16,-1 3 55 15,0 0-33-15,-1 0-10 0,-2 0 16 16,0 0-3 0,0 0-8-16,0 0 9 0,0 0-6 15,0 0 3-15,0 0-10 16,0 0-8-16,0-1-14 15,0 1 0-15,0 0-6 16,0 0-5-16,0 0-4 16,0 0 2-16,0 0 2 15,0 0-23-15,0 0-3 16,0 0-7-16,0 0-13 16,0 0-16-16,-3 0-46 15,-6 4-131-15,-9 9-24 16,0-2 166-16</inkml:trace>
  <inkml:trace contextRef="#ctx0" brushRef="#br0" timeOffset="186986.4435">15305 14112 487 0</inkml:trace>
  <inkml:trace contextRef="#ctx0" brushRef="#br0" timeOffset="187235.6409">15305 14112 487 0,'-88'42'75'0,"88"-56"58"0,0-6-119 0,14-9-9 0,6-3-4 16,1-2 30-16,1-2 12 15,-2 2-28-15,1-2 8 16,-1 0-23-16,-3 3 4 16,-1-1-4-16,-5 4 2 15,-5 5 11-15,-2 10-13 16,-1 4-3-16,-3 9-3 0,0 2-2 16,0 5-3-16,0 22-9 15,-10 10 19-15,-2 8 2 16,0-1 4-16,1-5 5 15,7-9-7-15,4-9-3 16,0-4 0-16,0-7 3 16,0-2-3-16,9-3-5 15,4-3-25-15,1-2-52 16,-4-12-198-16</inkml:trace>
  <inkml:trace contextRef="#ctx0" brushRef="#br0" timeOffset="187379.6016">15260 13922 604 0,'0'0'0'16,"0"0"-111"-16,0 0-42 16,0 0-123-16</inkml:trace>
  <inkml:trace contextRef="#ctx0" brushRef="#br0" timeOffset="188309.8594">15445 14156 383 0,'0'0'96'0,"0"0"-17"16,0 0-67-16,0 0 0 0,0 0 66 15,0 0-19-15,64-22-57 16,-34 0 9-16,0 1-9 15,1-1 2-15,-4-2-3 16,-3 2-1-16,-6 3-7 16,-9 2-16-16,-2 10 9 15,-7 2-3-15,0 5-1 16,0 0-1-16,-10 5-29 16,-8 12 48-16,-3 2 13 15,0 4 4-15,4 0 4 16,6-4-6-16,5-4-7 15,6-3-8-15,0-5-16 16,0 0 11-16,14-3 4 0,13-4 1 16,11 0 5-16,5 0-5 15,8-13-25-15,-6-2-19 16,-4-2 23-16,-7 2-32 16,-5 0 53-16,-7 7-13 15,-8 1 8-15,-7 4-2 16,-7 3-7-16,0 0-33 15,-1 0 22-15,-14 7 25 16,-6 7 40-16,4 3-10 16,-2 2 17-16,1 0 6 15,5 1-12-15,3 0-17 16,5-3-13-16,5 0-10 0,0-3-1 16,0-2 8-16,5-5-4 15,8-1 4-15,2-4 2 16,4-2-1-16,0 0-5 15,-2 0-4-15,-2 0-22 16,-8 0 7-16,-5-2-17 16,-2 1 29-16,0-2-46 15,-8-1 22-15,-10-1-218 16,0 1 235-16,2 4 10 16,5 0 69-16,5 0 2 15,2 0-47-15,4 0-21 16,0 0-3-16,0 2-17 15,0 9 17-15,0 2 3 16,9 1 43-16,3-1-23 16,6-6-13-16,0-3 15 0,3-4-11 15,4 0 13 1,0-14-5-16,5-3 17 0,-2-9-37 16,0-3 5-16,0-7-7 15,-1-3-6-15,-4-3-18 16,-3-1-1-16,-5 2 4 15,-2 6 20-15,-5 10-39 16,-2 9 40-16,-5 10 19 16,-1 6-10-16,0 0-6 15,0 14-3-15,0 13 0 0,-7 9 32 16,-3 2-9 0,2 0 6-16,3-2-18 0,5-7 2 15,0-7-9-15,0-5-4 16,3-6 0-16,13-6-32 15,4-5-75-15,-1 0-137 16</inkml:trace>
  <inkml:trace contextRef="#ctx0" brushRef="#br0" timeOffset="188430.6789">16317 14079 509 0,'0'0'85'15,"0"0"-51"-15,0 0-34 16,0 0-32-16,0 0-6 0,0 0-4 15,38 10-74 1</inkml:trace>
  <inkml:trace contextRef="#ctx0" brushRef="#br0" timeOffset="193066.0817">26383 13204 38 0,'0'0'43'0,"0"0"-37"15,0 0 2-15,0 0 2 16,0 0 42-16,0 0-14 15,0-11 3-15,0 11-23 16,0 0 28-16,0 0-13 16,0 0-3-16,0 0-6 15,0 0 4-15,0 0-8 16,0 0-9-16,0 0-4 16,0 0-2-16,0 0-5 15,0 0 10-15,0 0 4 16,0 0 13-16,0 0 10 15,0 0-8-15,0 0-10 16,0 0-6-16,0 0-12 0,0 0 2 16,0 0 1-16,4 0-4 15,8 0 5-15,2 0-3 16,3 0 4-16,-2 0-6 16,2 0 0-16,-2 0-1 15,-1 0 4-15,-1 0-4 16,-4 0 1-16,-1 0-21 15,-2 0-26-15,-4 0-117 16,-2 0-119-16</inkml:trace>
  <inkml:trace contextRef="#ctx0" brushRef="#br0" timeOffset="196469.0031">4701 14969 87 0,'0'0'237'0,"0"0"-172"16,0 0 11-16,0 0-55 16,0 0 18-16,0 0 8 15,0 0-1-15,0 0 5 16,0 0-28-16,0 0-3 15,0 0 2-15,0 0-16 0,0 0-6 16,0 0-4-16,0 0 1 16,0 0-5-16,8 3-3 15,11 2 11-15,6 1 8 16,8 1-8-16,-2 0 5 16,2-1-5-16,-3-1-5 15,-2-5 2-15,-1 3 5 16,-6-2-2-16,-3-1 1 15,-4 2 0-15,-6-1-1 16,-2 1-41-16,-4-1 1 16,-1 1-53-16,-1 3-85 15,0-1 31-15</inkml:trace>
  <inkml:trace contextRef="#ctx0" brushRef="#br0" timeOffset="197340.324">4365 15945 447 0,'0'0'125'0,"0"0"-56"15,0 0-47-15,0 0-13 16,0 0 11-16,0 0-1 16,-3-3-3-16,3 3-12 15,0 0-2-15,11 0-1 0,11 0 3 16,2 0-3 0,0 0 2-16,0 0 0 0,0 0-2 15,-5 0 1-15,-1 0-4 16,-2 0 5-16,-5 3-8 15,1 1 2-15,1 1-16 16,-2 0-23-16,-1 2-25 16,-1 2-83-16,-1-5-101 15</inkml:trace>
  <inkml:trace contextRef="#ctx0" brushRef="#br0" timeOffset="201960.0336">3879 14344 208 0,'0'0'28'0,"0"0"9"16,0 0 8-16,0 0-18 15,0 0-6-15,-13-78 11 16,13 70 6-16,0 1 18 15,0 2-13-15,-3 2 7 16,3 1-19-16,0 2 13 16,-3 0-3-16,1 0-2 15,1 0-14-15,-2 0-7 0,0 0-5 16,0 0 0 0,-3 0 0-16,-3 0-13 0,-3 0 0 15,-7 14-1-15,-1 3 1 16,-4 7 4-16,-1 2-4 15,4 6-4-15,0 3 2 16,2 4 2-16,3 5 2 16,5 0 5-16,5 1-14 15,6-2 7-15,0 1-5 16,12-3 5-16,12-3 0 16,7-1 1-16,8-1-1 15,7-3 0-15,8 0 3 16,7-2-6-16,11-6 3 15,13-6-29-15,16-7-7 16,20-3-34-16,19 1-74 0,8-3-155 16,1-2 66-1</inkml:trace>
  <inkml:trace contextRef="#ctx0" brushRef="#br0" timeOffset="202755.2718">11024 13950 388 0,'0'0'187'0,"0"0"-181"15,0 0-12-15,0 0-8 16,0 0 12-16,0 0 4 16,-8-21 9-16,22 21-4 15,11 0 39-15,4 0 9 16,2 9-16-16,2 4-33 16,0 6 0-16,-2 5-6 15,0 5 7-15,-2 5 3 16,-6 7-10-16,-2 4 0 15,-6 5 0-15,-6 3 12 0,-6 0-12 16,-3 0 4-16,0 0 4 16,-9 1-7-16,-9-1 1 15,-7 5-4-15,-10-5-23 16,-9 3-45-16,-4-3-33 16,-12-2-138-16</inkml:trace>
  <inkml:trace contextRef="#ctx0" brushRef="#br0" timeOffset="203788.3002">3705 15163 483 0,'0'0'11'0,"0"0"23"16,0 0-8-16,0 0-17 0,0 0-7 15,0 0 10-15,-90 81 11 16,83-42-6-16,2 8 4 15,4 6 1-15,1 5 6 16,0 5-17-16,4 2-3 16,11 3 6-16,11 0-14 15,8 0 0-15,9-3-3 16,18-3 3-16,14-1 0 16,19-5-10-16,25-5 3 15,26-10-21-15,25-13-42 16,19-11-61-16,13-11-46 0</inkml:trace>
  <inkml:trace contextRef="#ctx0" brushRef="#br0" timeOffset="204381.3005">6952 15221 581 0,'0'0'6'0,"0"0"4"15,0 0-8-15,0 0-2 0,0 0 7 16,0 0-2-16,0 0 5 16,-5-5-9-16,29 5 33 15,7 0 6-15,5 14-33 16,0 6 1-16,5 6-8 16,2 6 0-16,-3 4 11 15,3 6-11-15,-4 2 0 16,-8 3 5-16,-7 0-2 15,-6 3 3-15,-9 1-6 16,-9 0-13-16,0 2 0 16,-27-5-4-16,-13 2-4 15,-14-3-21-15,-10-4 6 16,-9 1-4-16,-2-5-65 16,-1-8-16-16,9-14-18 0</inkml:trace>
  <inkml:trace contextRef="#ctx0" brushRef="#br0" timeOffset="209285.4873">18992 14621 536 0,'0'0'61'0,"0"0"42"15,0 0-56-15,0 0-34 0,0 0 2 16,0 0-15-16,0 0 29 15,-3 0-14-15,25-3-12 16,17 0 11-16,10-4 2 16,10-2-6-16,2 1-4 15,4-2-6-15,0-1 0 16,-6 0 4-16,-7 0-4 16,-14 0 0-16,-13 3-1 15,-12 1 0-15,-10-3 0 16,-3 0-7-16,-10-3-42 15,-23-4-17-15,-9 3 9 0,-8 0 4 16,5 1 8-16,10 0 46 16,12 3 17-16,8 2 8 15,10 5 9-15,4 0-25 16,1 0 7-16,10 3-16 16,24-3 0-16,14-1 9 15,10 4-9-15,-2 0 3 16,-4 2-3-16,-6 10 1 15,-8 3 1-15,-7 2-1 16,-9 3-1-16,-10 3-15 16,-11 4 15-16,-1 2 0 15,-11 3 18-15,-13 0-5 0,-2 1-13 16,-2-2 20 0,4-3-12-16,3-2-8 0,9 0-5 15,9-5-30 1,3-2-79-16,11-9-107 0</inkml:trace>
  <inkml:trace contextRef="#ctx0" brushRef="#br0" timeOffset="209629.5084">20613 14318 200 0,'0'0'416'0,"0"0"-302"16,0 0-77-16,0 0-31 15,0 0-6-15,0 0 0 16,6 24 12-16,-1 10 54 15,2 6-43-15,-2 5 1 16,-5 3-6-16,0 0-16 16,0-4 6-16,0 0-7 15,-7-7 0-15,-4-8-2 16,0-3-58-16,1-9-17 0,1-11-45 16,6-6-178-16</inkml:trace>
  <inkml:trace contextRef="#ctx0" brushRef="#br0" timeOffset="210695.2407">20960 14165 502 0,'0'0'90'0,"0"0"-90"15,0 0-7-15,0 0 7 16,-26 84 18-16,5-46 16 0,-4 5 3 15,-4-1-1-15,-2 0-15 16,-3-4-2-16,-1-5-11 16,6-9-6-16,5-4 0 15,7-8 1-15,7-7-6 16,8-3 10-16,2-2-7 16,0 0 0-16,0 0-6 15,0 0-18-15,12 0 23 16,11-2-12-16,4-1 13 15,4 3 0-15,-1 0 1 16,1 0-1-16,4 2 10 16,1 7 1-16,2 0 26 15,-1 0-29-15,-1-3 3 0,-2-2 0 16,3-4-9 0,-2 0 19-16,-2 0-15 0,-1-12-1 15,0-7 9-15,-2-3-11 16,-4-1-6-16,-4 0 1 15,-9 6-7-15,-6 8 9 16,-5 4-1-16,-2 4-9 16,0 1 0-16,0 0-14 15,-3 12-2-15,-12 11 26 16,-5 7 3-16,4 2 3 16,7-1 11-16,5-6-4 15,4-4-12-15,0-10-1 16,17-5 10-16,11-5 8 15,12-1 3-15,13-3 0 0,7-14-20 16,2-8 5-16,-4-3-6 16,-11-1-4-16,-11 0-18 15,-12 3 12-15,-14 9-11 16,-7 9 10-16,-3 6-1 16,0 2-5-16,-13 5 3 15,-14 14 14-15,-3 4 0 16,2 3 7-16,11-5-7 15,9-4 1-15,6-3-2 16,2-3 1-16,0-5-9 16,9-3 9-16,9-3 2 15,9 0 9-15,4-6-2 16,3-13-1-16,-1-1-3 0,-6 1 0 16,-5 2-5-16,-7 3 1 15,-6 5-7-15,-4 4 6 16,-5 5 0-16,0 0-3 15,0 0-7-15,0 0-11 16,0 14 8-16,-10 6 13 16,-6 6 1-16,3 2 7 15,-4 0-6-15,2-2 19 16,1-1-20-16,0 1 5 16,-1-2 3-16,3-2-8 15,-1 1 4-15,1-4-2 16,-3-1-1-16,0-1 5 0,-1-2-1 15,-1 0-6 1,1-4-6-16,4-1-19 0,3-5 23 16,6-3 1-16,3-2-4 15,0 0 4-15,1-5 1 16,24-15 5-16,16-7 2 16,12-3-7-16,6 1 3 15,1 5-3-15,-4 5 9 16,-3 3-11-16,-10 4 2 15,-13 4-30-15,-19 5-32 16,-11 3-58-16,-31 0-212 16</inkml:trace>
  <inkml:trace contextRef="#ctx0" brushRef="#br0" timeOffset="213210.0249">18577 13607 570 0,'0'0'10'15,"0"0"85"-15,0 0-29 16,0 0-20-16,0 0-38 16,0 0 11-16,0-36-14 15,0 36-5-15,0 0 1 16,0 4-1-16,0 14-2 15,0 13 2-15,-7 10 6 16,1 4 5-16,0-1 5 16,6-7-16-16,0-8 8 15,0-8-8-15,9-7-3 16,6-6 2-16,7-7 1 16,6-1 0-16,10-1 9 0,8-18-1 15,-1-3-6-15,-5 2-2 16,-12 0 6-16,-10 4-6 15,-10 7 0-15,-5 2 0 16,-3 3-1-16,0 4-10 16,0 0 3-16,0 0 4 15,0 0-16-15,0 1-16 16,-6 14 33-16,0 5 2 16,1 1 1-16,5 3 0 15,0 0 0-15,0 0 4 16,0-3-4-16,9 0 0 0,2-2-4 15,2-5 3-15,-2-3-2 16,-1-4 4-16,0-3-1 16,-1-4 1-16,0 0 0 15,5 0-1-15,2-14 5 16,5-5-3-16,0-1-1 16,-5 1-1-16,1 5 8 15,-4 4-8-15,2 5-1 16,-4 3-7-16,-1 2 11 15,0 0-3-15,-1 6 0 16,-1 11-11-16,-1 0 10 16,-2 3 1-16,-4 1 0 15,-1-4 0-15,0-3 0 0,0-1-1 16,0-3 2 0,-3-5-1-16,2-2 0 0,1-1-8 15,0-2-1-15,0 0 5 16,0-3-7-16,6-10-10 15,10-3-20-15,3-1 24 16,2 5 15-16,-3 2 3 16,0 0-1-16,-4 4 1 15,2 0 12-15,-2-3 8 16,3 2-4-16,-2-2-2 16,3 1-2-16,0-2-11 15,-2-2 4-15,2-2-2 16,2-2-2-16,-1-5-1 15,-4-3 0-15,0 2-1 0,-8 3-13 16,-3 10 13-16,-4 3-14 16,0 6 11-16,0 0-25 15,0 0-18-15,0 8 10 16,0 8 26-16,-7 5 10 16,1 4-4-16,-1 3 4 15,1-2 12-15,2-2-6 16,4-1 12-16,0-4-12 15,0-6 0-15,0-4-3 16,1-3-2-16,8-1 2 16,3-5 4-16,6 0 15 15,0 0-3-15,4 0-5 16,2-11-5-16,-3-2-1 0,1 1-7 16,1-4 2-1,-4 1 11-15,-1-1-12 0,3 0 4 16,-5 1-4-16,2 1 0 15,-3 3-2-15,-2-3 2 16,-2 7-2-16,-1-2 0 16,-2 2 0-16,-4 1 0 15,-2 2-3-15,-1 3 2 16,-1 1-1-16,0 0-5 16,0 0-27-16,0 1 10 15,-7 15 13-15,-8 1 11 16,1 5 8-16,0 1-8 0,2-2 4 15,4-3 3-15,6-1-6 16,2-4-2-16,0-2 2 16,7-3-1-16,8-5 0 15,7-3 3-15,6 0 8 16,4-12-10-16,-3-8 3 16,-3-3-4-16,-10 0-4 15,-4-1 4-15,-6 5 3 16,-3 1-1-16,0 7 1 15,-1 8-3-15,-2 1 2 16,0 1-6-16,0 1 4 16,0-2 0-16,0 2-7 15,0 0 3-15,1 16 4 0,2 4 0 16,-3 3 2 0,0 1-7-16,0 1 8 0,0 0-3 15,-10-2 0-15,-3-4 2 16,2-2-2-16,2-5 0 15,3-5 0-15,4-3 2 16,2-2-2-16,0-2-23 16,0 0-2-16,18-9-26 15,21-12-88-15,15-6-39 16,10 1 101-16,-2 9 77 16,-8 5 59-16,-8 7-7 15,-14 5-23-15,-12 0 41 16,-8 0-4-16,-7 0-39 0,-3 3-20 15,-2 8-7-15,0 4 0 16,-13 3-11-16,-15-2-114 16,-9-7-297-16</inkml:trace>
  <inkml:trace contextRef="#ctx0" brushRef="#br0" timeOffset="214805.1654">11315 14626 413 0,'0'0'82'15,"0"0"-9"-15,0 0-67 16,0 0 14-16,0 0 11 16,0 0 16-16,9 0-25 15,0 0 3-15,5 0-12 16,9 0 4-16,4 3-2 15,8 2 1-15,3 1 9 0,1-1-16 16,5 0 2-16,3-1 2 16,2-1-1-16,-3-2 6 15,-4 0-13-15,-8-1-5 16,-9 0 5-16,-11 0-5 16,-5 0 0-16,-7 0-4 15,-2 0 1-15,0 0-8 16,0-9-41-16,-13-3-96 15,-4 0-105-15,-3 1 18 16</inkml:trace>
  <inkml:trace contextRef="#ctx0" brushRef="#br0" timeOffset="215114.2934">11656 14534 76 0,'0'0'229'0,"0"0"-147"0,0 0-1 16,0 0 28-16,0 0-29 15,0 0-20-15,-12-25 9 16,12 25-1-16,0 0-49 16,0 0-19-16,12 0 0 15,14 0 0-15,5 0 0 16,2 3 0-16,4 11 0 16,1 3-1-16,0 5 0 15,-1 0 1-15,-7 3 0 16,-9-1-1-16,-7-2-1 15,-11 2-9-15,-3-1 10 0,-6-1-3 16,-21 5 0-16,-8 5-9 16,-2-2-20-16,0 4-14 15,3 0-30-15,4-5-106 16,3-6-153-16</inkml:trace>
  <inkml:trace contextRef="#ctx0" brushRef="#br0" timeOffset="215781.8926">9986 15375 581 0,'0'0'108'0,"0"0"-100"15,0 0-6-15,0 0 0 16,0 0 4-16,94 11 16 15,-55-3 13-15,7 2-1 16,9-1-14-16,9-2 4 16,11-3-15-16,22-4 11 15,18 0 3-15,15-19 1 16,14-6-23-16,7-1 7 16,-2-5-6-16,-2-1-2 15,-8-2 4-15,-8-2-1 0,-4 2-1 16,-6 1-2-16,-2 2 0 15,-7-1 0-15,-10 2-3 16,-10 1 3-16,-9 2-2 16,-9 4 2-16,-15 0 0 15,-8 6-8-15,-12 1-11 16,-12 2 18-16,-10 4-27 16,-9 2-4-16,-7 0-4 15,-1 1-15-15,-3-2-72 16,-22 3-255-16</inkml:trace>
  <inkml:trace contextRef="#ctx0" brushRef="#br0" timeOffset="216148.3738">11986 14941 628 0,'0'0'0'15,"0"0"-11"-15,0 0-46 16,0 0 23-16,83-61 34 16,-48 43 3-16,4 0 54 15,8 1-26-15,6 4-12 0,8 4 9 16,7 1-11 0,4 6-10-16,3 2 1 0,0 0 3 15,-7 0-11-15,-7 10 9 16,-11 6-10-16,-12 4 2 15,-11 5-2-15,-14 6 1 16,-13 2-14-16,0 6 10 16,-21 0 4-16,-9 0 0 15,-4-3 6-15,-2-3-6 16,4-4-11-16,2-4 5 16,4-5-48-16,8-6-25 15,5-8-58-15,7-6-129 0</inkml:trace>
  <inkml:trace contextRef="#ctx0" brushRef="#br0" timeOffset="216321.8481">12469 14916 686 0,'0'0'0'0,"0"0"-36"15,0 0-194-15,0 0 108 16,0 0 59-16,85 36-46 16</inkml:trace>
  <inkml:trace contextRef="#ctx0" brushRef="#br0" timeOffset="217260.4822">18228 14366 353 0,'0'0'69'0,"0"0"-45"16,0 0-23-16,0 0 22 15,0 0 54-15,0 0-1 16,100 8-5-16,-67-15-38 15,1-2 3-15,-1 1-23 16,0-2 8-16,-2 0-13 16,-1 2-7-16,-5 4-1 15,-7 0-3-15,-9 3-16 16,-6 1-33-16,-3 0-90 16,0 0-67-16,-16 3 52 15</inkml:trace>
  <inkml:trace contextRef="#ctx0" brushRef="#br0" timeOffset="217477.3521">18397 14262 392 0,'0'0'42'0,"0"0"-42"16,0 0 0-16,0 0 1 15,0 0 3-15,100 49 7 16,-75-38-3-16,-4 2-8 16,-3 2 0-16,-6 7 0 15,-12 3-71-15,-3 0-218 0</inkml:trace>
  <inkml:trace contextRef="#ctx0" brushRef="#br0" timeOffset="224283.1534">10296 12282 30 0,'0'0'7'16,"0"0"6"-16,0 0-12 15,0 0 8-15,0 0 4 16,0 0-5-16,0 0 4 16,0 0-10-16,-12-20-2 15,10 19-4-15,-1 0-15 16</inkml:trace>
  <inkml:trace contextRef="#ctx0" brushRef="#br0" timeOffset="224538.6431">10296 12282 231 0</inkml:trace>
  <inkml:trace contextRef="#ctx0" brushRef="#br0" timeOffset="224824.7289">10296 12282 231 0,'-100'-13'44'0,"97"11"21"0,3 0-50 0,0 1 5 16,0-1 12-16,0 1 17 0,0 0 16 15,0 1-28-15,0 0-22 16,0 0-6-16,0 0-9 16,0 0-1-16,0 0-5 15,0 0 6-15,6 0-1 16,8 2 1-16,0 5 0 15,0 0-1-15,5 0 4 16,-1-2-5-16,0 0 4 16,1-2 2-16,-2-3-3 15,2 0-1-15,-4 0 13 16,-3 0-13-16,-6 0-7 0,0 0 7 16,-4 0 8-16,-1 0-8 15,-1 0-9-15,0 1-39 16,0 5-44-16,0 3 52 15,0 1-8-15,0 0-50 16,0-3-33-16,0 1 2 16</inkml:trace>
  <inkml:trace contextRef="#ctx0" brushRef="#br0" timeOffset="225179.4052">10282 12438 254 0,'0'0'73'15,"0"0"-55"-15,0 0-13 16,0 0-3-16,0 0 2 16,0 0 24-16,44 1-8 15,-35-1 2-15,3 0-21 16,-2 0 5-16,2 2 0 0,-3-2-5 16,-3 0-2-16,2 2-3 15,-4-1-7-15,2 1 0 16,-2 0-37-16,1-2-72 15,-1 0-99-15</inkml:trace>
  <inkml:trace contextRef="#ctx0" brushRef="#br0" timeOffset="228829.9403">2473 16061 298 0,'0'0'59'0,"0"0"-2"16,0 0 35-16,0 0-44 16,0 0-17-16,0 0 37 0,-30-78-20 15,21 68 4-15,3 3-17 16,-2 2-29-16,2 3 21 15,-2 2-27-15,-3 0 0 16,-2 0-16-16,-2 2 16 16,-9 9 1-16,-1 7-1 15,-5 4 2-15,6 6-4 16,-3 0 2-16,0 0-6 16,2 5 6-16,-5 3 0 15,0 1 6-15,2 4-12 16,4 2 15-16,7-2-18 15,4-1 6-15,9 2 3 0,4 1-3 16,0 0-5-16,9 6 8 16,13 5 2-16,11 4-1 15,11 5-1-15,6 7 2 16,17 7 2-16,1 4-4 16,4 5 0-16,4-4 0 15,6-4-1-15,5-10-6 16,7-13-3-16,7-5-3 15,17-8-42-15,10-3-23 16,20-7-61-16,11-8-22 16,6-8-170-16</inkml:trace>
  <inkml:trace contextRef="#ctx0" brushRef="#br0" timeOffset="229312.4642">13227 16428 122 0,'0'0'0'0,"0"0"-40"16,0 0 8-16,0 0 12 16,0 0 0-16,0 0 19 15,0 0 1-15,28 59 21 16,-25-59-2-16,0 2-6 15,0-2-13-15,-3 0-2 16</inkml:trace>
  <inkml:trace contextRef="#ctx0" brushRef="#br0" timeOffset="229908.3404">12750 15844 242 0,'0'0'210'15,"0"0"-190"-15,0 0 4 16,0 0 18-16,0 0 1 0,0 0-2 16,-8-21-12-16,8 21-6 15,3 0-11-15,19 0-8 16,11 10-1-16,6 10 8 15,6 7-11-15,6 7 0 16,5 8 5-16,4 7-5 16,3-1 0-16,-2 1 8 15,-5-1-8-15,-5-2-7 16,-12 4 6-16,-8 1 1 16,-9 2 6-16,-11 2-5 15,-5 2 5-15,-6 1 10 16,-6 3-15-16,-19 3 2 15,-11 0 1-15,-12 1 2 16,-6-6-4-16,-8 0-2 0,-10-1 26 16,-6 4-22-16,-11 3-4 15,-14 1-7-15,-16-4 7 16,-18-4 0-16,-16-5-19 16,-10 1-20-16,-14-1-60 15,-3 2 39-15,-8-4-116 16,-4-12-192-16</inkml:trace>
  <inkml:trace contextRef="#ctx0" brushRef="#br0" timeOffset="231507.2066">3283 17152 98 0,'0'0'37'15,"0"0"32"-15,0 0-18 0,0 0-29 16,0 0 18-16,0 0 43 16,56-10-49-16,-45 13-1 15,2 4 28-15,1-3-24 16,0 3 2-16,3-1-13 15,8 4-3-15,2 1 1 16,12 1-16-16,13 5-4 16,14 2 11-16,16 1-1 15,15 4-5-15,16-1 0 16,9 5-8-16,19 4 0 16,15-3-1-16,14 0 15 15,18-5-8-15,12-5-7 16,10-7 5-16,8-4-1 15,9-8-2-15,12 0 11 0,14-16 11 16,7-3-6-16,5 1-8 16,2-2-7-16,6 1-3 15,1 4 4-15,-5 3-2 16,-11 5-2-16,-12 0-1 16,-4 2 1-16,1 0-2 15,-7-2 4-15,-5 1-2 16,-12-1 0-16,-6 0 3 15,-10-1-5-15,-12-1 4 16,-14 3-4-16,-20 0-3 16,-21 1 5-16,-20 1 7 15,-17 3-7-15,-17-4 0 16,-13 5-1-16,-11-3 1 0,-12 3 0 16,-6-1 0-16,-7 1 0 15,-2 0 0-15,-4 0 1 16,-3 0-2-16,-3 0 2 15,-2 0 6-15,2 0-1 16,1 0 4-16,1 0-10 16,4 0 26-16,0 0-7 15,2 0-10-15,1 0 2 16,3 0 0-16,0 0-8 16,7 0 0-16,-3 0 6 15,5 0-9-15,3 2 6 16,3 1-11-16,4 1 10 0,-3 1-9 15,-1 0 8-15,-5-4-3 16,-1 4 9-16,-2 1-10 16,2-3 3-16,-3 5-1 15,-5-2-2-15,-4-1 4 16,-3-1-8-16,-4 1 7 16,1-2-3-16,-1 2 0 15,2 1 0-15,0-1 0 16,-1-1 0-16,0 1 4 15,-3-2-12-15,1-1 8 16,2 1 0-16,3 0 8 16,0 2-8-16,0-2-19 15,0 3-4-15,-2-3-19 0,-3 0 1 16,-1 2-41-16,-4-5-35 16,-7 0-165-16</inkml:trace>
  <inkml:trace contextRef="#ctx0" brushRef="#br0" timeOffset="234055.9401">2367 16034 76 0,'0'0'273'15,"0"0"-186"-15,0 0-27 16,0 0-7-16,0 0-13 16,0 0-9-16,-24-46-31 15,24 46 0-15,0 0 0 16,0 0-6-16,15 0 6 15,7 7 6-15,12 5-6 16,4-2-3-16,7 0 2 16,5-1 1-16,7-4 0 15,7 0 2-15,5-2 0 16,5-1 1-16,4-2 8 0,8 2-11 16,7-1 0-16,5 1 8 15,8 3-7-15,3-2 0 16,3 3-1-16,4-1-2 15,-1 1 2-15,-3 3 0 16,-8-3 0-16,-5 2 0 16,-7 1 4-16,4 2 0 15,1 1-4-15,4 0 1 16,1-5-1-16,-2 0 0 16,-1-2 4-16,-3-1-4 15,1 0-2-15,-5 0 2 16,-4-2 3-16,0-1 3 0,-4-1-2 15,-5 0 3-15,-2 0-2 16,-3 0-5-16,0 0 1 16,-1 0 0-16,-1 0 19 15,2 0-1-15,-3-5-17 16,1-2 13-16,-3 2-15 16,0-3 0-16,-2 1 4 15,0-2-2-15,0-1 1 16,0 0-3-16,2 1 0 15,-2-2 7-15,0 0-6 16,0-4 1-16,2 2 7 16,4-3-8-16,5 2-1 15,5-1 0-15,3 0 8 0,-2-1-16 16,0 5 15 0,-1 5-7-16,2 0 0 0,-4 5-8 15,4 1 8-15,-3-3 0 16,1 2 4-16,-2-3-3 15,2-1-1-15,4-3 0 16,4-3 3-16,4 0 2 16,4-2-6-16,5-2 1 15,-2 1 0-15,1 2 4 16,-1 0-4-16,-5 4-4 16,-4 4 4-16,-7 3 1 15,-4 1 2-15,-4 0 0 16,-4 0-3-16,-5 0 0 15,-3 0-2-15,0 3-2 0,-4 4 4 16,-1-2 0-16,-4-2 2 16,-3 1-6-16,-2 0 5 15,-3 0-1-15,2 3 0 16,-2-3 0-16,-1 2 0 16,-2-2-1-16,-4 1 1 15,0 0 0-15,-1 0 1 16,0 0-1-16,-4 3-1 15,4-2 1-15,3 0 0 16,3 1 2-16,3 2 2 16,8 2-4-16,-1 0 0 15,-4 1 0-15,-1-3 0 16,-5 1 0-16,2-7 0 0,-1 3-4 16,2-3 4-16,1 2 1 15,-1 0 1-15,-1 0-4 16,-3 0 4-16,-3 1-6 15,-1 1 4-15,1-3 0 16,0 1 0-16,-1 0-1 16,4-2 1-16,-2 1 0 15,0 3 3-15,0-4-1 16,3 5-2-16,-2-2 0 16,4 0 3-16,5 2-3 15,-3 4 2-15,7-2 1 16,-4-2-3-16,-2-2 0 0,-4-1-2 15,-1-2 7 1,1 0-5-16,-3 0 4 0,-3-2-3 16,1 2-2-16,-4-1 3 15,-5 0-2-15,-1 1 0 16,-5 0 8-16,-1 0-8 16,-5-2 0-16,2-1-1 15,-3 2 1-15,1-2 4 16,2 1-4-16,0 1 0 15,-1 0 0-15,0 0 0 16,-2-1-4-16,-4 2 5 16,-1 2-4-16,-1-1 3 15,4 0 0-15,-1-1 0 0,2 0 2 16,-1-3-1 0,0 0-1-16,1 0 0 0,-1 0 3 15,-2 0 5-15,-1 0-8 16,3 0 9-16,-1 0 0 15,3 0-9-15,1-2-4 16,-2 1 4-16,1 1-2 16,-2-2 11-16,-4 2-13 15,0 0 4-15,-5-1 0 16,-2 1 0-16,-2 0 0 16,0 0 0-16,-2-2 4 15,1 2-4-15,-2-1 0 0,1 1 0 16,4 0 3-1,2 0-6-15,2 0 3 0,0 0 0 16,3 0 2-16,0 0-1 16,0 0-1-16,-3 0 0 15,1 0-1-15,-2 0 1 16,-2 0 0-16,-1 0 0 16,-5 0-1-16,0-1 1 15,-3 1-8-15,0 0-8 16,2 0-22-16,-2 0-31 15,1 0-80-15,-1 0-82 16</inkml:trace>
  <inkml:trace contextRef="#ctx0" brushRef="#br0" timeOffset="235189.4539">8411 17140 408 0,'0'0'12'0,"0"0"84"16,0 0-17-16,0 0-35 15,0 0 5-15,0 0-20 16,-21-36-4-16,21 35-17 16,18-4-5-16,10 2 1 15,15 3-1-15,11 0 8 16,13 0-10-16,9 0 5 0,9 8-6 15,9-5 5 1,11 3 3-16,-1-2-4 0,-1 3-4 16,0-2 16-1,-5-1-16-15,-4-3 0 0,-6-1 6 16,-12 0-4-16,-8 0-2 16,-9 0 0-16,-10-1 1 15,-13-5-4-15,-11 3-10 16,-14 3-16-16,-6 0-20 15,-5 0-69-15,-10 9-96 16,-24 7-75-16</inkml:trace>
  <inkml:trace contextRef="#ctx0" brushRef="#br0" timeOffset="235578.6865">8348 17367 552 0,'0'0'13'0,"0"0"-26"16,0 0-4-16,0 0-85 15,0 0 99-15,0 0 3 0,80 0 26 16,-30 0 54-16,11 0-41 15,15 0 17-15,15 0-9 16,12-4-2-16,16-2-15 16,2-3-10-16,4 1-13 15,1-1-3-15,-7 1 0 16,-6-1-4-16,-10 0 3 16,-13 3 0-16,-11 1-3 15,-12 4-2-15,-13-1-1 16,-17 2 0-16,-7 0 2 15,-14 0-34-15,-13 0-8 16,-3 0-79-16,-22 11-93 16,-33 8 49-16</inkml:trace>
  <inkml:trace contextRef="#ctx0" brushRef="#br0" timeOffset="235960.2245">8718 17598 658 0,'0'0'7'16,"0"0"6"-16,0 0-13 16,0 0 7-16,140-28-7 15,-64 16 3-15,5-5-1 16,-5 5 22-16,1-2 3 0,-1 5-1 15,-4-2-9-15,-2 5-15 16,-4-2 12-16,-6 5-14 16,-8-2 2-16,-12 4 2 15,-10-1-1-15,-8 1-2 16,-9 1 5-16,-8 0-5 16,-4 0-1-16,-1 0 0 15,0 0 1-15,0 0-5 16,0 0 2-16,0 0-12 15,0 0-22-15,0 0-9 16,0 0-7-16,0 0-51 16,0 0-71-16,0 0-21 15</inkml:trace>
  <inkml:trace contextRef="#ctx0" brushRef="#br0" timeOffset="238023.8879">6676 15478 375 0,'0'0'13'16,"0"0"12"-16,0 0 11 15,0 0 28-15,0 0-18 16,0 0 4-16,0 0-30 16,-27-15-8-16,27 15-12 15,0 14-2-15,0 6 2 16,0 1 3-16,0-2-3 15,3-2 0-15,5-4-7 16,-1-4 7-16,0-6-6 16,-2 0 13-16,1-3-11 15,4 0 10-15,1 0 19 0,-2-8 0 16,1-7-2 0,-4-1-15-16,-6-1-6 0,0-1 1 15,0 1-6-15,-9 3 3 16,-4 5-3-16,-1 5-37 15,1 4-3-15,1 0 24 16,-3 1 9-16,3 11 7 16,3 1 3-16,2 4 0 15,1 0 4-15,1 4-2 16,5-1 9-16,0-2 0 16,0-5-11-16,0 0 0 15,9-4-3-15,0-4 7 0,0-2-4 16,2-3 0-16,-1 0 6 15,-1 0 13-15,0-8 13 16,-3-11-17-16,4-1-1 16,-8-6-8-16,-2-1 1 15,0 2-7-15,0 4-12 16,-12 5 9-16,6 10-2 16,0 2 2-16,1 4 1 15,-1 0-22-15,-2 9 7 16,0 11 12-16,-1 1 0 15,3 1 3-15,6 0 2 16,0-5 0-16,0-5-3 16,0-2-1-16,9-3-1 15,3-3 5-15,0-3 0 16,3-1 0-16,3 0 1 0,-2-12 1 16,-1-6 14-16,-4-3-12 15,-5-3-4-15,-6 1 7 16,0 3-5-16,0 3-3 15,-11 6 6-15,2 6-10 16,0 5 5-16,-3 0 0 16,-4 2 0-16,4 13 0 15,0 4-2-15,3 4 2 16,8 0 0-16,1 1-6 16,0 1-16-16,13-5-71 15,8-4-46-15,7-13-97 16</inkml:trace>
  <inkml:trace contextRef="#ctx0" brushRef="#br0" timeOffset="240005.9578">6740 15615 59 0,'0'0'196'16,"0"0"-128"-16,0 0-35 15,0 0 1-15,0 0 12 0,0 0 37 16,-15-61-3 0,12 57-12-16,2-1-4 0,1 3-23 15,0 2-26 1,0 0-15-16,0 0 0 0,0 0-1 15,16 10 0-15,11 2 1 16,4-1 0-16,7-3 6 16,8-2 0-16,0-6 1 15,3 0 14-15,1 0-3 16,-1-3-1-16,-6-7-13 16,-1 0 3-16,-5-1-7 15,-7 0 1-15,-6 2-1 16,-8 2 6-16,-4 1-5 15,-6 3 0-15,-3 1 1 0,0-1-2 16,-3 0 0 0,3-1-13-16,-3-2-17 0,0-1-6 15,0-1-45-15,-6-1-55 16,-9-4-106-16,-6 1-85 16</inkml:trace>
  <inkml:trace contextRef="#ctx0" brushRef="#br0" timeOffset="240318.5849">7128 15391 343 0,'0'0'129'0,"0"0"-22"15,0 0-75-15,0 0-32 16,0 0 5-16,0 0 0 0,75-5 27 16,-31 5-1-1,-2 0-18-15,1 0-7 0,-3 0-3 16,-7 9 3-16,-3 1 7 15,-8 2-9-15,-8 3-3 16,-3 1-1-16,-6 3 3 16,-2 1 3-16,-3 2-3 15,0 2 11-15,0-1 3 16,-1 0-13-16,-8-4 5 16,0-2-1-16,0 0-8 15,3-3-2-15,-3 0 2 16,5-1-1-16,4 1-6 0,0 0-46 15,1 0-37 1,23-2-98-16,10-5-123 0</inkml:trace>
  <inkml:trace contextRef="#ctx0" brushRef="#br0" timeOffset="241369.2441">8003 15634 23 0,'0'0'446'0,"0"0"-315"16,0 0-64-16,0 0-26 15,0 0 3-15,0 0-2 16,-7 0 7-16,7 0-6 0,0 0-20 16,0 0 1-16,0 0-9 15,0-1 8-15,0-12-9 16,10-6-14-16,1-3 0 15,-2-3 5-15,4-1-2 16,-4-2-6-16,0 1 6 16,-2-1-6-16,-2 8 3 15,1 2-15-15,-3 5 13 16,-1 5-3-16,1 2-6 16,-3 4 6-16,0 2-18 15,0 0 23-15,0 0-1 16,0 0-16-16,0 0-1 15,3 0-25-15,4 10 19 16,0 2 19-16,1 3 5 0,1-3-3 16,1-1 3-16,-4 1 0 15,0-1-5-15,-1-2 5 16,-2 1 1-16,2-3-1 16,0 3 0-16,-2 0 5 15,0-6-5-15,3 0 0 16,-4-3-2-16,-1-1 1 15,-1 0 1-15,0 0 5 16,0 0 4-16,0 0 25 16,3-5-1-16,0-11-24 15,3-4-5-15,0-5-3 16,0 2 3-16,-2 0-3 16,1 2 0-16,-2-3 7 0,4 2-7 15,1 0 8-15,-1-2-3 16,4 3-5-16,-1 3-1 15,-4 3 5-15,0 5-5 16,-3 3 0-16,0 3-2 16,-1 4-36-16,5 0-31 15,2 5-59-15,7 12 19 16,1 4-105-16,-3 5-59 16</inkml:trace>
  <inkml:trace contextRef="#ctx0" brushRef="#br0" timeOffset="243085.0441">8479 15603 548 0,'0'0'80'16,"0"0"-66"-16,0 0-7 16,0 0-1-16,0 0 4 15,0 0 54-15,-1 0-22 16,1 0 1-16,7 0-33 16,10-10 16-16,3-4-14 15,0-3-9-15,-1 5 4 0,-7-4 7 16,0 2-6-16,-4 1 10 15,-4-3-11-15,-1 2 1 16,-3 1-4-16,0 2-4 16,0 3-3-16,0 7-4 15,0 1 3-15,0 0-11 16,0 0-27-16,0 7 1 16,0 10 40-16,0 7-3 15,0 3 4-15,0 2 5 16,0-1 0-16,0-6-10 15,0-2 6-15,3-5-5 16,4-8 0-16,-1-1 4 16,-1-4 4-16,-2-2-4 15,0 0 0-15,10 0 5 0,4-14 21 16,2-5-23 0,5-2 16-16,-6-2-17 0,-2 2-1 15,-4 4 8-15,-4-1-9 16,-3 5 0-16,-3 5-1 15,-2 5 1-15,0 3-5 16,0 0-19-16,0 0-15 16,0 1 4-16,0 11 19 15,0 3 15-15,0 0 1 16,0 1 0-16,0 0 4 16,0-3-4-16,0-2-1 15,3-2-1-15,5 0-2 16,1-4 1-16,2 2-2 15,1-7 5-15,5 0 6 0,-1 0-3 16,2 0 1-16,5-13-4 16,-4-4 0-16,-1-4 10 15,-5-3-6-15,-2-3 0 16,-1 1-3-16,-2 2 2 16,-4 3 7-16,1 7-7 15,-4 6 16-15,1 5-9 16,0 1-1-16,0 2-9 15,-1 0-7-15,5 2-4 16,0 12 7-16,5 4 3 16,1 3 2-16,-5 4-4 15,1-3 5-15,-4 1-2 16,-2-2 0-16,0-1 7 0,-2-2 0 16,0-6-7-16,0-2 4 15,0-6 1-15,0-2-4 16,0-2 0-16,0 0 10 15,0 0-4-15,2-3 10 16,1-15-17-16,9-3 0 16,3 0-19-16,-2 2 13 15,1 8 1-15,-1 5 0 16,-2 2 5-16,0 4-2 16,-3 0-4-16,4 0 5 15,-2 5-2-15,-2 9 0 16,-1-3 0-16,-4 3 1 0,-1 0 2 15,-2-5 0-15,0 0 1 16,0-3 1-16,0-5-4 16,0-1 3-16,0 0-1 15,0 0 8-15,0 0-2 16,0 0-2-16,0-9-4 16,0-1-50-16,0 4 28 15,3 2 22-15,4 3-1 16,2-2-7-16,0 3 1 15,1 0 7-15,-2 0 3 16,1 0 0-16,2-2 7 16,3 1 8-16,3-4-5 15,5 0 9-15,-1-5-6 0,1-1-11 16,-1-1 18 0,-3-2-22-16,-4 2 16 0,-3-1-15 15,-6 2-2-15,1 1 4 16,-6 4-4-16,3 2 2 15,-3 2-4-15,0 2-10 16,0 0 10-16,0 0-20 16,0 0-11-16,-6 12 14 15,-3 2 18-15,-1 3 1 16,4 1 14-16,3-6-13 16,1-1 3-16,2-2-4 15,0-4-5-15,0-2 0 0,0-3 4 16,2 0 1-1,10 0 1-15,10 0 9 0,8-10-6 16,6-6 5-16,-5 2-9 16,-4 3 0-16,-8 4-7 15,-7 4 3-15,-3 3 3 16,-3 0-8-16,0 0 7 16,0 8-4-16,3 5 4 15,0 1-4-15,-2-2 10 16,1-6-4-16,5-1 0 15,4-2-3-15,8-3 3 16,11 0 0-16,4-6-13 16,-3-11-116-16,-15-9-278 15</inkml:trace>
  <inkml:trace contextRef="#ctx0" brushRef="#br0" timeOffset="244849.2175">6567 14908 468 0,'0'0'91'15,"0"0"6"-15,0 0-53 16,0 0-4-16,0 0-17 16,0 0 18-16,-39-58 3 15,33 58-1-15,2 0-16 16,-1 0-20-16,-2 2-6 15,-2 15-1-15,-3 14 3 16,-7 7 4-16,1 3-4 16,7 0 1-16,4-4-1 15,5-7-3-15,2-2 0 0,0-8 0 16,0-4-4-16,3-5 1 16,8-3 3-16,-1-5-6 15,4-1 6-15,5-2 2 16,2 0 2-16,3-7-1 15,-5-4-3-15,-5 0-4 16,-7 3 4-16,-1 3 0 16,-5 1-1-16,1 4-9 15,-2 0 3-15,0 0-5 16,0 0-27-16,0 0 16 16,0 9-13-16,-6 8 36 15,-1 4 16-15,2 2-16 16,5-1 0-16,0 0-2 0,0-6-3 15,5-3 5-15,9-2-1 16,0-3-1-16,4-5 0 16,-3-3 4-16,1 0 1 15,-1 0 8-15,-3-6-11 16,-5-3 1-16,-5-7 5 16,-2-2-6-16,0-4-7 15,0 3-10-15,0 2 4 16,-5 7-10-16,1 6 7 15,1 4 10-15,0 0-8 16,-3 0-12-16,2 9-8 16,-2 6 13-16,1 4 16 0,5 1-6 15,0-4 11 1,0-2 0-16,14-4-9 0,-1-4 9 16,-1-3-1-16,1-3 1 15,2 0 0-15,3-2-3 16,0-7 3-16,-3-3 0 15,-3-3-3-15,-3 0 3 16,1-1 0-16,-1-3-1 16,-3 4-5-16,3-1 5 15,0 3-3-15,2 1-2 16,0 3 3-16,-2 1 6 16,-1 5-5-16,1 2 2 15,1 1-9-15,-2 0 9 16,-1 9-13-16,-1 10 1 15,-2 3 10-15,-4 4 2 16,0-3 4-16,0-2 7 16,0-6 12-16,0-2-17 0,-1-6-5 15,1-3 2-15,-3-3-3 16,3-1 10-16,0 0 2 16,0-1-9-16,0-19-3 15,0-2-69-15,7-3-64 16,1 0 74-16,1 3 34 15,0 2 25-15,0 1 0 16,0 2 3-16,-3 3-2 16,4 1 0-16,-4 0 13 15,0 1 15-15,0 0 1 16,-1-1 7-16,-1 1 16 0,-1 3-19 16,0 1-9-1,0 3-12-15,-3 2-6 0,3 2-6 16,-3 1-1-16,3 0 0 15,2 0 0-15,1 7-7 16,1 12 7-16,-4 3 1 16,1 5 23-16,1-3 7 15,-2-5-9-15,0-2 6 16,3-6-15-16,-2-6 2 16,-1-4 7-16,-1-1-3 15,-2 0 2-15,4 0 21 16,4 0 6-16,5-17-13 0,2-5-26 15,6-6-9-15,-5-2-1 16,-1 3-22-16,-4 8-65 16,-5 9-20-1,-5 10-32-15,-1 0-151 0</inkml:trace>
  <inkml:trace contextRef="#ctx0" brushRef="#br0" timeOffset="245461.3635">7174 15093 112 0,'0'0'29'0,"0"0"74"16,0 0-5-16,0 0-42 16,0 0 19-16,0 0-16 15,57 28 1-15,-44-28-11 0,1 0-18 16,2 0-13-16,-4 0-5 16,2-5 2-16,-3-4-12 15,-5-1-2-15,0-1 1 16,-3 1 3-16,-1 3 2 15,2 1-7-15,-4 5 0 16,0 1-14-16,0 0 11 16,0 0 2-16,0 0-27 15,0 7 25-15,0 6 3 16,0 0 0-16,0 1 1 16,0 0 7-16,0-4-8 15,0-2-2-15,6-1 2 0,3-1-1 16,2-3 2-1,0-3-1-15,3 0 8 0,2 0 8 16,-2-3-12-16,-1-7-3 16,-2-5 5-16,-2 1-3 15,-2-4-3-15,-3 3 1 16,-2 2-1-16,-1 3 6 16,1 5-6-16,-2 2-5 15,0 1 5-15,0 2 5 16,0 0-5-16,1 0-8 15,4 0-15-15,1 0 2 16,9 0 9-16,-2-1 11 16,2 0 2-16,-3-1-3 15,-1 2 3-15,0 0-1 16,0 0 3-16,-5 0-2 16,4 0-2-16,-2 6-11 0,-1 11 10 15,1-1 2-15,-1 0 10 16,-4-1 3-16,6-7-13 15,0-2-1-15,9-6 1 16,10 0 2-16,13-5-2 16,6-19-72-16,-2-13-469 15</inkml:trace>
  <inkml:trace contextRef="#ctx0" brushRef="#br0" timeOffset="246805.3408">10356 15718 360 0,'0'0'53'16,"0"0"41"-16,0 0-47 16,0 0-40-16,0 0-6 15,0 0 7-15,19 0 5 16,-4 0 13-16,9 0 16 15,12 0-7-15,13 0-24 16,13-2 8-16,15 1-8 16,9-6 11-16,5 3-17 0,6 0 3 15,9-1 2 1,4 3-6-16,7 0-4 0,1-1 4 16,2-2-4-16,4-2-3 15,4-4 3-15,2-4 0 16,3-2 7-16,4-7-7 15,2-2 0-15,-2-1 0 16,-1-1 4-16,-7 1-4 16,-8 1 10-16,-7-2-10 15,-5 1 0-15,-5-1 6 16,-4-3-7-16,-8-1 1 16,-4-3 0-16,-5-2 2 15,-3-1 2-15,-5-1-1 0,-7 5-2 16,-10 5 3-16,-11 5-1 15,-11 6-3-15,-8 5 0 16,-9 5 5-16,-8 5-5 16,-7 1 0-16,-2 2 0 15,-2 0-3-15,0 0 0 16,0 0-6-16,0 0-5 16,0 0-13-16,0 8 6 15,0 1-17-15,0 4-12 16,0 1-30-16,0 1-46 15,-2 0 11-15,-2-5-119 16</inkml:trace>
  <inkml:trace contextRef="#ctx0" brushRef="#br0" timeOffset="247149.7026">13700 15020 337 0,'0'0'19'0,"0"0"27"16,109-16 19-16,-53 2 10 15,7-1-50-15,3 1 0 16,-2-2-1-16,-5 7-11 0,-10 3-13 15,-10 6 0 1,-7 0 0-16,-9 9-4 0,-7 14 1 16,-5 9 1-16,-8 8-3 15,-3 8 4-15,-7 4 2 16,-20 1-6-16,-11 4 6 16,-12-1-1-16,-13 1 0 15,-17-5-75-15,-23-11-274 16</inkml:trace>
  <inkml:trace contextRef="#ctx0" brushRef="#br0" timeOffset="271197.3183">10396 12241 627 0,'0'0'18'0,"0"0"-4"0,0 0-10 15,0 0 5-15,0 0 15 16,0 0 9-16,0-23-8 16,0 23 4-16,0 0-9 15,0 0-12-15,0 0-8 16,0 0 0-16,0 0-3 16,4-4 1-16,10 1 2 15,7-2 0-15,1 0 0 16,5 0 0-16,1-1-19 15,4 1-21-15,-2 2-35 16,-7-3-111-16,-12 2-139 16</inkml:trace>
  <inkml:trace contextRef="#ctx0" brushRef="#br0" timeOffset="271400.9125">10430 12257 110 0,'0'0'0'16,"0"0"3"-16,81 0-3 15,-48 0-18-15,0-6-49 0</inkml:trace>
  <inkml:trace contextRef="#ctx0" brushRef="#br0" timeOffset="278688.6237">11796 13187 374 0,'0'0'47'0,"0"0"-47"16,0 0-30-16,0 0 30 15,0 0 25-15,0 0 15 16,0 0-24-16,0 6-10 16,0-6-3-16,0 0-3 15,0 0 0-15,0 0-3 16,0 0-29-16,-4 0-12 15,-2 0-64-15,0 0-126 16</inkml:trace>
  <inkml:trace contextRef="#ctx0" brushRef="#br0" timeOffset="281051.1796">11796 13187 338 0,'-55'-37'85'16,"55"35"-42"-16,0 1-13 16,0 1 23-16,0-1 12 15,0 1-16-15,0 0-27 16,0 0-13-16,0 0-6 16,0 0 6-16,0 0-8 15,0 0-2-15,0 0 1 0,0 0 0 16,0 2 0-1,2 4 2-15,1-1-1 0,0-2 0 16,1 0-1-16,1 1-2 16,2 1 2-16,4 0 1 15,1 3-1-15,2-2-1 16,2 3 1-16,0-1-1 16,-3 1 0-16,-1-1 1 15,0 1-9-15,-4-2 9 16,0-1-1-16,-3-4 1 15,-1 1-2-15,1 0 2 16,-4-2-1-16,1 2 0 16,4-1 1-16,0-1 0 15,3-1 1-15,3 0-1 16,4 0 2-16,1 0-4 0,2 0 5 16,2 0-5-16,-5 0 2 15,2 0-2-15,-3-1-5 16,-2 1-5-16,-1-2 10 15,-4 2 1-15,-1-1 1 16,-2 1-1-16,-1 0 1 16,1 0 0-16,1 0 0 15,4 0-5-15,-1 0 4 16,3-2 1-16,1 2 1 16,1 0-1-16,2-1 0 15,2-1 0-15,-3 1 0 16,-1-2 0-16,-1 3 0 0,-3 0 0 15,-1-2 0-15,2 2-1 16,-1 0 1-16,-1 0 0 16,1 0-3-16,-2 0 3 15,3 0 0-15,-1 0 0 16,0 0 0-16,2 0 0 16,2 0 0-16,-2 0 0 15,1 0 0-15,-4 0 0 16,2 0 0-16,-1 0 0 15,-1 0 0-15,-2 0 0 16,2 0 2-16,3 0-2 16,-3 0 1-16,3 0 0 15,0 0-2-15,0 0-4 0,3 2 5 16,-2-2 0 0,5 0 4-16,-3 0-6 0,3 0 4 15,-1 0-4-15,-1 0 1 16,-1 0 0-16,0 0 1 15,-3 0 0-15,-1 0 0 16,0 0-1-16,-2 0 1 16,3-2 6-16,-5 0-6 15,4-1 0-15,-1 2 4 16,-1-1-4-16,0 0 3 16,0-3-1-16,-2 3-1 15,1-3 6-15,0 3-1 16,0-2-2-16,0 1-1 15,1-2-3-15,1 0 4 0,1 1-4 16,-2-1 2-16,0-1-2 16,1 1 4-16,-1 1-3 15,0-1-1-15,1 2 0 16,-2-1 2-16,1 1-1 16,4 1 0-16,-2 0 0 15,1-1 2-15,1 0 0 16,-4 3-3-16,4-2 1 15,1 2 0-15,3-2-1 16,-1 2 0-16,0 0 1 16,-1 0 0-16,0 0-1 15,0 0 0-15,4 0 0 16,-5 2 2-16,0 3-2 0,1 1 0 16,-3 0-3-16,2 1 2 15,-2 0 1-15,1 1 0 16,-1 3 0-16,1-1-7 15,-1 0 7-15,2 0 6 16,-7 0-6-16,1 0 0 16,-1-1-1-16,-2 0 2 15,2-1-1-15,-4 3 0 16,0 0 2-16,0-4 3 16,-1 0-5-16,-2-2 2 15,0-3-2-15,0 1 1 16,0-3-1-16,0 0 5 0,1 0 3 15,-1 0 1-15,0 0 0 16,0 0-2-16,0 0 2 16,0 0-5-16,2 0 4 15,-2-1-7-15,1-8-1 16,2-1 1-16,2-2 0 16,2 0-1-16,-1 1 0 15,1 0 0-15,1-1 0 16,2 0-2-16,-1 0-1 15,2 2-1-15,0 0 1 16,3-1-2-16,2 0 2 16,1 2-3-16,2 0 4 15,3 1-1-15,4 3 2 0,4-1 1 16,5 4-4 0,0-1 1-16,-2 2 2 0,-2 1 0 15,-3 0 0-15,2 0 1 16,0 0 0-16,-2 0-1 15,-1 0 1-15,-4 3 0 16,0 0 0-16,-2 1 1 16,-1 1-2-16,-2 0 1 15,-2-2 0-15,-3 1-3 16,-2 1 2-16,2 0 1 16,-1-3 0-16,3 2 4 15,2 0-8-15,2 3 3 16,6-1 1-16,-1 0 7 0,6 1-6 15,2-3-1-15,1-1 0 16,0-2 1-16,2 1-2 16,-4-2 1-16,3 0 0 15,1 0 1-15,-1 0 2 16,2 0 6-16,-1 0-8 16,-3 0-1-16,-1 0 3 15,-1-3 0-15,-2 2 0 16,-2-2-6-16,2 2 4 15,-1 1-2-15,0 0 2 16,3 0 1-16,-2 0 0 16,2 0-2-16,0 0 11 15,-5 0-8-15,-1 0-3 16,-5 0 2-16,-1 0 0 0,-3 0-1 16,0 0 0-16,-3 0 0 15,1 0 2-15,-1 0 4 16,-1 0-5-16,2 0 0 15,-1 0 6-15,1 0 2 16,-2 0 0-16,3 0-6 16,0 0 2-16,4 0 12 15,0 0-8-15,0-4-4 16,0 1-2-16,3 0 4 16,1-2-7-16,1-1 2 15,0-1-1-15,-2 2 2 16,0 0 2-16,-4-2-1 0,-1 2-2 15,-1 0 7-15,0 0-9 16,-3-1 11-16,0 2-12 16,-2-1 4-16,1-2-4 15,0 4 0-15,-3-3-7 16,1 1 7-16,-2-1 2 16,4-1 6-16,-1 0-15 15,-1-2 7-15,3 1 0 16,-4 2 9-16,-2 0-9 15,-2 2-9-15,1 1 9 16,-3 3 0-16,0-2 0 16,-1 2 6-16,-1 0-4 15,0 0-4-15,0 0-5 16,0 0 7-16,0 0-3 16,0 0-5-16,0 0 5 0,0 0-14 15,0 0-18-15,0 0-21 16,0 0-21-16,0 0-80 15,-3 7-67-15</inkml:trace>
  <inkml:trace contextRef="#ctx0" brushRef="#br0" timeOffset="289050.9829">13490 14579 409 0,'0'0'49'16,"0"0"-37"-16,0 0-10 15,0 0 41-15,0 0 28 16,0 0-7-16,86-39-28 16,-73 35-19-16,2 1 1 0,2-1-9 15,-1 4-5-15,3-3 1 16,1 3-2-16,-2 0-3 16,0 0 0-16,-2 0-5 15,-1 0-16-15,-3 6-36 16,-3 1-76-16,-3-3-104 15</inkml:trace>
  <inkml:trace contextRef="#ctx0" brushRef="#br0" timeOffset="289264.9234">13570 14618 659 0,'0'0'27'0,"0"0"-27"16,0 0-70-16,0 0 17 15,0 0 49-15,0 0 4 16,91-22-3-16,-64 22-24 16,-2 0-44-16,-1-3-94 15</inkml:trace>
  <inkml:trace contextRef="#ctx0" brushRef="#br0" timeOffset="294074.369">18938 14218 394 0,'0'0'25'0,"0"0"5"16,0 0-3-16,0 0-27 15,0 0 7-15,0 0 35 16,0 0 8-16,69-55-7 16,-65 49-3-16,-1 3-13 15,-1 0 10-15,-1 2-18 0,-1 1-3 16,0 0-15-16,3 0-1 15,2 0-1-15,4 0-2 16,4 0 3-16,7 0-1 16,2 0 1-16,3 0 0 15,-1 0-3-15,5 0-1 16,-1 0 4-16,-1 1-1 16,3 2-3-16,-4 0 3 15,1-3-3-15,1 2 4 16,-4-2-2-16,-3 0 4 15,-1 3-7-15,0 0 4 16,-1 2 1-16,0 2 0 0,1 1-4 16,-4 2 3-16,1-1 1 15,-2-1 0-15,2 2-1 16,-1 0-6-16,4-1 7 16,3-2 0-16,4 0 1 15,3 0-1-15,1 0 4 16,2-1-1-16,1 1-4 15,-2-2 1-15,-1 2 0 16,-3 1 0-16,1 1 0 16,-2 0 0-16,-2 1 0 15,2 4 1-15,-2 1-1 16,1 1 0-16,-3-2 0 16,1 1 0-16,-4-2 0 0,-2 1 1 15,-3-3-1 1,-1 2 0-16,-1-2-1 0,1 1 0 15,-2-1 1-15,5 0 0 16,-2 1 0-16,1-2 0 16,1 2 0-16,0 2 5 15,-2 1-4-15,3 5 1 16,-4 1-2-16,-1 4-5 16,-1 0 3-16,-3 0 2 15,1 0 0-15,-4-3 5 16,2-1 10-16,-2-2-12 15,4-2-3-15,1 0 5 16,-1-1-3-16,3 0 0 16,-2 1-1-16,1-2-1 0,0 1 0 15,-2 4 3 1,2 1-2-16,-1 3 0 0,-2 2-1 16,-2 0 4-16,-1-3-8 15,0 1 9-15,0-5-5 16,3-3 0-16,0 0 4 15,4-5-8-15,8-1 8 16,9-2 9-16,10 1-4 16,9-2-8-16,5-1 0 15,2 2 0-15,0-1 3 16,-1 2-1-16,0-2-3 16,-1 3 2-16,-3-1-4 15,3 2 2-15,-2-2 0 0,-2 2-2 16,-3-1-8-16,-1-2-9 15,-4-2-21-15,-3-5-24 16,0-1-97-16,-4 0-144 16</inkml:trace>
  <inkml:trace contextRef="#ctx0" brushRef="#br0" timeOffset="295012.229">22475 14050 614 0,'0'0'4'15,"0"0"19"1,0 0 6-16,0 0 0 0,0 0 19 16,0 0-4-16,-9-7-13 15,31 4-13-15,11 0-4 16,10 0-7-16,8-1 5 15,1-3-7-15,-1 0-2 16,0-3 2-16,-2 1-1 16,-3-6-4-16,-3 4-6 15,-12-2 5-15,-11-1-10 16,-11 0-16-16,-9-2-7 16,0-4-10-16,-27 0-5 15,-11 2-4-15,-9 1-37 0,0 3 62 16,5 1 28-16,6 1 22 15,9 3-9-15,6 1-2 16,11 5-3-16,7 2 26 16,3 1-9-16,0 0-13 15,7 0-4-15,18 0-8 16,10 6 0-16,5 2-1 16,3 4 6-16,-4 3-15 15,-8 2 17-15,-5 1-13 16,-11 3 11-16,-7 3-5 15,-6 1 17-15,-2 0 1 16,-3 0-4-16,-19-3 6 0,-5-1-13 16,-1-3 8-16,1-3-3 15,9-2-2-15,3-1-10 16,9 1-6-16,6-4-59 16,0-2-95-16,9-7-203 15</inkml:trace>
  <inkml:trace contextRef="#ctx0" brushRef="#br0" timeOffset="296595.6564">23379 13908 681 0,'0'0'49'0,"0"0"-33"15,0 0-12-15,0 0-2 16,0 0 3-16,77-96 1 15,-63 64-5-15,2-1 6 0,-1-4-7 16,0-1-8 0,-6 1-2-16,-2 2-4 0,-4 1 9 15,0 0-10-15,-1 2 15 16,2 5 0-16,-2 9-1 16,-1 8 1-16,1 5 11 15,-2 5 0-15,0 0-11 16,0 12-10-16,0 15 10 15,0 8 6-15,0 9 11 16,-5 1 5-16,-5 0 8 16,-1-2-4-16,2-5 3 15,1-8 3-15,0-7-11 16,3-7-6-16,2-6-8 16,2-2-6-16,1-4 2 15,0-4-3-15,0 0 0 0,0 0-2 16,0 0 1-16,15-8 0 15,10-11-18-15,5 2-19 16,-5 5 10-16,-8 7 17 16,-5 5 9-16,-6 0 0 15,-2 2 0-15,1 13-9 16,-4 5 11-16,3 0 2 16,1 0 18-16,1-4-18 15,2-2 4-15,-1-5-2 16,5-1-3-16,-1-3-1 15,5-4 3-15,-4-1-3 16,-3 0 0-16,0 0-3 0,-8 0 3 16,-1 0 0-16,0 0-2 15,0 0 2-15,0 2-8 16,0 9 0-16,0 8 8 16,-5 4 8-16,1 3 9 15,4-2-4-15,0-6-8 16,4-2-1-16,9-7-2 15,0-3 0-15,2-3-2 16,2-3 2-16,-1 0 6 16,1-4-8-16,-4-10-6 15,-1-8 3-15,-5-2-33 16,-7 0 6-16,0-1 5 16,0 4-13-16,-6 5 22 0,-1 8-4 15,2 5 6 1,1 3 6-16,-1 0-2 0,0 10 10 15,0 9 12-15,3 1-10 16,2 1-2-16,0-1 16 16,9-3-8-16,5-3 0 15,2-4-4-15,0-5 9 16,2-3-5-16,0-2 8 16,3 0-9-16,0-8 15 15,-3-9-12-15,0-3-4 16,-3-5-6-16,-2-1 3 15,-4 1-6-15,-4-1 3 0,-1 2 0 16,-2 5-2 0,-2 1-8-16,1 3 5 15,-1 6 1-15,0 3 4 0,0 3-1 16,0 3 0-16,4 0 1 16,-1 0-6-16,0 4 0 15,3 12 2-15,2 7 4 16,-2 2 0-16,1 3 9 15,-5 5 8-15,-2-3 8 16,0 4-8-16,0-1 5 16,0-2-7-16,-2-1-8 15,-9-6-7-15,0-2 7 16,-1-7-7-16,2-5 1 0,4-3 2 16,3-5-3-1,3-2 8-15,0 0-8 0,4-24-6 16,20-15-45-16,10-11 6 15,4-4 31-15,-2 2 9 16,-7 5 4-16,-3 3 1 16,-6 7 0-16,-4 6 0 15,-2 3 0-15,-3 1-1 16,0 4 1-16,-1 3 1 16,-3 1 0-16,2-1-1 15,1-2 0-15,-1 0-1 16,1 0 1-16,-2-2-1 15,0 2 1-15,-2 1-1 16,1 6 3-16,-4 8-3 0,0 3 3 16,-3 4-2-16,0 0 0 15,0 18-10-15,0 9 10 16,-12 7 17-16,-1 9 14 16,-4 1 3-16,2 2-7 15,-1-4-1-15,2-5-9 16,1-3-9-16,1-7-1 15,-1-7-3-15,5-3-4 16,-1-5-2-16,3-3-48 16,3 0-31-16,2-9-37 15,1 0-197-15</inkml:trace>
  <inkml:trace contextRef="#ctx0" brushRef="#br0" timeOffset="297433.54">24312 13774 93 0,'0'0'23'16,"0"0"18"-16,0 0 2 15,29-78 51-15,-23 61-1 16,-2 6-25-16,1 2 2 16,-5 7-28-16,1 2-21 15,-1 0-21-15,0 11 0 16,0 17 25-16,-7 6 44 0,-8 7-14 15,-2 0-4 1,4-6-5-16,-2-2-20 0,4-8 7 16,4-5-10-16,1-7-8 15,3-8-7-15,3-4-8 16,0-1 6-16,0 0-2 16,0 0 3-16,0 0 1 15,2-10-3-15,14-10-5 16,5-3 0-16,0 0-10 15,-2 6 0-15,-4 5 0 16,0 7-13-16,-3 4 8 16,0 1 2-16,-3 0 7 15,0 9 1-15,0 7-2 16,-2 0 7-16,1-1 1 16,-4 0 8-16,2-5-8 15,1 0 1-15,1-5-2 0,1-1-2 16,6-1-23-16,6-3-36 15,7 0-61-15,8-10-239 16</inkml:trace>
  <inkml:trace contextRef="#ctx0" brushRef="#br0" timeOffset="297736.2764">25015 13467 573 0,'0'0'57'15,"0"0"-46"1,0 0-10-16,0 0 36 0,3 104 14 16,-9-66 12-16,-6 7-19 15,-4-2-15-15,-2 3-23 16,0-6-1-16,-3-4-1 15,3-6-4-15,2-10-4 16,5-6-26-16,5-5-26 16,5-7-20-16,1-2 5 15,0-11 16-15,19-20-119 16,8-13-241-16</inkml:trace>
  <inkml:trace contextRef="#ctx0" brushRef="#br0" timeOffset="298679.4534">25109 13525 279 0,'0'0'190'0,"0"0"-60"0,0 0-120 16,0 0-10-16,0 0 0 16,0 0 44-16,6 50 14 15,-23-24-15-15,-3 2-5 16,-3-2-9-16,1-4-10 16,-2 0 2-16,3-8-11 15,4-3-3-15,6-5-2 16,6-3-5-16,5-1-1 15,0-2-2-15,0 0-28 16,8 0-9-16,17 0 29 0,8-8 6 16,4-5 4-16,-3 3-9 15,-9 3 5-15,-8 3 4 16,-2 4 2-16,-1-2 3 16,-4 1 0-16,-1 1 7 15,-3 0-4-15,-2 0 4 16,2 0-8-16,2 0 0 15,1 0 4-15,0 0-7 16,0 0 4-16,4-3-4 16,-4-2 0-16,-3 2 1 15,-1 0-1-15,-5 3-1 16,0 0-3-16,0 0 4 16,0 11 1-16,-5 15 0 0,-10 9 35 15,0 0-3-15,6-3-14 16,6-8 2-16,3-7-18 15,0-5 4-15,6-4-6 16,12-6-1-16,8-2 11 16,8-2-3-16,3-16-6 15,2-10 4-15,-3-6-6 16,-5-8-4-16,-3 2-1 16,-7 8-12-16,-10 13 17 15,-7 11-3-15,-4 6 2 16,0 2-1-16,0 0-6 15,0 0 0-15,0 7 6 16,-3 10-7-16,-6 7 9 16,2-1 4-16,-2 0 1 0,3-5-5 15,3-7 10-15,0-4 0 16,1-4-2-16,1-1-5 16,1-2-2-16,0 0-1 15,0 0 0-15,0 0-3 16,0 0 2-16,0 0 0 15,0 0-3-15,0 0-8 16,6 0 5-16,7 0 4 16,-1-2 3-16,-1-4-6 15,-1 5 13-15,-7-2-13 16,-2 3 6-16,-1 0-1 0,0 0 1 16,0 17 6-1,0 12 4-15,-11 5 3 0,-3 5 5 16,1-1-10-16,-1-6-5 15,8-10-1-15,3-5-1 16,3-7 1-16,0-6-4 16,0-4 1-16,0 0 0 15,6 0 1-15,20-17 0 16,8-4-2-16,2-8-18 16,-3 2 11-16,-3 3-13 15,-4 4-4-15,-5 6-37 16,-6 6 7-16,-5 5-23 15,-10 3-89-15,0 0-249 16</inkml:trace>
  <inkml:trace contextRef="#ctx0" brushRef="#br0" timeOffset="298825.5478">25695 13916 636 0,'0'0'78'0,"0"0"-21"15,0 0-3-15,0 0 22 16,0 0-4-16,0 0-23 15,13-19-38-15,-13 13-11 16,-6 1-51-16,-25-6-170 16</inkml:trace>
  <inkml:trace contextRef="#ctx0" brushRef="#br0" timeOffset="301429.8595">4166 14117 347 0,'0'0'131'16,"0"0"-39"-16,0 0-68 15,0 0 2-15,0 0-4 16,0 0 7-16,0 0 9 16,-24 3-18-16,21-3-5 15,-3 0 10-15,-5 0-22 16,0 0 23-16,-3 0-18 15,3 0-6-15,0 0 8 16,0-2-8-16,-2-1 5 0,1 1 13 16,-2-2-10-16,-5 2-3 15,3 0-2-15,-1 1-5 16,-2 1 0-16,2 0 0 16,-2 1 0-16,0 11 0 15,-1 3-3-15,-1 2 0 16,2 0 3-16,4-1-1 15,3-3 1-15,3 1 0 16,3 2-9-16,2 0 2 16,1 1 7-16,0 2-9 15,-2 1 3-15,1 4 5 16,1 2 1-16,0 1 0 0,0-1-6 16,3 1-24-16,0 1 15 15,3 4-23-15,15 3-8 16,5 1-25-16,2 2-84 15,3-5-44-15</inkml:trace>
  <inkml:trace contextRef="#ctx0" brushRef="#br0" timeOffset="303547.3303">10988 13895 417 0,'0'0'30'15,"0"0"41"-15,0 0-16 0,0 0-13 16,0 0 18 0,0 0-5-16,-6-40-12 0,6 37-7 15,0 2-8-15,0 1-10 16,0 0-12-16,0 0-6 15,0 0 0-15,8 0-9 16,17 1 9-16,8 10 1 16,3 0 1-16,1 4-1 15,-3 0 3-15,0 0-4 16,-8 0 0-16,-2 2 0 16,-5 0-3-16,-4 6-3 15,-2 2 6-15,-2 6-5 16,-5 8 10-16,1 2-5 0,-2 8 0 15,-4 4 3 1,-1 0-1-16,0 2-2 0,0-3 1 16,0-4-3-16,0-5 2 15,0-7-3-15,-10-6 2 16,5-1-3-16,-2-3 4 16,-2-1-3-16,-1-4-28 15,4 0-1-15,-2-1-46 16,0-3-74-16,-3-9-219 15</inkml:trace>
  <inkml:trace contextRef="#ctx0" brushRef="#br0" timeOffset="304817.3051">3942 15101 480 0,'0'0'14'0,"0"0"17"15,0 0-31-15,0 0-5 16,0 0 5-16,0 0 40 0,-60 3-37 16,51 0 2-16,-1 2 12 15,-4 3-17 1,-3 4 1-16,-3 1 19 0,-1 3-10 16,-1 0-6-16,0 1 15 15,5 1-19-15,2-3 14 16,6-1-8-16,3 3-6 15,3 0 0-15,2 3-6 16,1 4 1-16,0 4-1 16,0 3 6-16,9 3 0 15,3-1 1-15,1 2 0 16,4-3 5-16,0-2 4 16,1-3-10-16,2-2 0 0,2-3-1 15,9-1 5-15,5-4-8 16,7-3 4-16,5-2-34 15,4-2-112-15,5-5 24 16,1-5-235-16</inkml:trace>
  <inkml:trace contextRef="#ctx0" brushRef="#br0" timeOffset="309482.3124">12557 13697 408 0,'0'0'28'15,"0"0"-27"-15,0 0 15 0,0 0-15 16,0 0 1-16,0 0 15 16,0 0 19-16,6-54 18 15,-6 54 22-15,0 0-49 16,0 0-16-16,0 0-11 15,0 0-10-15,-9 3 10 16,-1 10 2-16,-2 8 4 16,-3 8-2-16,0 6 7 15,-1 9-11-15,1 2-2 16,1 5-1-16,5-2 3 16,5-1 0-16,4 2 0 15,0-6 0-15,19 2 0 16,5-3 0-16,5-7 0 15,3 1-1-15,7-6 1 16,4-1 1-16,9-4-1 0,8-1-3 16,10-4-7-16,11-3-26 15,11-4-71-15,8-7-91 16</inkml:trace>
  <inkml:trace contextRef="#ctx0" brushRef="#br0" timeOffset="310253.5137">16745 13618 589 0,'0'0'20'0,"0"0"-19"0,0 0 3 15,0 0-3-15,0 0-1 16,0 0 6-16,22-11 1 15,-11 11 7-15,6 5 11 16,4 12-15-16,-1 9 1 16,3 6 1-16,-2 11-10 15,-2 7 5-15,-1 7 0 16,-3 2-2-16,-3 3-5 16,-3 1 5-16,-5 0-1 15,-4-2-4-15,0-2 0 16,0-5 0-16,-16-4-1 15,-8-6 1-15,-3-3 8 0,-4-4-6 16,0-6 0-16,-4-3-4 16,1-3 0-16,0 1 1 15,1-4-14-15,4-2-20 16,9-4-36-16,6-3-82 16,4-8-49-16</inkml:trace>
  <inkml:trace contextRef="#ctx0" brushRef="#br0" timeOffset="311612.611">16637 14452 157 0,'0'0'0'15,"0"0"-29"-15,0 0-14 16,0 0-38-16</inkml:trace>
  <inkml:trace contextRef="#ctx0" brushRef="#br0" timeOffset="312367.32">16637 14452 19 0,'-26'-48'56'0,"25"48"25"0,1-1 33 15,0 1-31-15,0 0-7 16,0 0-12-16,0 0 3 16,0 0-33-16,0 0-33 15,0 0 4-15,0 7 3 16,9 5 6-16,4 5 8 16,2 3-6-16,1 1 8 15,4 5-13-15,-1 1 13 16,5 2-16-16,4 4 9 15,4 1 0-15,5-1-9 16,6 3 7-16,2-2-15 16,3-2 12-16,0 1-12 15,-2-3 5-15,-3 1-2 16,2-5 3-16,0-1 0 0,7-1-6 16,6-5 1-16,3-2 6 15,6-7-3-15,0-2 1 16,5-2-4-16,0-4 3 15,-4 1-2-15,-1-1 8 16,-4-1-3-16,-6 2 6 16,-2-2-5-16,-3 5 4 15,0-2-6-15,1 1-5 16,2 0 0-16,-3-1-2 16,0 1 2-16,-3-2 2 15,2-3-2-15,1 0 3 16,1 0-2-16,2 0 9 15,0 0-2-15,0 0 0 0,-6 0-1 16,0 0 5-16,-4 0-2 16,1 4-8-16,-4-1 0 15,1 0 1-15,-2-1 0 16,-1 0-4-16,3-2 3 16,-2 3-2-16,0-3-1 15,-2 4 0-15,-2-4 2 16,-4 0 4-16,-1 0-4 15,-6 0-3-15,1 0 2 16,-3 0 3-16,-3 0-2 16,-2 0-1-16,-1 0 3 15,-6 0-2-15,-1 0-2 0,0 0 4 16,-2-1-3-16,2-2-1 16,2 0 5-16,-5 1-10 15,-2 1 8-15,1 1-7 16,-3-1 4-16,1-1 0 15,0 2 0-15,-2-1 3 16,0 1-7-16,-3 0-7 16,1 0-9-16,-1 0-13 15,0 0-48-15,0-2-26 16,-4 0-71-16,-13-6-107 16</inkml:trace>
  <inkml:trace contextRef="#ctx0" brushRef="#br0" timeOffset="312765.7244">19223 14890 690 0,'0'0'6'0,"0"0"-6"16,0 0-3-16,0 0 3 15,0 0 0-15,0 0 4 16,12-32 8-16,3 32 5 15,6 0-7-15,4 0-7 16,2 0 8-16,0 6-9 16,3 5 7-16,4 1-6 15,-1 2 14-15,1-2-13 16,-1 3 5-16,-5 0-6 0,-3 1 5 16,-2 1-8-16,-2 1 0 15,0 3 0-15,-6 4 0 16,-2-2 3-16,-5 4-3 15,-2 1 0-15,-5-1 0 16,-1-2-2-16,0-1 4 16,0 2-2-16,-15-2 4 15,-7 1-4-15,-7 0 0 16,-10-1-8-16,-10 0 1 16,-9 3-43-16,-3 1-70 15,-3-8-124-15</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3:52:11.290"/>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00B050"/>
    </inkml:brush>
  </inkml:definitions>
  <inkml:trace contextRef="#ctx0" brushRef="#br0">13182 3348 833 0,'0'0'13'0,"0"0"-8"16,0 0-5-16,0 0-111 16,-103 9 90-16,57 5 21 15,-2-1 20-15,2-1 24 16,4-2-14-16,-1-2-1 15,-2 3 25-15,-1 1-52 16,-2 2 13-16,-1 6-13 16,4 4 0-16,-1 7-2 0,6 9-2 15,2 3 2 1,4 5-3-16,6 3 9 0,2 0-6 16,4-2 0-16,3 3 0 15,5 5-1-15,2 1 6 16,4 1-9-16,3-1 11 15,5-4-14-15,0-1 13 16,0 1-13-16,15 1 5 16,6 3-4-16,9 3 6 15,1-1 1-15,8 3-1 16,4 5-4-16,9 9 1 16,6 5-6-16,8-2-19 0,6-7 17 15,5-8-13-15,9-9 22 16,10-5-2-16,10-4 5 15,4-6-3-15,10-8-5 16,2-7 7-16,6-6-1 16,8-5 1-16,1-3 0 15,-1-3 0-15,0-1 0 16,1-4-5-16,-6-3 2 16,4-1-1-16,-3 0 3 15,-5-13-4-15,1-6 4 16,-7-7 0-16,-3-2 2 15,-8-3-6-15,-7-3 8 16,-1-1-3-16,-1-1 5 0,-3 3 12 16,-4-1-14-1,-4 3-5-15,-8-5 4 0,-9-1-2 16,-7-1 6-16,-11-4-5 16,-10-3 12-16,-7-4-10 15,-6-3 14-15,-7-4-6 16,-8 0-10-16,-3 0 7 15,-5 0-6-15,-6 2 7 16,-3 1-6-16,0 6-4 16,-20-2 4-16,-12 1-6 15,-11-3 3-15,-17-5-13 16,-10 1 11-16,-15-4-5 0,-14-2-1 16,-14-3 5-1,-12-4 3-15,-2-4 6 0,-1-4 8 16,10 1 27-16,9 2-10 15,-3 9 21-15,6 10-44 16,-2 8 10-16,0 5-18 16,-8 7-9-16,-10 13 8 15,-11 6-22-15,-9 10-11 16,3 5 23-16,12 0-12 16,23 0 23-16,25 0 28 15,19-2-17-15,7 2-4 16,-3 0-4-16,-7 2-6 15,-7 13-1-15,-3 7 3 16,-4 6-10-16,-6 7 8 16,6 2 3-16,10-5-35 0,24-8 23 15,24-9 2 1,18-1-5-16,5 5-119 0,17 6-19 16,21-5-25-16,13-10-223 15</inkml:trace>
  <inkml:trace contextRef="#ctx0" brushRef="#br0" timeOffset="899.5799">15595 3710 635 0,'0'0'28'16,"0"0"30"-16,0 0-58 15,0 0-26-15,0 0 17 16,0 0 9-16,56-6 17 16,-18-11 29-16,10-8 3 15,8-8-9-15,6-1-26 16,4-8-5-16,2 2-8 16,-5 0 8-16,-10 1-9 15,-12 1 0-15,-16 2 0 16,-16-1-3-16,-9 3-27 15,-10 4-27-15,-25 5-7 16,-9 8 25-16,-1 5-24 16,3 6 63-16,11 3 8 15,11 2 31-15,9 1-16 0,8 0-1 16,3 0-20-16,0-2-2 16,0 2-30-16,20 0 23 15,10 0 7-15,9 0 5 16,5 0 12-16,-3 2-5 15,-4 8-9-15,-5 4-2 16,-7 5 0-16,-6 6-2 16,-5 6 6-16,-7 5-1 15,-5 1 1-15,-2 5 1 16,0-2 5-16,-2-2 3 16,-8-2-14-16,1 1 2 0,2-2-6 15,2-1-38-15,5-13-127 16,0-19-324-16</inkml:trace>
  <inkml:trace contextRef="#ctx0" brushRef="#br0" timeOffset="1754.778">17007 3396 781 0,'0'0'39'16,"0"0"3"-16,0 0-14 15,0 0-26-15,0 0-1 16,-22-80-1-16,22 50 1 16,0-1 8-16,7-5-6 0,3-1 6 15,6-3 1-15,1-1-9 16,-2 0-1-16,0 2 4 16,-4 2-8-16,-1 6 4 15,-3 9 0-15,-1 8 9 16,-1 6-9-16,-1 6-6 15,-1 2 5-15,4 0-11 16,3 7-25-16,3 17 24 16,0 5 2-16,2 8 11 15,-3 6 5-15,-1 0-4 16,2 2 1-16,-3-2 5 16,4-5-5-16,-1-6 4 0,1-9-6 15,-1-9-5 1,-5-7 4-16,-4-5 0 0,1-2 2 15,6-9 9-15,12-22 41 16,6-14-38-16,7-12-10 16,-1-4-1-16,-5 0 1 15,-5 3-3-15,-7 7-2 16,-3 11-9-16,-8 15-10 16,-1 13-56-16,-3 12-33 15,0 0-295-15</inkml:trace>
  <inkml:trace contextRef="#ctx0" brushRef="#br0" timeOffset="3399.1253">17526 3289 526 0,'0'0'108'15,"0"0"-89"-15,0 0-14 16,0 0-5-16,0 0 20 15,0 0 14-15,40 8 11 16,-21-8-11-16,5-3-8 16,3-14 1-16,0-2-9 15,0-5-1-15,-5 0-16 16,-4-1 5-16,-7 2-4 16,-6 2 2-16,-5 4-4 15,0 6-6-15,-1 4-14 0,-9 7 15 16,-1 0-26-16,-4 3-7 15,2 18 1-15,-3 8 37 16,3 0 3-16,6 2 10 16,5-4-12-16,2-5-1 15,0-8-8-15,5-5 2 16,5-6 6-16,5-3 4 16,5 0 19-16,5-9 6 15,2-10-8-15,0-3 5 16,-5-3-18-16,-2 4-6 15,-6-4 1-15,-3 6-3 16,-4 2 7-16,-1 4-7 16,-4 5 0-16,-2 5 0 15,0 3-10-15,0 0-25 16,0 0-18-16,0 11 14 0,0 13 39 16,0 7 6-16,-2 4-4 15,1 3-1-15,1-1-1 16,0-3 7-16,0-7-9 15,7-5 2-15,7-7-3 16,0-8-3-16,3-7 6 16,1 0 0-16,2-10 1 15,3-19 3-15,1-9 15 16,-2-5-15-16,-5-5-4 16,-2-2 1-16,-8 4 0 0,-1 3-1 15,0 8-2-15,-2 11 2 16,1 10 0-16,-2 6 2 15,-3 6-4-15,6 2 2 16,5 0-8-16,3 5 6 16,8 11-11-16,-2 6 13 15,1 2 0-15,-2 6 7 16,-5 4-6-16,-4 4 6 16,-3 2 10-16,-7 1-5 15,0-3-2-15,0-3 0 16,-5-5-4-16,-6-7 9 15,2-9-2-15,5-8-4 0,1-5-8 16,3-1 5-16,-4 0 5 16,2-17-7-16,2-9-4 15,0-5-58-15,9 3 42 16,7 4 3-16,2 9 11 16,-1 6-8-16,0 4-5 15,-3 5 10-15,1 0-17 16,-6 0 22-16,0 0-5 15,-2 5 5-15,-2 2-1 16,-1 1-4-16,-2 1 5 16,-1 1 9-16,-1-1-9 15,0-1 7-15,0 0-4 16,-3-1 2-16,-8 0-2 16,3-1-1-16,3-3 16 15,4-3-13-15,1 0-5 0,0 0-7 16,0 0-13-16,0 0 12 15,0 0-3-15,0 0 5 16,0 0 6-16,0 0 22 16,3-6 1-16,7-5-12 15,2-1-7-15,3-1 0 16,4-3-2-16,2 4-1 16,3 0 2-16,-3 2 2 15,3 0-5-15,0 3-5 16,-5 2 5-16,-2 2 0 15,-7 0 3-15,-1 3-4 16,-6-1 2-16,3-1-2 16,3-1-4-16,4-2 5 0,1-4 8 15,3 1-6-15,-1-4-2 16,0 1 0-16,-9 0-3 16,-2 2 1-16,-5 5-3 15,0 0-8-15,0 4 3 16,-5 0-12-16,-7 3 22 15,-4 12-7-15,1 4 18 16,3 5-18-16,5-3 13 16,5-3-12-16,2-4 5 15,0-6-16-15,0-4 16 16,11-4-6-16,3 0 7 16,3-2 24-16,5-15-23 0,4-7 0 15,-1-2-1 1,-2-5-19-16,-6 5-2 0,-4 5 19 15,-6 4 2-15,-6 11 8 16,-1 3-5-16,0 0 3 16,0 3-6-16,0 0-16 15,0 6-6-15,5 7 22 16,1 1 0-16,3-1 0 16,5-4-5-16,2 0 2 15,4-5-4-15,6-4-5 16,2 0-20-16,3 0-45 15,-1-7-25-15,-3-3 34 0,-6 3 11 16,-5 3 31 0,-5 4 26-16,-7 0 47 15,2 1 31-15,-3 6-18 0,-1-1 11 16,2-2-50-16,4-1 4 16,8-3-16-16,12 0-9 15,13 0-1-15,15-13-149 16,10-9-249-16</inkml:trace>
  <inkml:trace contextRef="#ctx0" brushRef="#br0" timeOffset="3980.3463">19972 2955 118 0,'0'0'0'0</inkml:trace>
  <inkml:trace contextRef="#ctx0" brushRef="#br0" timeOffset="4641.3902">19972 2955 596 0,'-115'-2'45'15,"103"2"1"-15,-6 3-17 16,-7 14-29-16,-6 10 3 16,1 4 14-16,6 2 3 15,9 1 0-15,7-2-5 16,8 0-15-16,0-6 4 0,9-7-4 16,14-7-2-1,2-5 2-15,5-7 11 0,1 0-10 16,3-10 14-16,1-11 1 15,-7-3-2-15,-10 1-10 16,-6 0 1-16,-9 2-1 16,-3 1-4-16,0 5-13 15,-2 2-9-15,-7 5 15 16,-2 3 2-16,0 4-6 16,4 1 9-16,-2 0 2 15,6 0-16-15,3 0 4 16,0 0-15-16,0 0-3 15,0 1 12-15,6 6 3 16,10-1 12-16,5 0 2 0,3-4 1 16,1 1 0-16,4-3 6 15,-2 0-6-15,-4 0 0 16,-5 0-5-16,-6 0-2 16,-4 0 7-16,-5 0 0 15,-3 0-11-15,0 0 11 16,1 0-16-16,-1 0 6 15,2 6-11-15,-1 8 13 16,1 2 8-16,3 4 7 16,1-4 1-16,4 1 17 15,4-2-21-15,1-4 9 16,6-2-5-16,4-5-7 16,7-3 10-16,2-1-11 0,0 0-23 15,-2 0-55 1,-10-4-198-16</inkml:trace>
  <inkml:trace contextRef="#ctx0" brushRef="#br0" timeOffset="6074.888">20919 3256 515 0,'0'0'207'16,"0"0"-113"-16,0 0-56 15,0 0-37-15,0 0 7 16,0 0-7-16,-6-56-1 0,9 29 1 16,6-4 0-1,3-1 4-15,1-2-2 0,5-3 3 16,2 2-3-16,2 3-6 15,-1 6 6-15,-5 9-5 16,-1 7 2-16,-3 5 0 16,3 2 0-16,-3 3-11 15,4 0 4-15,-1 14 6 16,-1 9-10-16,-5 4 11 16,-3 7 1-16,-6-1-1 15,0 1 3-15,0-3 1 16,0-6-4-16,0-3 6 15,0-10-6-15,0-3 1 16,0-6-2-16,0-3-7 0,0 0-5 16,10 0 0-16,8-18 13 15,4-4-9-15,2 2-12 16,-6 8-1-16,-6 4 22 16,-8 8-4-16,1 0-3 15,3 0 1-15,1 0 4 16,2 5 2-16,0 5 0 15,-1-2 0-15,2 1 0 16,-1-4 2-16,0 1-4 16,0-5-2-16,0-1 4 15,5 0 9-15,-1 0-7 16,1 0 8-16,-4-5-10 16,-3 0 1-16,-6 3 0 0,-3 2 6 15,0 0-7-15,0 0-3 16,0 0-12-16,-13 16 15 15,1 4 11-15,0 2-9 16,9-3 1-16,3-5-3 16,0-3-7-16,1-6-8 15,14-5 15-15,2 0 3 16,3-5 28-16,6-11-5 16,-1-4-18-16,-1-3-8 15,-6 2 6-15,-2-1-3 16,-5 5-3-16,-5 2 0 15,-5 6-2-15,-1 4-15 16,0 5 10-16,0 0 6 16,-3 0-26-16,-9 6 13 0,-2 10 7 15,0 5 14-15,2 1-13 16,5 4 12-16,2-3-10 16,5-4 4-16,0-6-5 15,0-6-4-15,5-5-10 16,9-2 19-16,3 0 7 15,2-9-1-15,5-11 3 16,-4-5-2-16,0-1 6 16,-2-5-13-16,-6-3-1 15,2-1-7-15,-4-1 6 16,-2 0-10-16,-2 2 8 16,-2 6 2-16,-1 8-4 15,1 7 6-15,-1 9 0 0,2 4-2 16,-2 3-4-16,0 18-15 15,0 13 4-15,-2 8 17 16,-1 5 6-16,0-2 8 16,0-2 4-16,0-6 2 15,-3-5 4-15,0-7-23 16,0-8 6-16,2-7-3 16,1-6 1-16,0-4-5 15,0 0 6-15,0-4 16 16,0-19-14-16,9-10-8 15,9-6-22-15,4 0-21 16,4 5 12-16,2 8 13 0,-1 7 14 16,-2 6 3-16,0 9-1 15,-5 4 1-15,-1 0-11 16,-3 7 10-16,-8 12-5 16,-6 5 4-16,-2 5 6 15,-2 1 6-15,-19 1 19 16,-4-2-12-16,0 0 2 15,2-6 2-15,2-6-15 16,11-3-5-16,3-5-23 16,7-9-62-16,0 0-206 15</inkml:trace>
  <inkml:trace contextRef="#ctx0" brushRef="#br0" timeOffset="7249.7343">21771 3188 333 0,'0'0'31'0,"0"0"26"16,0 0 1-16,0 0 11 15,0 0-20-15,0 0-14 16,-11-90-8-16,17 68-1 16,10-2-3-16,6 2-2 15,4 1-21-15,6 4 1 16,-2 3 9-16,-4 6-5 16,-2 6-10-16,-6 2 2 15,-4 5-8-15,-4 14 10 16,-7 9-8-16,-3 2 9 15,0 4 2-15,-12 2-1 16,-7-7 21-16,-1-3-9 16,4-9 4-16,5-7-3 15,5-3-12-15,4-6 7 0,2-1 3 16,0 0 11-16,5-18-11 16,17-9-12-16,6-6-47 15,3 4 26-15,-6 7 10 16,-7 12 8-16,-7 8 0 15,-2 2 3-15,1 0-2 16,2 5 4-16,1 12 0 16,-1 2-1-16,0 3 1 15,3-3 7-15,0-4-4 16,1-1-2-16,0-3-3 16,3-3-5-16,3-2-59 15,3-6-169-15</inkml:trace>
  <inkml:trace contextRef="#ctx0" brushRef="#br0" timeOffset="8923.4152">22733 3249 331 0,'0'0'122'0,"0"0"55"15,0 0-84-15,0 0-32 16,0 0-17-16,0 0-21 15,1-47-5-15,14 24-14 16,6-4 6-16,3-5-9 16,3-1 5-16,-1-2 0 15,3 6-6-15,-8 6-4 16,-5 8-2-16,-5 11 2 16,-2 4 1-16,1 0-12 0,-1 16 1 15,-1 10 2-15,-3 7 8 16,-5 4 4-16,0-2 2 15,0-4 4-15,-5-5-5 16,0-9 3-16,4-3 0 16,-1-8-4-16,2-1-4 15,0-3 2-15,0-2-27 16,0 0 7-16,5-7 16 16,12-10 2-16,6-3-5 15,-2 6 2-15,-5 5 2 16,-4 7 4-16,1 2-4 15,-1 0 3-15,5 3 1 16,1 9 2-16,-1-2 2 0,-1-2-3 16,3-1-6-16,-4-5 6 15,6-2 2-15,2 0 16 16,1-7 3-16,2-9-19 16,-2-3 7-16,-5 0-9 15,-5 3-7-15,-7 1-12 16,-4 8-2-16,-3 4 9 15,0 1-7-15,0 2 10 16,0 0-35-16,-7 3 35 16,-4 12 9-16,0 1-2 15,1 3 6-15,4 1 0 16,2 1 12-16,1-3-9 16,3-1 6-16,0-3-13 15,0-3-2-15,0-4 2 0,0 0 0 16,3-4 3-16,4-1 0 15,2-1-3-15,1-1 16 16,3 0-9-16,3 0 12 16,2-6 1-16,3-9 4 15,1-2-18-15,0-4-3 16,-2 0 6-16,1-5-9 16,1-1 0-16,-4-2 0 15,1 3 13-15,-4 1-13 16,-3 5 3-16,-6 7-4 15,-4 7 1-15,-2 4-13 16,0 2 13-16,0 0-43 0,-6 17 28 16,-9 8 15-16,-2 6 5 15,3 3 5-15,0 0-8 16,5-5-2-16,3-5 0 16,5-9 2-16,1-7-2 15,0-4-13-15,0-4 12 16,8 0 1-16,11 0 12 15,7-12 9-15,6-6-12 16,2 0 8-16,-4-2-13 16,-5 4-4-16,-4 0 0 15,-9 7 0-15,-6 2 1 16,-4 5-3-16,-2 1-3 16,0 1-9-16,0 0-4 15,0 0-6-15,-8 5 24 16,-3 8 9-16,2 4-7 0,2-1-4 15,6 5 2-15,1-4-4 16,0-2 4-16,0-2-7 16,4-4 5-16,6-6-1 15,3-1-1-15,1-2 4 16,3 0 1-16,2-5 5 16,1-9-5-16,-1-1 0 15,-1-3-1-15,-3-3 9 16,1 2-5-16,-1-1-8 15,1 4 2-15,1 3-3 0,1 3-3 16,0 4-8 0,-2 2 10-16,-1 3-7 0,1 1 6 15,-2 0-5-15,-1 4 7 16,-1 9 0-16,-2 4 0 16,-2 1 2-16,-5 3 1 15,-1-1 1-15,-2-3 2 16,0-3 11-16,0-6-6 15,0-5-2-15,0-3 0 16,0 0-5-16,4 0 3 16,8 0 19-16,4-11-10 15,7-4-4-15,-1-4-7 16,-1 2 0-16,-2 1 2 16,-3 2 0-16,-3 3 3 15,-6 3-5-15,-4 2-3 0,0 5 3 16,-3-1-4-16,0 2 3 15,0 0-19-15,0 0 6 16,0 0 7-16,0 3 2 16,0 11 5-16,0 3 3 15,0 0 7-15,0-1-1 16,0-2-8-16,3-3 2 16,9-2-2-16,0-5 5 15,1-3-6-15,4-1 0 16,7 0 5-16,2-5-5 15,7-12-34-15,-1-3-86 16,-6-3-325-16</inkml:trace>
  <inkml:trace contextRef="#ctx0" brushRef="#br0" timeOffset="9831.4258">24248 3235 142 0,'0'0'562'0,"0"0"-525"0,0 0-37 16,0 0-8-16,0 0 8 16,0 0-2-16,54 3 8 15,-35-3-1-15,-2-4-3 16,1-6 3-16,-2-2-5 16,-4-2 3-16,1-4-1 15,-4 0-2-15,-1-2 0 16,5 1 0-16,-1 3 0 15,3 2-4-15,0 8-4 16,-3-1 3-16,1 4-3 16,-1 3-5-16,-1 0 3 15,-4 0-11-15,-1 10 18 16,0 1-4-16,0 4 7 16,0 2 9-16,0 2 11 15,0 0 8-15,0-5 0 0,3-1-11 16,-3-6-10-16,3-4 12 15,5-3-9-15,5 0 17 16,4-3-1-16,4-14-9 16,-1 1-7-16,-8 1-10 15,-7 2 3-15,-6 4-1 16,-4 5-2-16,-1 3-2 16,0-1-19-16,0 2 5 15,0 0-23-15,0 0 8 16,0 0 6-16,0 0 15 15,0 0 5-15,0 0 3 16,0 0-6-16,0 5 8 0,0 7-5 16,0 2 5-16,0 1-3 15,0 2 5-15,5-3-4 16,3-2-2-16,5-2 2 16,2-4 2-16,3-2 16 15,3-4-4-15,3 0 13 16,2 0-19-16,4-3 3 15,6-9-1-15,5-5-8 16,6-3-1-16,7-6-6 16,1-3-46-16,1-4-65 15,-5 1-177-15</inkml:trace>
  <inkml:trace contextRef="#ctx0" brushRef="#br0" timeOffset="9983.2305">25306 3062 136 0,'0'0'100'0,"0"0"-25"16,-23 73-10-16,23-54-24 16,5-7-30-16,19-5-6 15,7-7 7-15,9 0-10 16,8-13-2-16,0-15-140 16</inkml:trace>
  <inkml:trace contextRef="#ctx0" brushRef="#br0" timeOffset="11600.6825">17547 3655 292 0,'0'0'57'0,"0"0"-46"15,0 0 25-15,0 0 26 16,0 0 16-16,0 0-31 16,-17 2-1-16,17-2-3 0,0 0-5 15,0 0-16-15,0 0-22 16,0 0-2-16,0 0-20 15,14 0 22-15,8 2 3 16,11-1 0-16,1 2 1 16,5-2 4-16,1-1-4 15,5 0-4-15,-2 0 1 16,0 0 5-16,-4-7-4 16,-3 0-4-16,-9 0 2 15,-6 2 0-15,-8 2 1 16,-8 3-1-16,-4 0-8 15,-1 0 3-15,0 0 5 0,0 0-6 16,0 0-29-16,0 0 1 16,0 0-31-16,0 7 15 15,0 1-53-15,0-1-67 16,0-4-67-16</inkml:trace>
  <inkml:trace contextRef="#ctx0" brushRef="#br0" timeOffset="14569.8996">12274 4565 436 0,'0'0'11'0,"-88"0"22"16,46 0 9-16,2 0-42 15,-5 15-10-15,-4 6 6 16,-8 6 8-16,-3 4-3 0,-4 5 52 16,-4 3-45-16,-1 7-2 15,-4 2-3-15,-9 8 6 16,-9 11-2-16,-12 5-3 16,-10 4-8-16,-4 4 1 15,4-5 3-15,12-4 0 16,14-4 21-16,14-3-8 15,10 5-13-15,7 6 0 16,-1 18 11-16,6 18-11 16,3 12 4-16,2 17-17 15,4 3 19-15,1 5-6 16,-1 5 13-16,3-4-13 16,8 3 0-16,10-5 0 0,15 0 0 15,6 1-7-15,11-2 16 16,20-3-18-16,10 0 9 15,7-5-2-15,6-1 2 16,4 0 8-16,8-11 11 16,4-9-1-16,7-17 1 15,0-13-7-15,2-8 18 16,-2-10-13-16,-4-7 3 16,-4-8-20-16,-6-6 2 15,-8-2 4-15,-8-2-5 16,-8-5-1-16,-6-2 0 15,-6-4 0-15,-8-3-10 0,-10-5-26 16,-6-2-73 0,-3-9-75-16,-16-14-264 0</inkml:trace>
  <inkml:trace contextRef="#ctx0" brushRef="#br0" timeOffset="14892.5831">10596 8436 685 0,'0'0'3'0,"0"0"-3"15,0 0-121-15,36 118 110 16,-5-40 1-16,5 12 10 15,1 9 21-15,-1 3-5 16,1-3-6-16,2-8 13 16,7-5-4-16,5-11-19 15,4-15 15-15,6-13-8 16,2-25-5-16,7-22-1 16,5-9 3-16,8-44 13 15,8-20-17-15,3-16-24 16,-5-12-270-16</inkml:trace>
  <inkml:trace contextRef="#ctx0" brushRef="#br0" timeOffset="17156.4156">21347 3439 85 0,'0'0'222'15,"0"0"-158"-15,0 0-28 16,0 0-8-16,0 0 61 0,0 0 4 15,0 0-57-15,-9-26-4 16,8 18 23 0,-2 1-43-16,1 3 21 0,2 1 6 15,0 1-9-15,0 2-22 16,0-1-8-16,0 1-1 16,0 0-7-16,20 0-1 15,15 6 9-15,10 8 12 16,12 1-12-16,8 4 0 15,9 1-6-15,12-4 4 16,17-2 2-16,11-4 0 16,15-3-11-16,8-4 8 15,3-2-12-15,1-1 15 0,-4 0 0 16,-10 0 1 0,-12 0-1-16,-14 0 4 0,-7 4-2 15,-9 2-4-15,-8 2 4 16,-9 0 2-16,-13-1-4 15,-13 0 0-15,-11-4-4 16,-10-3 4-16,-9 0 0 16,-8 0 13-16,-2 0-12 15,-2 0 28-15,0 0-14 16,0-1-6-16,0-1-6 16,0-1-3-16,0-1-3 15,0-2-42-15,0 0 22 16,0 3-26-16,-3 1-81 15,-11 2-324-15</inkml:trace>
  <inkml:trace contextRef="#ctx0" brushRef="#br0" timeOffset="18847.0562">21983 3445 554 0,'0'0'20'0,"0"0"57"0,0 0-65 16,0 0-12-1,0 0-4-15,0 0-9 0,-5 28-3 16,5-3 15-16,0 7 1 16,0 6 1-16,-4 0 10 15,-4 2 8-15,-4 1 0 16,-4-3-12-16,-4 3 2 16,-3-2 6-16,-6 2-2 15,0 0-12-15,-6 3 5 16,-5 0 5-16,-3-2-10 15,-5 0-1-15,0-5 0 16,-1-3 3-16,-2-4 6 16,1-3-6-16,-5-5 2 15,-7-1-5-15,-8 1 0 16,-8-3 1-16,-11 2 5 0,-8 0-6 16,-12 1 7-16,-10 0-7 15,-4-1 0-15,3 1 10 16,5-1-4-16,16-1 2 15,11-5 16-15,9-3 18 16,8-2-39-16,-1-1 1 16,1-4-8-16,-3 0 8 15,-4-2-18-15,-5 0 6 16,-15 1 8-16,-11 1-3 16,-4 3 3-16,2-3-22 0,17-1 22 15,18-2 38 1,13-2-8-16,13 0-16 0,8 0-14 15,2 0-16-15,0 0 7 16,-8 0-4-16,-8 2-29 16,-8 3 42-1,-10 2 17-15,-11 1-2 0,-6 1-15 16,-1-1 12-16,9-4-13 16,12-4 8-16,13 0-4 15,13 0 22-15,6-4-25 16,2-3 5-16,3 3-5 15,1 0-40-15,-3 2 31 16,-3 2-19-16,-9 0 28 16,-7 0 0-16,-4 0 0 15,-1 0-7-15,6 2 7 16,8 0 6-16,10 0-3 0,9-2-1 16,5 0-2-16,5 0-5 15,1 0 5 1,-1 0 3-16,-2 0 3 0,0 0-1 15,-4 0-5-15,-4 0-2 16,-7 0-6-16,-12 0 8 16,-7 6-3-16,-4 1-11 15,4-2 14-15,4-3-2 16,4-2 4-16,1 0 4 16,-3 0 5-16,-2 0-6 15,-1 0-5-15,-1 0 1 16,-3 0-9-16,-1 0 7 0,-2 5 1 15,2 4 0-15,7-1 2 16,7-2-4-16,14-2 6 16,10-4 1-16,8 2 2 15,6-2-2-15,2 0 1 16,1 3-1-16,0-3-2 16,0 0 2-16,0 0 2 15,-2 0-4-15,2 0-3 16,0 0-4-16,0 0 4 15,0 0 0-15,0 0-1 16,0 0-8-16,0 0-18 16,0 0-24-16,0 0-23 0,0 0-86 15,-2 0-59 1,-4 0-85-16</inkml:trace>
  <inkml:trace contextRef="#ctx0" brushRef="#br0" timeOffset="19842.9871">16598 4244 145 0,'0'0'75'0,"0"0"-32"15,0 0 33-15,0 0-17 16,0 0 11-16,0 0-2 0,34-2-23 16,-34 2 9-16,0 0-4 15,0 0-14-15,0 0-35 16,-4 0-1-16,-19 13 0 15,-11 7 3-15,-12 7 20 16,-4 1-23-16,3-1 2 16,5-1-2-16,6-2 2 15,6-4 19-15,11-1-18 16,7-2 8-16,5-2-11 16,7-1 0-16,0 3-15 15,1 3 15-15,16 6 1 16,3 1-1-16,9 1 0 15,2 0-1-15,5-4-2 0,1-1-8 16,2-8 8-16,1-3-19 16,-3-7-30-16,-4-4-25 15,-7-1-100-15,-10-2-175 16</inkml:trace>
  <inkml:trace contextRef="#ctx0" brushRef="#br0" timeOffset="20967.6754">15591 4995 147 0,'0'0'113'16,"0"0"-31"-16,0 0-72 15,0 0-9-15,0 0 5 16,0 0-5-16,0-3 4 0,0 3 0 15,0 0 13-15,0 6 34 16,0 8 24-16,0 8-40 16,0 10-13-16,0 6 23 15,0 4-29-15,0 3-2 16,-4 1-4-16,-2 0-2 16,0 0-2-16,3 0 12 15,-2-1-10-15,4 0-3 16,1 3-6-16,0 1 5 15,0 2 3-15,0 2-1 16,0-3-5-16,0 1-2 16,0 0 1-16,3-2 0 15,1-2-1-15,1-3 0 0,-2-4 1 16,0 0 6 0,-2-2-6-16,1-1-1 0,-2 2 0 15,0 0 0-15,0 2 0 16,0-2 6-16,0-3-6 15,-3-2 2-15,-2-3 5 16,2-3-2-16,-3 0-1 16,2-2-2-16,-2 1-2 15,-2-5 0-15,5 0 2 16,2-1 4-16,-1-2-6 16,2 1-1-16,-1 2 1 15,1-3 0-15,0 0 1 0,0-7-1 16,0-4 2-16,0-3-2 15,0-5 0-15,0 0 2 16,0 0-2-16,0 0-8 16,0-16-1-16,0-6-72 15,0-8-97-15,0-1-109 16</inkml:trace>
  <inkml:trace contextRef="#ctx0" brushRef="#br0" timeOffset="21492.401">15208 6202 430 0,'0'0'11'0,"0"0"0"15,0 0-11-15,0 0-7 16,0 0 5-16,0 0 2 16,-8-11-1-16,8 11 1 15,0 2 14-15,6 7 25 16,0 4 18-16,6 4-37 16,-1 3 3-16,1 6-3 0,7 6-5 15,0 4 8 1,4 2-13-16,4 0 12 0,2-1-5 15,3-1-13 1,2-2 9-16,3-3-1 0,-3-3-9 16,-1-2 3-16,-3-5 1 15,-5-3-5-15,-3-3 1 16,-2-1-6-16,-5-3 2 16,-3-5 1-16,-6-2 0 15,-1-4 0-15,-1 0 2 16,5 0 1-16,3-10 19 15,6-10-13-15,0-4-4 16,4-4-5-16,-1-1 6 16,-1-2-5-16,-1 2-1 15,-1 2-1-15,1 1-16 0,-1 6-40 16,0 1-53 0,-3 4-97-16,-5 1-138 0</inkml:trace>
  <inkml:trace contextRef="#ctx0" brushRef="#br0" timeOffset="26103.7142">15675 8245 396 0,'0'0'1'16,"0"0"25"-16,0 0 31 15,0 0-16-15,0 0-16 16,0 0 2-16,0 0 56 15,0-34-44-15,0 30 0 16,0 0 0-16,-3-2-25 16,-3 3 10-16,0-1-16 15,-2 1 1-15,-1 1-9 16,-1-1 9-16,-6 3-15 16,-3 0 10-16,-6 0-6 0,-2 0 4 15,-2 6-2-15,-1 5 4 16,0 3-1-16,2 2-1 15,1 2-2-15,1 1-2 16,2 1 2-16,2 1-3 16,3-1 3-16,2 2 0 15,3 1-3-15,-2 0 5 16,2 6-2-16,2 0 0 16,-2 1 0-16,1 3 0 15,1 1 2-15,-2 2-2 16,1 1 3-16,0 3-2 15,2-1 0-15,2-1-1 16,6 0-5-16,0-1 3 0,3 0-1 16,0-3 3-16,0 3 0 15,0 1 1-15,0-1-1 16,0 4 0-16,6 0 2 16,0 7-2-16,3 3 0 15,4 2-1-15,1 0 1 16,2-2 0-16,2-2 0 15,6-3 0-15,3-5 0 16,1-5-2-16,2-4 2 16,4-2-15-16,2-5 3 15,7-3-39-15,10-4-32 16,9-7-69-16,10-8-198 16</inkml:trace>
  <inkml:trace contextRef="#ctx0" brushRef="#br0" timeOffset="27658.0884">23497 8203 103 0,'0'0'94'0,"0"0"3"16,0 0-48-16,0 0-16 15,0 0 11-15,0 0-17 16,-32-35 2-16,29 28 54 16,0 0-25-16,2 2-16 15,-1-1-13-15,2 2 1 16,0 3-8-16,0-2 0 15,0 3-1-15,0 0-12 16,0 0-9-16,0 0 1 16,0 0-6-16,0 0 5 15,0 0-2-15,3 4 2 16,11 6 0-16,2 1 3 0,2-1 0 16,3 2-2-16,0 0-1 15,0 2-1-15,0 2 1 16,-1 0 3-1,-3 4-2-15,-1 3-1 0,-2 2 0 16,0 2 0-16,0-1 1 16,1 5-1-16,-3-1 0 15,1 1 0-15,-1-1 0 16,0 1 0-16,0 0 0 16,0-4 4-16,0 2-8 15,-2-1 5-15,2 2-1 16,3 1 0-16,-1 5 0 15,0 3 0-15,0 5 0 16,-2 2 4-16,-2 2-9 0,-2 2 5 16,-2 3 0-16,-1 6 0 15,-2 2 5-15,-3 2-10 16,0-1 10-16,0-3-10 16,0-4 12-16,-7 3-15 15,-2-3 10-15,0-1-3 16,-1-3 2-16,-1-5-2 15,-1-5 1-15,-2-2 0 16,0-8 0-16,-1-2 5 16,-1 3-5-16,-4-1 6 15,-2-2-6-15,-2 5-2 16,-4 1 0-16,2 0-21 16,3 0 11-16,3-2-19 0,5 1-1 15,5-2-19-15,1 1-35 16,5-4-46-16,0-7-45 15</inkml:trace>
  <inkml:trace contextRef="#ctx0" brushRef="#br0" timeOffset="30080.4656">15622 8226 241 0,'0'0'64'16,"0"0"-31"-16,0 0-1 0,0 0-14 15,0 0-3-15,0 0 16 16,-28-19 15-16,21 18 3 15,-1 1-20-15,1 0-22 16,-5 0-4-16,-2 0-1 16,2 0-2-16,-2 5 3 15,0 3-3-15,-4 2 0 16,-3 1 0-16,-1 3 6 16,-2 1-6-16,0-1 0 15,3 2 2-15,-1-1-1 16,4-1-2-16,3 0 0 15,0 0 1-15,3-1 0 0,5 0-3 16,-4 0 3-16,4 2-2 16,-1 0 8-1,-2 4-6-15,0 1 1 16,-1 1 7-16,-2 0 5 0,1-1-5 16,3-1 4-16,-2-3-6 15,4 2-1-15,-2-1-2 16,-1 0 5-16,2 0 4 15,1 0 2-15,-1-1-14 16,-1 2 10-16,0 0-7 16,0 2 0-16,-1 2 3 15,-1 2 2-15,4 0-7 0,1 1 3 16,-1-1-4-16,2-1 4 16,1 2 0-16,1-1-2 15,1 1 1-15,1 1 1 16,-1 0-1-16,2 1 2 15,0 2 3-15,0 3 3 16,0 0-1-16,0 5-7 16,0 0 6-16,2 2-8 15,4-2 6-15,1-1-3 16,2-3-3-16,-2-1 0 16,2 2 5-16,3 2-4 15,-1-2-2-15,1 0 3 16,1-1-2-16,-1-1 6 15,-1 0-6-15,2-1 3 16,-1-1-1-16,1 1-2 0,-2-4 3 16,2 1-4-16,1 1 0 15,-1-1 4-15,2 0-1 16,-3-1-3-16,1-3 4 16,-2-2 0-16,1-1-1 15,1-4-2-15,-1-2-1 16,0 2 0-16,0-2 0 15,-1-1 0-15,0 0 9 16,0-1-7-16,0 0 0 16,2 0-1-16,-1 1 0 15,-1-2-1-15,0 1 5 16,0-1-10-16,-1-4 10 16,2 1-2-16,-1-2 0 15,-2-2 2-15,-1 0-4 0,0-3 10 16,0 1-8-16,0 0 6 15,-1-2-9-15,5 1 5 16,0-1-1-16,0-1 10 16,4 0-13-16,0 0 7 15,-5 0-2-15,0 0-4 16,-5 0-2-16,-2 0 3 16,1 0-9-16,-2 0 13 15,1 0-14-15,2 0 7 16,3 0-1-16,4-8-12 15,1-4-11-15,2 0 2 16,-2-2-11-16,2 3-11 16,-1 3-45-16,0 0-118 0,-3 1-198 15</inkml:trace>
  <inkml:trace contextRef="#ctx0" brushRef="#br0" timeOffset="31296.785">16623 9152 507 0,'0'0'13'15,"0"0"6"-15,0 0 22 16,0 0-18-16,0 0 1 15,0 0 13-15,0 0 18 16,-22-29-16-16,22 29-22 16,0 0-7-16,0 0-8 15,4 0-2-15,16 0-1 16,6 0 1-16,7 3 0 16,5 0 6-16,1 2-6 15,1-1 0-15,3-2-4 16,-3-2 4-16,0 0 7 15,-5 0-4-15,-1 0-6 16,-4 0 5-16,-2 0-2 0,-3-5 0 16,-5-1 5-1,-5 3-5-15,-3-2 0 0,-7 3-5 16,-2 1 5-16,-2 0 0 16,-1 1 4-16,0 0-8 15,0 0-2-15,0 0-44 16,3 6 4-16,4 5 0 15,4 3-64-15,3-5-76 16</inkml:trace>
  <inkml:trace contextRef="#ctx0" brushRef="#br0" timeOffset="32542.8168">19636 9028 397 0,'0'0'36'0,"0"0"58"15,0 0-46-15,0 0-20 0,0 0 17 16,0 0-12-1,-6-3 1-15,6 2-4 0,0 1-21 16,0 0-6-16,0 0-3 16,0 0 0-16,5 0 0 15,8 2-4-15,8 3 5 16,4 0-3-16,8-5 4 16,2 3-2-16,2-3 6 15,3 0 1-15,-3 0-3 16,2 0-2-16,0 0 4 15,0 0-4-15,-4 0-2 16,-2 0 0-16,-4 0 3 16,-4 0-3-16,-4 0-1 15,-5 0 1-15,-5 0 1 0,-7 0 0 16,-2 0-1-16,-2 0 0 16,0 0 0-16,0 0-1 15,0 0 0-15,0 0-44 16,0 0-21-16,0 0-115 15,-9 0-106-15</inkml:trace>
  <inkml:trace contextRef="#ctx0" brushRef="#br0" timeOffset="33624.8339">17882 10057 247 0,'0'0'141'0,"0"0"-76"15,0 0-22 1,0 0 33-16,0 0-24 0,0 0-5 16,0-1-9-16,0 1-8 15,0 0-17-15,0 0 2 16,2 0-15-16,2 0 1 16,6 0 0-16,3 0 1 15,6 0-2-15,0 0 2 16,5 1-4-16,0-1 2 15,4 3 0-15,2-3 1 16,4 0 3-16,4 0 3 16,-1 0-13-16,2 0 6 15,-10 0 0-15,0 0-27 16,-5-4-28-16,0-2-15 0,-2-4-105 16,-7 1-116-1</inkml:trace>
  <inkml:trace contextRef="#ctx0" brushRef="#br0" timeOffset="34566.1825">20908 10037 343 0,'0'0'33'0,"0"0"-2"0,0 0-31 15,0 0-12 1,0 0 9-16,0 0 3 0,-1 0 2 16,1 0 13-1,0 0 5-15,0 1-14 0,0 1 1 16,6 3 16-16,6 0 18 15,3-4 4-15,3 2-16 16,6-3 5-16,6 0-6 16,4 0 2-16,0 0-21 15,2 0-6-15,-3 0 6 16,-4 0-8-16,-2-1 6 16,-3-2-7-16,-4 1 2 15,-10 2-3-15,-4 0 2 16,-6 0-2-16,0 0-8 15,0 0-15-15,0 0-60 0,0 3 10 16,0 3-35 0,-9-1-33-16</inkml:trace>
  <inkml:trace contextRef="#ctx0" brushRef="#br0" timeOffset="41090.8932">17669 3534 401 0,'0'0'8'0,"0"0"-8"16,0 0 15-16,0 0-9 16,0 0-1-16,0 0 21 15,0 0 24-15,0 0 20 16,-21-32-43-16,20 30 10 16,1 0-7-16,-2 2-3 15,2 0-19-15,0 0-8 16,0 0-1-16,0 0 0 15,0 4-5-15,0 8 5 16,0 8 1-16,0 2 1 0,9 2-1 16,0 0 0-16,1-4 1 15,5-2-1 1,0-1 1-16,3-2 2 0,-1-1-3 16,3 0 5-16,6-3-3 15,5 1-1-15,3-2 1 16,5-2 2-16,6 1 0 15,3-5 1-15,7-1 1 16,5-3-4-16,5 0-2 16,1 0 6-16,-2-12-2 15,-7 0 1-15,-7-2-5 16,-1-5 1-16,-7-1-1 16,-4 0 0-16,-8 0 0 15,-8 3 4-15,-9 4-5 0,-6 2 5 16,-2 2-2-16,-3 4 0 15,-2 0-4-15,0 3-4 16,0 0-25-16,0 2 8 16,0 0-39-16,-14 0-90 15,-2 6 25-15,0 2-81 16</inkml:trace>
  <inkml:trace contextRef="#ctx0" brushRef="#br0" timeOffset="42375.6366">21721 3520 317 0,'0'0'36'0,"0"0"11"0,0 0-7 16,0 0-4 0,0 0 17-16,0 0 7 0,-4-42-32 15,4 42 10-15,0 0 0 16,0 0-34-16,0 0 5 15,0 0-9-15,0 0 0 16,0 6-4-16,0 8 4 16,9 2 0-16,4 1 0 15,4 2 0-15,4-3 1 16,4-4-1-16,2-2 3 16,3-2 8-16,3-3-2 15,1-2 1-15,3-3-7 16,0 0 11-16,-1 0-13 15,-4 0 7-15,-4-6-8 16,-4-3 1-16,-3 2 0 16,-3-2 0-16,-6 2 2 15,-2 1 1-15,-6 1-8 16,-1 0-11-16,-3 1-2 0,0 0-34 16,0-4-159-16,0-1-162 15</inkml:trace>
  <inkml:trace contextRef="#ctx0" brushRef="#br0" timeOffset="42740.4122">21914 3530 105 0,'0'0'55'0,"0"0"-33"16,0 0 44-16,0 0 14 15,0 0-26-15,0 0 7 16,45 34 27-16,-20-28-23 16,2-5 2-16,1 1-34 15,1-2-12-15,0 0-1 16,0 0-3-16,-1-5-13 15,-3-3 1-15,-2-2-1 16,-2 3-2-16,-5 1 1 16,-2 3-3-16,-7-2 0 0,2 1-1 15,-2 1-21-15,1 1-10 16,2 2-26-16,4 0-77 16,-4 0-47-16</inkml:trace>
  <inkml:trace contextRef="#ctx0" brushRef="#br0" timeOffset="46026.4991">11973 8403 423 0,'0'0'13'16,"0"0"20"-16,0 0 50 16,0 0-29-16,0 0-18 15,0 0 6-15,-12-22-30 16,12 22-2-16,0 0 1 15,0 0-11-15,0 0 1 16,-2 14 6-16,1 11-7 16,-1 8 5-16,-1 6 17 15,3 0-10-15,0 0 5 16,0-6-17-16,0-1 6 16,11-8 0-16,6-7-4 0,-3-5-1 15,7-5 3-15,2-6 0 16,2-1 1-16,6-6 20 15,3-15 10-15,-1-2-20 16,-3-3 2-16,-8 0-10 16,-7 4 1-16,-4 3-2 15,-5 3 4-15,-5 7 7 16,-1 5 1-16,0 3-1 16,0 1 2-16,0 0-19 15,0 0-2-15,0 0 2 16,0 0-5-16,0 1 4 15,0 8-3-15,0 3 4 16,0 4-4-16,0 0 3 16,7 3-2-16,7 0-1 15,2 2 4-15,2-6 0 0,3-1 4 16,-2-3-4-16,-2-6 0 16,-2-4 1-16,-2-1 0 15,2 0 3-15,-3-4-3 16,3-9 3-16,-2-3-4 15,-1-1 0-15,0 0 0 16,-1-5 0-16,-2 1 0 16,1 0-4-16,-4 1 1 15,0 3 0-15,-1 0-1 16,-1 2 4-16,-1 3-5 0,0 0 8 16,0 3-6-16,-2 1 3 15,1 3-1-15,2-3 1 16,1 2-5-16,2-2-7 15,2 0-4-15,2 0 16 16,-1 2-16-16,3 0 11 16,-2 3 2-16,0 2-15 15,-1 1 18-15,0 0-19 16,1 1 5-16,1 11 11 16,-3 10-5-16,-3 3 7 15,-5 10-7-15,-1-1 6 16,0 5-4-16,0-4 6 15,0-5 9-15,0-5-2 16,0-8-7-16,0-8 0 16,0-2-6-16,0-4 13 0,0-3-5 15,0 0-2-15,0 0 9 16,0-11 7-16,10-8-16 16,1-4-5-16,4 4 3 15,-6 7 1-15,-5 6-3 16,-1 5 3-16,0 1-4 15,0 0 1-15,6 0-1 16,3 0 4-16,0 1 0 16,3 5-1-16,-1-4 2 15,0 0 0-15,1-2 0 16,3 0 4-16,6-6-4 16,-1-8 2-16,2-5-2 0,-3 0 0 15,-7-1 2 1,-3 2-2-16,-8 1 1 0,-2 4 3 15,-2 1-4-15,0 5 0 16,0 4-1-16,0 3-8 16,0 0 6-16,0 0-4 15,0 9-9-15,-6 6 16 16,3 3-3-16,3 0-3 16,0 2 6-16,0-8 0 15,0 1 8-15,7-6-8 16,4-3-8-16,4-3 8 15,4-1 2-15,10 0 2 16,9-14 6-16,3-4-8 0,-4-1-2 16,0 0-1-16,-8 2 1 15,-10 6 0-15,-7 2-3 16,-6 7 3-16,-6-1 0 16,0 3 0-16,0 0-6 15,-3 0-27-15,-14 6 33 16,-2 8-2-16,-1 3-4 15,3 0 6-15,-1 2 0 16,3 0-1-16,3-3 1 16,2-1 0-16,8-5-6 15,2-3-4-15,0-2 10 16,0-2 10-16,2-3-10 16,14 0 0-16,5-3 4 15,3-11-3-15,3-5 6 0,-5 2-7 16,-3 2 1-16,-8 2 3 15,-5 7 4-15,-3 0-4 16,-3 6 6-16,0 0-6 16,0 0-4-16,0 20-14 15,-6 8 7-15,-9 4 7 16,-2 2 1-16,1-5 8 16,4-4-9-16,1-6 0 15,7-7 1-15,0-6 1 16,2-3-2-16,2-3 0 15,0 0 2-15,0 0-2 16,0 0 0-16,12-9-4 16,2-3-5-16,5 0 1 0,-4 5 7 15,3-1 1-15,-3 3 0 16,3 2 0-16,-5 0 0 16,3 0 1-16,1 0-1 15,-2-2 0-15,1-1 0 16,2-2 1-16,4-2 12 15,2-3 0-15,0-4-1 16,2-1-6-16,-3-2-1 16,-2-3-2-16,-3-4 0 15,0-2 2-15,0-4-2 16,-5 1-6-16,-4 4-6 16,-3 7-17-16,-3 11 8 0,-3 6 18 15,0 4 0-15,0 0-28 16,0 11-3-16,0 9 23 15,0 8 4-15,-6 2 5 16,2-1-2-16,2-4 2 16,2-1-1-16,0-7 3 15,0-5-3-15,12-4 0 16,5-5-2-16,6-3 2 16,9 0 6-16,5-16-6 15,2-2-6-15,0-2-24 16,-7 6-93-16,-12 6-107 15</inkml:trace>
  <inkml:trace contextRef="#ctx0" brushRef="#br0" timeOffset="46584.1886">12028 9261 737 0,'0'0'7'16,"0"0"24"-16,0 0-19 0,0 0-12 15,0 0-34-15,0 0 29 16,0 0 5-16,3 83 1 16,0-42 2-16,-3 2 6 15,0 1 3-15,0-1 13 16,0-4-22-16,0-3 2 15,0-2-5-15,0-5-1 16,0-9-1-16,7-8-48 16,8-8-31-16,6-4-123 15,6-30 17-15</inkml:trace>
  <inkml:trace contextRef="#ctx0" brushRef="#br0" timeOffset="47810.2052">12426 9203 609 0,'0'0'83'0,"0"0"-34"16,0 0-49-16,0 0-2 15,0 0-7-15,0 0 5 16,-34 55 4-16,10-23 14 16,0 0 0-16,0-5-7 15,3-4 0-15,3-1-4 16,0-2-3-16,5-8 0 15,4-3 0-15,6-8-2 16,3-1 2-16,0 0-2 0,0 0-1 16,0 0 3-1,0 0-1-15,3 0-4 0,6 0 0 16,3-3 4-16,0 1 1 16,4 2-2-16,-2 0 1 15,2 0 1-15,5 2 5 16,1 4 4-16,4 0 11 15,-1-1 2-15,5-5-9 16,-3 0-6-16,-2 0-7 16,-1-12 10-16,0-4-7 15,0-4 1-15,-4-2-4 16,-3-2 4-16,-4 4-4 16,-7 3-7-16,-1 3 4 15,-5 6-5-15,0 5 4 0,0 3-1 16,0 0 0-16,-2 13-32 15,-8 7 36-15,-2 6 2 16,3 1-2-16,4-2-6 16,4-2 7-16,1-6 0 15,0-2 2-15,0-6-2 16,0-3 0-16,9-2 2 16,2-4 30-16,5 0-8 15,3 0-1-15,2 0-12 16,3-7-10-16,-3-3 4 15,-2 1 0-15,1-2 0 16,-3-3-4-16,-3 2-1 0,2-2 3 16,-5-3-3-16,-1 0 1 15,-1-1-2 1,-3-1 0-16,-1 2-10 0,-2 5 10 16,-3 6-1-16,1 0-3 15,-1 6 1-15,0 0-7 16,0 0-12-16,0 0-15 15,0 4 13-15,0 7 24 16,0 0-12-16,0 4 13 16,-4 1 2-16,-1 2 1 15,2 2-4-15,-3 0 1 16,5 0 0-16,1-2 10 16,0-1-10-16,0-3 0 0,4-2 1 15,2-6 1 1,5 0 4-16,2-3-2 0,0-3 29 15,7 0-7-15,1 0-18 16,1-10 3-16,2-2-11 16,-6-2 3-16,-2-3 0 15,-2 0-1-15,-4-3 0 16,-1 3-2-16,-4 0 6 16,-5 3-6-16,0 2 4 15,0 5 0-15,0 2-4 16,0 5 0-16,0 0-2 15,0 0-12-15,0 0-2 16,0 2 6-16,0 15 4 16,-3 5 4-16,-2 6 2 0,-1 3 0 15,1-1 0-15,-2 2-2 16,1-1 1-16,-3 2 2 16,0 2-2-16,-1-1-1 15,-1-5 2-15,2-2 3 16,-2-3-2-16,2-3-1 15,-1-4-1-15,2-2 1 16,-1-2 0-16,4-4-7 16,1-4 5-16,2-3-9 15,2-2 9-15,0 0 2 16,0 0 1-16,0 0 21 16,0 0-6-16,5-3-13 0,5-7 2 15,10-4 2-15,2 5-7 16,4-4 2-16,3 1-2 15,4 1-4-15,6 1-15 16,-8 3-68-16,-13-1-260 16</inkml:trace>
  <inkml:trace contextRef="#ctx0" brushRef="#br0" timeOffset="50877.3989">15127 11207 173 0,'0'0'94'0,"0"0"-29"16,0 0 9-16,0 0-14 16,0 0 29-16,0 0-29 15,0 0-12-15,-42-28-5 16,38 25 1-16,1 0-18 0,1 2-8 15,2 1 2 1,0 0-8-16,-1 0-11 0,1 0-1 16,0 0-6-16,0 0 4 15,0 0-1-15,12 2 3 16,12 4 2-16,10 1-1 16,8-2 2-16,7-4 4 15,2 0 1-15,-8-1-5 16,-4 0-1-16,-11 0-2 15,-9 0 8-15,-8 0-8 16,-6 0 0-16,-4 0 2 16,-1 0 2-16,0 0-1 0,0 0-3 15,0 0-39 1,2 0-40-16,-2 8 34 0,7 5-38 16,5-2-90-1,7-8-139-15</inkml:trace>
  <inkml:trace contextRef="#ctx0" brushRef="#br0" timeOffset="51835.1048">17782 11400 323 0,'0'0'55'0,"0"0"41"15,0 0-16-15,0 0-25 16,0 0 8-16,0 0-18 16,-7-22 2-16,7 17-19 15,0 4-4-15,0-2-20 16,0 2 4-16,1-3 2 15,10 1-8-15,5-2 10 16,7 3-9-16,6 0-2 16,6 0-2-16,6-1 1 0,7 0-3 15,12 0 6 1,7-1-6-16,12-1 2 0,3 0-7 16,4-4-1-1,1-1 0-15,0-2 1 0,-4-1-3 16,-7-1 9-16,-12 2 2 15,-7 3 0-15,-8-1 1 16,-7 2 0-16,-8 4-1 16,-10 0 0-16,-7 3 0 15,-8-1 0-15,-5 1 2 16,-4 1-2-16,0 0 0 16,0 0 2-16,0 0 5 15,0 0 3-15,0 0-10 16,0 0-6-16,0 0-2 15,-1 0 4-15,-5 0-9 0,0 0-22 16,1 0-9-16,2 1-32 16,3 3-96-16,0-1 21 15,-2-3-138-15</inkml:trace>
  <inkml:trace contextRef="#ctx0" brushRef="#br0" timeOffset="52872.3732">19690 11179 403 0,'0'0'67'16,"0"0"24"-16,0 0-91 15,0 0 0-15,0 0-3 16,0 0-4-16,-2 17 7 0,5-6 14 16,8 3 23-16,8 0 5 15,5 1-14 1,6-2 4-16,6-4 3 0,1-1-14 15,-3-3 7-15,1-4-12 16,-4-1-7-16,-3 0-5 16,-4 0 0-16,-6-3-1 15,-1-4 0-15,-4-4-3 16,2-2-30-16,-5-4-14 16,4-3-58-16,-7-2-108 15</inkml:trace>
  <inkml:trace contextRef="#ctx0" brushRef="#br0" timeOffset="53153.5485">19923 11101 443 0,'0'0'81'0,"0"0"-76"16,0 0-5-16,0 0-15 15,0 0 15-15,85 9 26 16,-41-5 4-16,-2 3-13 15,-4 3-12-15,-7 1-2 16,-7 3-3-16,-8 2 4 16,-9 2-9-16,-5 3 10 0,-2 3-1 15,0 3 30 1,-16 0-26-16,-1 5 7 0,-4-1-5 16,5 0-6-16,-1-4-3 15,5 2-1-15,-1 1-11 16,3 1-59-16,4-8-147 15</inkml:trace>
  <inkml:trace contextRef="#ctx0" brushRef="#br0" timeOffset="53862.681">20500 11388 672 0,'0'0'3'16,"0"0"55"-16,0 0-50 16,0 0-8-16,0 0 9 15,0 0 28-15,-3-9 35 0,3 8 8 16,0-6-18-16,0-8-15 16,16-9-26-16,5-8-17 15,8-5 6-15,2-3-10 16,-1 2-2-16,0 4 2 15,-3 4 0-15,-7 7-1 16,-5 9 1-16,-6 10-1 16,-6 4 1-16,-1 0-6 15,-2 0-15-15,1 8-36 16,2 7 48-16,0 1 7 16,0-1 2-16,0-3 0 15,3-5 3-15,-2-3-3 16,-1-1 2-16,5-3-2 0,3 0 0 15,11-1 6-15,6-16 0 16,6-6-5-16,-1-3-1 16,-3 1-6-16,-6 4 6 15,-8 3 0-15,-5 7 1 16,-7 7-1-16,-2 4 0 16,-2 0-2-16,1 0-2 15,-1 14-9-15,0 9 7 16,0 4 6-16,0 2 0 15,0-4 11-15,6-3-11 16,4-3 4-16,1 0 2 16,1-4-6-16,6 1-3 15,0 0 2-15,0 0-5 16,1 5-83-16,-4-8-97 0,-3-5-216 16</inkml:trace>
  <inkml:trace contextRef="#ctx0" brushRef="#br0" timeOffset="54445.939">21232 11311 653 0,'0'0'109'0,"0"0"-61"16,0 0-24-16,0 0-13 15,0 0-3-15,0 0 2 16,97-26 0-16,-69 13-8 16,2 1 1-16,0 1-6 15,-3-3 5-15,-1 1-4 16,-7 2-14-16,-6 0-16 15,-4 1 10-15,-6 2-3 16,-3-1-21-16,0 0 19 16,-6 4-41-16,-16-3 1 15,-4 3 37-15,0-2 29 0,-1 0 1 16,3-2 6-16,6 1 6 16,2 0 18-16,5 2 24 15,4 2-2-15,4 0-11 16,1 4-23-16,2 0 7 15,0 0-20-15,0 0-5 16,14 0 0-16,12 0-1 16,9 3 1-16,-2 5 0 15,-4 2 5-15,-3 2-10 16,-7 2 5-16,-5 3-4 16,-7 3 4-16,-7 5 2 15,0 6 3-15,-15 5-5 16,-12 3 3-16,-3 0-7 15,1-1 11-15,0-4-15 16,7 2-5-16,10-2-63 0,9-6-121 16,3-15-251-16</inkml:trace>
  <inkml:trace contextRef="#ctx0" brushRef="#br0" timeOffset="55938.9139">22267 10935 501 0,'0'0'87'15,"0"0"-81"-15,0 0-5 16,0 0 3-16,0 0 0 16,-95-5-4-16,80 23-4 15,4 2 0-15,3 6 4 16,5-2 0-16,3 5 9 15,0-2-7-15,3 0 9 16,11-1 4-16,0 3-8 16,-1-3 7-16,-4 1-4 15,-6-1-9-15,-3-1 0 0,0-2 0 16,-10-3-1-16,-5-5 9 16,3-5-9-16,2-3 3 15,7-5 1 1,3-2-2-16,0 0 3 0,0-2 1 15,10-15 3-15,11-5-9 16,7 2-2-16,5 1 1 16,4 5-1-16,-4 0 2 15,-2 2 0-15,-4 1 3 16,-3 1-2-16,-1-1 3 16,-1 2 4-16,-1-2 14 15,-2-1 2-15,2-1-14 16,-2-2 4-16,-4-3-11 15,0 1-3-15,-4-3 6 16,-4 1-4-16,-4 3-2 16,-1 3 0-16,-2 6 1 15,0 3-3-15,0 4 1 0,0 0-9 16,0 3-21-16,-11 13 25 16,-3 7-1-16,1 5 7 15,3 1 0-15,1-3-1 16,8-2-1-16,1-2 1 15,0-2 2-15,0 0-1 16,11-4 0-16,3-5 2 16,1-3 0-16,-2-3-1 15,2-4 9-15,0-1 3 16,1 0 6-16,-2-3-19 0,1-7 5 16,-5-2 0-16,2-3-1 15,-2-1-4-15,1-1 0 16,0-1 6-16,0-1-4 15,1 1-2-15,3-3-10 16,-1 3-13-16,0 0 6 16,-3 4 10-16,-3 0-4 15,-2 1 5-15,-1 5 4 16,-3 2-3-16,-2 4 5 16,0-1 0-16,0 3-3 15,0 0 3-15,3 0 0 16,1 0-3-16,7 0-2 15,7 0-12-15,3 0 16 0,6 0 2 16,-1 0-1-16,0 4 7 16,-2 1-14-16,-2-2 14 15,-7 3-7-15,-3 0 2 16,-3 0-4-16,-8 5 1 16,-1 1-7-16,0 4 6 15,-13 4-6-15,-4-2 8 16,0 1 9-16,0-1-1 15,2-1 2-15,6 0-8 16,3-1 1-16,6-2-2 16,0 3 5-16,5-7-6 15,10 2 1-15,4-5 18 0,0-3 9 16,3-4-15-16,1 0 6 16,1 0-17-16,1-4 2 15,1-8 3-15,-2-5-5 16,0 0 7-16,-4-2-9 15,-8 1 0-15,0-3 2 16,-7 1-4-16,-2 4 0 16,-2 3-6-16,-1 4 8 15,2 6 0-15,-2 3-4 16,0 0 0-16,1 0-21 16,-1 16 16-16,5 4 4 15,2 2 5-15,2 0-2 16,2 0-3-16,1-2 5 0,7-3 4 15,2-3-4 1,4-5-27-16,8-9-121 0,1 0-383 16</inkml:trace>
  <inkml:trace contextRef="#ctx0" brushRef="#br0" timeOffset="56687.5053">23678 10984 745 0,'0'0'26'0,"0"0"32"15,0 0-45-15,0 0-9 16,0 0-4-16,0 0 0 0,-43-2 2 16,21 19-2-16,0 5 3 15,3 0-2-15,2 0 9 16,6 0-6-16,4-4-1 15,2-2-2-15,5-8 0 16,0-3-1-16,0-3 3 16,0-2-2-16,0 0-1 15,2 0 5-15,13-5 8 16,1-11-13-16,-1-2 4 16,-3-3-9-16,-7 4-4 15,-5 1-2-15,0 6-1 0,0 6 4 16,0 4-2-1,0 0 1-15,0 0-6 0,0 14 11 16,0 0 3-16,0 0-3 16,1-1 4-16,15-4-3 15,7-4 3-15,5-5 8 16,3 0 6-16,5 0-4 16,3-17-6-16,0-4 2 15,-1-4-2-15,-2-5-3 16,-4 0 0-16,-7 2 2 15,-9 1-1-15,-2 4-2 16,-5 3 1-16,-5 7 0 16,-2 7-2-16,-2 6 0 15,0 0-10-15,-6 9-9 0,-17 15 20 16,-5 8 0 0,-2 7 0-16,-2 5 2 0,3 3-2 15,1 0-1-15,4-4 1 16,4-4 0-16,10-7-2 15,4-10 2-15,6-6 0 16,0-8 0-16,0-6 2 16,16-2 2-16,11 0 11 15,8-5-3-15,0-12-12 16,1-5-4-16,-9-3-12 16,-6 0-10-16,-14-1 21 15,-7 2-10-15,0 3-26 16,-7 5 14-16,-12 6-14 0,-1 7 22 15,-1 3 18 1,2 2-57-16,4 12-127 0,6 2-144 16</inkml:trace>
  <inkml:trace contextRef="#ctx0" brushRef="#br0" timeOffset="57812.3763">24171 11112 526 0,'0'0'156'0,"0"0"-97"15,0 0-23-15,0 0 18 16,0 0-24-16,0 0-1 15,79-84-7-15,-56 59-17 0,3-3 10 16,7-3-12-16,1-4-3 16,-1-3-5-16,-3 0 4 15,-8-1-15-15,-4 6-13 16,-9 4 13-16,-3 11 0 16,-6 7 1-16,0 9 8 15,0 2-13-15,-6 9-30 16,-9 16 31-16,-4 7 18 15,5 0-1-15,7 2 3 16,2-3-1-16,5-4 0 16,0-4 1-16,8-6-2 15,4-2 1-15,0-6 0 0,1-6 9 16,1-3 7 0,5 0 4-16,8-3 8 0,2-14-27 15,6-7 2-15,-2-4-3 16,-2-2 0-16,-4-2-2 15,-5 2 2-15,-5 4 0 16,-4 5-6-16,-7 6 10 16,-2 9-7-16,-4 4 3 15,0 2-7-15,0 4-16 16,0 15 2-16,0 7 20 16,0 3-3-16,0 2 8 15,-1-1 1-15,-7-2 2 16,-2-2 0-16,3-4 3 15,-2-3-2-15,-2-2 1 16,7-7-2-16,1-3-7 0,1-4 6 16,2-1-6-16,0-2 0 15,0 0 6-15,0 0 2 16,2 0 18-16,11 0-21 16,4 0-1-16,2 0-3 15,-2 0-1-15,-1 0 0 16,0 0 0-16,1 1 0 15,-1 4-3-15,0 1 1 16,2 2 3-16,0-3-1 16,2 1 0-16,0-4 4 15,3-2-4-15,-2 0 3 16,3 0-2-16,-2 0-1 0,-6-7 0 16,1-2 0-16,-4-4-2 15,-1-2-6-15,-1 1-22 16,-7 3 6-16,-1 2 5 15,-3 3 1-15,0 4 9 16,0 2 2-16,0 0-42 16,0 6 17-16,0 9 24 15,-6 4 6-15,1 0 2 16,4 0 2-16,1-4 4 16,0-2 17-16,5-3-9 15,8-2 8-15,5 0 5 16,-3-6 2-16,0 0-27 15,-5-2 5-15,-4 0-7 0,-3-4 0 16,-3-12-56 0,-9-11-237-16</inkml:trace>
  <inkml:trace contextRef="#ctx0" brushRef="#br0" timeOffset="57986.8438">24442 10793 714 0,'0'0'0'15,"0"0"-7"-15,0 0-66 0,90 26-34 16,-53-15-23-16,-2-2-111 16</inkml:trace>
  <inkml:trace contextRef="#ctx0" brushRef="#br0" timeOffset="58750.344">25459 10668 364 0,'0'0'57'0,"0"0"36"15,0 0-66-15,0 0-17 16,0 0-10-16,0 0 0 15,-56 18 24-15,35 2 10 16,6 1 1-16,2 3-15 16,5 1-19-16,7-1 5 15,1-2-2-15,3 2 2 16,14-3-5-16,4-3-1 0,3 0 7 16,-3 1-1-16,-4-3-6 15,-4-1 0-15,-9 0 0 16,-4-2-1-16,0 3 1 15,0-2 0-15,-19 0 3 16,1-2-1-16,-1-2 7 16,8-4-1-16,7-3-8 15,4-2 0-15,0-1 0 16,0 0 0-16,19-4 0 16,11-12-23-16,4 0-40 15,-1 0 8-15,-6 5 33 16,-3 2 21-16,-3 5 1 15,-3 0 7-15,-1 2-7 0,-3-1 2 16,-1-2-10-16,-2 2 15 16,-4-1-7-16,1 1 2 15,-4-1 5-15,1-1-8 16,-1 3 1-16,-1-1 0 16,-3 2 2-16,0 1 2 15,0 0-8-15,-6 0-25 16,-7 0 28-16,-5 6 1 15,-1 7 1-15,2 1 4 16,4 0-3-16,4 2 1 16,6-3-3-16,3 1 12 15,0-4-7-15,0-2-5 0,7-4 4 16,11-1-4-16,0-3 0 16,3 0-20-16,-3 0-136 15</inkml:trace>
  <inkml:trace contextRef="#ctx0" brushRef="#br0" timeOffset="60287.8422">25330 10965 574 0,'0'0'88'0,"0"0"-32"15,0 0-26-15,0 0-3 16,0 0-18-16,52-73-8 15,-25 49 2-15,0-1 4 16,-2-4-4-16,-1-3-5 16,-5-4 2-16,-4-3-8 15,-9 0-13-15,-5 0 1 16,-1 9 15-16,0 9 4 0,0 8-10 16,0 13 7-16,-6 0-16 15,-2 11-31-15,-3 13 39 16,-2 7 10-16,2 5-1 15,1 1 3-15,-1 3 3 16,3-1 50-16,0 0-28 16,2-1-12-16,0-1 12 15,0-4-3-15,-1-3 0 16,2-4 15-16,1-4-32 16,2-5 9-16,2-5-10 15,0-5-4-15,0-1 0 16,0-5 0-16,8-1 12 15,12 0-10-15,9 0 25 0,7-9-27 16,3-6 0 0,2-6-11-16,-1-1-28 0,-4-2 0 15,-1 2-22-15,-8 3-20 16,-13 8 2-16,-6 5 48 16,-8 6 31-16,0 0 1 15,0 0-1-15,-18 12 0 16,-2 10 8-16,0 4 44 15,0 4-11-15,10-5-20 16,5-3-13-16,5-4-5 16,0-4 6-16,0-4-6 15,8-3 8-15,1-5 2 0,0-2 21 16,0 0-2-16,3 0-21 16,4-7-5-16,-2-6-6 15,-1 0-17-15,-4 0 3 16,-3 2-8-16,-3 1-1 15,-3 2 6-15,0-1 0 16,0 4-3-16,-5 2-21 16,-5 2 30-16,-3 1 11 15,2 0-3-15,5 0 3 16,0 6-1-16,4 3-10 16,2 0 9-16,0 0 2 15,0 1 0-15,9-2 5 16,7 0 3-16,-2-4 14 15,3-3 2-15,1-1 1 16,1 0-2-16,-2-1-6 0,0-12-14 16,-3-4 4-16,-1-4-6 15,1-3-1-15,0-1-2 16,-2 1-8-16,-1 2-2 16,1 5 12-16,-6 3-2 15,-2 8 2-15,-1 4-3 16,2 2 3-16,-1 0-17 15,2 7 12-15,-1 8 2 16,-2 2-5-16,-2 0 15 16,1 5-7-16,-2-3 4 15,0 4 1-15,0-3 1 16,0-2 5-16,-3-1-2 0,-5-3-2 16,-1-2-6-16,2-4 0 15,2-2 2-15,2-3-3 16,2-3-3-16,1 0-28 15,0 0 4-15,0 0 18 16,6-17-77-16,10-5-85 16,4-4 98-16,0-3 23 15,1 2-19-15,-1-2 45 16,2 0 18-16,-1 3 6 16,-3 3 36-16,-2 2 17 15,-2 3-12-15,-1 2-25 16,-4 2 7-16,-1 1-7 15,-2 5-4-15,-1 2 6 0,-2 4-12 16,-1-1 0 0,-2 3 8-16,0 0-14 0,0 7 0 15,0 8 6-15,-2 6 22 16,-8 5 19-16,0 1 10 16,-3-1-8-16,2 2-7 15,2-4-9-15,1-4-22 16,1-3 8-16,4-6-15 15,3-3-4-15,0-3-1 16,0-3 1-16,0 0 0 16,0 0 0-16,9-2-8 15,13 0-6-15,17-7 4 16,3-6-16-16,1 0-18 0,-3 3 42 16,-7 8 2-16,-5 2 3 15,-2 0-2-15,-8 0-1 16,-5 0-2-16,-10 4-39 15,-3 4-226-15</inkml:trace>
  <inkml:trace contextRef="#ctx0" brushRef="#br0" timeOffset="62329.3605">24560 12140 573 0,'0'0'122'0,"0"0"-61"15,0 0-34-15,0 0 29 16,0 0 27-16,0 0-46 16,57-30-17-16,-23 12-3 15,2-2-17-15,5-4 5 16,3 1-5-16,-2-9 0 16,2-1 0-16,-3-6 0 15,-5-5-14-15,-7-2-4 16,-6 6-13-16,-7 10 0 15,-9 12 18-15,-5 12 11 0,-2 6 0 16,0 2-58-16,-8 14 6 16,-11 9 50-16,-2 5 4 15,3-2-1-15,1 0-6 16,6-3 6-16,3 0 2 16,7-6-2-16,1-1 1 15,0-4 0-15,10-5 5 16,10-4-2-16,4-5 13 15,3 0 2-15,-1 0-15 16,-2-5 0-16,-6-1 0 16,-6 0-3-16,-6 2 0 15,-3 3-4-15,-3 1 0 0,0 0-17 16,0 0-27-16,-7 8 36 16,-4 6 4-16,-1 5 8 15,3 3 7-15,2 0-2 16,4-1 6-16,3-1-6 15,0-4 10-15,6-2-12 16,9-3 17-16,4-5-10 16,-1-3-6-16,4-3 9 15,-2-1-13-15,-4-15-22 16,-4-8-2-16,-6-2-14 16,-6-3 5-16,0 0-32 15,0 5-12-15,-1 7 27 16,-6 7 29-16,4 4 21 15,2 6 11-15,1 0-11 16,0 0-12-16,0 2 8 0,0 7 3 16,0 2 1-16,0-2 0 15,0-2 0-15,0 0 6 16,1-2 6-16,4-1 10 16,1-3 13-16,3-1-4 15,6 0 17-15,5 0-35 16,3-3 17-16,3-11-29 15,3-1 11-15,1-5-7 16,0-3-5-16,-3-2 5 16,-3 1-5-16,-6 1 0 15,-4 3-2-15,-3 4-3 16,-2 1 3-16,-2 2 2 0,-2 6 1 16,-2 2 0-16,0 0 12 15,-3 5 13-15,0 0-11 16,0 0 9-16,0 0-17 15,0 0-4-15,0 0-3 16,0 0-2-16,0 0-4 16,0 0 6-16,0 0 5 15,0 0 9-15,0 0-11 16,0 0 5-16,0 0-8 16,0 0-9-16,0 12 9 15,0 7 5-15,-8 4 18 16,-2 4-20-16,1 1 6 15,0-1 3-15,0 0-4 0,2-1-6 16,1-4 7 0,-2 1-6-16,1-3 3 0,-2-3-2 15,0 3 4-15,0-4-5 16,-1 1 4-16,1-1-5 16,2-5 0-16,4-4 1 15,0-4-3-15,3-3 4 16,0 0 4-16,0 0-4 15,5-3 15-15,16-14 13 16,12-7-32-16,4-1-11 16,-3 1-27-16,-2 7 19 15,-7 8 2-15,-4 4-6 0,0 5-3 16,-5 0 9-16,-2 5 4 16,-5 8 8-16,-8 3-6 15,-1 5 2-15,0-1 5 16,-7 0 4-16,-11 2 0 15,-6-4 0-15,-1 0 1 16,-1-6 3-16,8-3-4 16,2-3 0-16,8-2-19 15,4-4 0-15,4 0-1 16,0 0 17-16,3-14-41 16,15-2-100-16,7 2 34 15,-1 3 58-15,-3 5 52 16,-9 3 18-16,-5 3 51 15,2 0 14-15,-4 0-18 0,1 0-27 16,0 0 11-16,0 0-32 16,4 0-12-16,4 0 7 15,5 0 21-15,5 0-6 16,3-5-4-16,7-7-22 16,-1-4 12-16,4-3-12 15,0-7 1-15,-2-4-4 16,1-5-5-16,-5-3-7 15,-4 1 2-15,-7 7-2 16,-9 10 3-16,-4 11 10 16,-7 9-3-16,0 0-4 15,0 6-40-15,-15 15 38 16,-7 8 10-16,-2 5 12 0,-3 0 1 16,3 1-7-16,4-3 3 15,5-3-7-15,3-7-1 16,7-4 3-16,4-7-4 15,1-5 3-15,0-3-3 16,0-3 6-16,0 0 29 16,18-3-15-16,3-12-20 15,1 2 5-15,-4 2-5 16,-6 5 0-16,-3 4 0 16,0 2 3-16,1 0-3 15,5 0 2-15,3 7-2 16,6 3 9-16,4 1 1 15,3-3-5-15,4 0 7 16,-4-4-11-16,-6-4-1 16,-9 0 0-16,-12-3-32 0,-4-20-82 15</inkml:trace>
  <inkml:trace contextRef="#ctx0" brushRef="#br0" timeOffset="62486.088">25422 11667 596 0,'0'0'0'0,"0"0"-44"0,0 0-222 16</inkml:trace>
  <inkml:trace contextRef="#ctx0" brushRef="#br0" timeOffset="64493.3224">20980 2637 395 0,'0'0'37'16,"0"0"26"-16,0 0-31 16,0 0-7-16,0 0 16 0,0 0-7 15,0 0 11 1,-25-16 4-16,25 15-10 0,0 1-34 15,0 0 2-15,-5 0-7 16,-4 4-7-16,-8 13 6 16,-6 5 2-16,-4 6-1 15,-1 2 0-15,-1 4 2 16,1 4-4-16,-2 1 1 16,1 4 1-16,2 1 0 15,6-1 0-15,9-4-2 16,6-1 4-16,6-1-1 15,0 0 5-15,17-1-6 16,14 6-4-16,9-1-1 16,6 7 3-16,8 3-6 15,6 6-7-15,7 6 2 16,9 3-47-16,6-3-22 0,9-8-66 16,4-9-64-16</inkml:trace>
  <inkml:trace contextRef="#ctx0" brushRef="#br0" timeOffset="65452.0853">25673 2509 403 0,'0'0'56'0,"0"0"10"15,0 0 2-15,0 0-53 0,0 0 5 16,-23-72 16-16,23 69-4 16,0 3-11-16,0-1 2 15,0 1-18-15,0 0-3 16,0 0-2-16,11 15-9 15,10 10 9-15,5 8 3 16,4 5-2-16,2 6-2 16,-3 6-1-16,-2 6 2 15,-6 5 2-15,-6 2-2 16,-7 0 0-16,-7-2-1 16,-1-2 3-16,0-3-2 15,-10 0 0-15,-8-4 0 0,-6-3 2 16,-3-5-2-1,2-5 5-15,-4-6-10 0,-1-3-10 16,1-1-8-16,-12 1-20 16,-8 4-84-16,-9-4-64 15</inkml:trace>
  <inkml:trace contextRef="#ctx0" brushRef="#br0" timeOffset="70635.6909">21760 3525 129 0,'0'0'121'15,"0"0"-41"-15,0 0-35 16,0 0 4-16,0 0 8 16,0 0-35-16,0 0 3 15,0-12-12-15,0 9 8 16,0 2 12-16,0-3-18 16,0 2-2-16,0-1-2 15,0-1 6-15,0 3 1 16,0-2-8-16,-1 2 0 15,1 1 7-15,-2 0-7 16,2 0 14-16,0 0-12 16,0 0-10-16,0 0 15 15,0 0-13-15,0 0-4 0,0 0 0 16,0 0 0-16,0 0-10 16,0 0-1-16,0 0 10 15,2 7-2-15,8 0 5 16,5 0-2-16,3-2 0 15,7-5 0-15,2 3 0 16,3-1 1-16,-2-2 1 16,1 0 0-16,-4 0-2 15,-1 0-4-15,0 0 1 16,-2 0-10-16,0 0-15 16,1-5-31-16,2-2-39 15,4-1-79-15,-1-3-85 0</inkml:trace>
  <inkml:trace contextRef="#ctx0" brushRef="#br0" timeOffset="71311.4412">21759 3493 128 0,'0'0'86'16,"0"0"-26"-16,0 0-3 15,0 0 21-15,0 0 64 0,0 0-85 16,-8-4-21-16,8 4-14 16,0 0-8-16,0 0 7 15,0 0-4-15,0 0-16 16,0 2-1-16,0-2-1 16,0 0 0-16,0 0-15 15,0 4 14-15,12 3 2 16,2 0 10-16,5 4-8 15,2-2-4-15,2-1 4 16,5 1-1-16,5 0-1 16,5-4-1-16,3 1-1 15,3-2 2-15,3-3 0 0,-3-1 8 16,-5 0-8-16,-2 0-11 16,-5-4 7-16,-2-3-1 15,-5 0-4-15,-6 0 9 16,-7 1-1-16,-7 3-11 15,-5 0-1 1,0 3-29-16,0-3-54 0,-6 3-90 16</inkml:trace>
  <inkml:trace contextRef="#ctx0" brushRef="#br0" timeOffset="71803.3513">21983 3520 159 0,'0'0'173'0,"0"0"-108"0,0 0-12 15,0 0-15-15,0 0-20 16,0 0-10-16,-2 0-8 16,2 2-3-16,0 2 1 15,0 0-1-15,0 0 3 16,3-1-11-16,7-3-5 16,5 0 5-16,9 0 2 15,4 0 6-15,2-3-29 16,-1-4 3-16,-5 3 6 0,-3 1-28 15,-4 0-6 1,-6 3-44-16,-7-3 4 0</inkml:trace>
  <inkml:trace contextRef="#ctx0" brushRef="#br0" timeOffset="71994.1575">22090 3570 309 0,'0'0'66'0,"0"0"-66"0,0 0-12 16,0 0-89-16,0 0 69 16,0 0-41-16</inkml:trace>
  <inkml:trace contextRef="#ctx0" brushRef="#br0" timeOffset="92489.8701">13625 4666 7 0,'0'0'144'15,"0"0"-75"-15,0 0-21 16,0 0-18-16,0 0-19 15,0 0 3-15,0 0-5 16,-43-43-8-16,40 36 3 16,3 0 17-16,0 1-11 15,0 3-10-15,0 2 0 16,0 1-4-16,0 0-27 0,0 0-135 16</inkml:trace>
  <inkml:trace contextRef="#ctx0" brushRef="#br0" timeOffset="94408.8351">12025 5860 379 0,'0'0'9'16,"0"0"43"-16,0 0 52 0,-27-72-6 15,22 63-9-15,1 1-58 16,-1 3 35-16,2 1-17 16,2 0-5-16,1 4-15 15,-2 0-15-15,2 0-14 16,0 0-5-16,-4 10-7 15,4 18 3-15,-1 18 9 16,1 10 2-16,0-1-1 16,1-2 9-16,14-14-7 15,3-8-3-15,1-11 0 16,4-7-1-16,0-9 1 16,4-4 0-16,3-4 3 0,1-21-1 15,1-6 2 1,-4-6 7-16,-5-4-6 0,-10 0-2 15,-7 7 6-15,-6 8-8 16,0 9 0-16,0 7-1 16,0 8 6-16,0 2-12 15,0 0 5-15,0 0-19 16,0 21-1-16,0 11 4 16,0 9 16-16,0 1 1 15,0-1 3-15,7-6-3 16,7-5 3-16,-1-7-4 15,3-8 1-15,-5-5 0 16,4-4-2-16,0-6 2 0,4 0 0 16,2-14 12-1,6-14-6-15,1-4 1 0,-2-2-7 16,-4 1 2-16,-5 4 5 16,-7 9-7-16,-6 8 0 15,-1 7 2-15,-3 3-2 16,0 2-1-16,0 0 0 15,0 0-20-15,0 4-30 16,0 18-29-16,-10 7 79 16,1 5 1-16,6-2 4 15,3-8 2-15,0-5-6 16,2-4 2-16,8-5-1 0,3-4-1 16,-1-6 2-1,5 0 5-15,1 0 0 0,1-11 5 16,0-4-7-16,-2-4 2 15,-1-3-3-15,-4 0 5 16,0 1-9-16,-3 1 11 16,0 1-10-16,-1 2-1 15,2 2 0-15,-1 0 4 16,3 1-6-16,1 0 2 16,1 5 0-16,2 1-3 15,-2-1 3-15,-1 6 0 16,-4 1-2-16,0 2-6 15,-2 0 7-15,1 9-8 16,-2 13 0-16,-2 4 5 0,-4 4-1 16,0 1 5-16,0-1 7 15,0 0-6-15,0-4 5 16,-1-6 5-16,-1-3-11 16,2-10 4-16,0-4-4 15,0-3 2-15,0 0 3 16,2-12-3-16,12-12-4 15,1-4 1-15,3 2-20 16,-6 4 15-16,-3 9 6 16,-2 7 3-16,-5 1-3 15,4 4-4-15,-1 1 3 16,-1 0-7-16,4 0 8 16,3 0-1-16,0-2-1 15,2-1 2-15,2-3-29 0,-4 1-42 16,-1-4-10-16,-5-1-203 15</inkml:trace>
  <inkml:trace contextRef="#ctx0" brushRef="#br0" timeOffset="95966.9504">12535 6174 469 0,'0'0'92'0,"0"0"17"15,0 0-70-15,0 0-18 16,0 0-2-16,0 0 4 16,0-31-23-16,0 16 15 15,0-4-10-15,0-4 5 16,9-3-4-16,4 2-1 0,-1-5-1 16,4 3-4-1,-2 6 3-15,4 1-2 0,-2 5 2 16,-1 3-3-16,0 2-10 15,1 4 10-15,-2 5-5 16,-1 0 4-16,1 9-4 16,-5 13-2-16,-2 3 5 15,-1 4 2-15,-6 3 11 16,0-7-10-16,0-3 19 16,0-7-11-16,0-5-8 15,0-6 6-15,0-1-7 16,5-3 0-16,2 0-1 15,8-3 2-15,3-14-1 16,3-7 5-16,-1-2-2 16,-3 1-2-16,1 4-1 0,-3 4 0 15,-3 2 0-15,-5 9 0 16,-2 3 0-16,-5 2 0 16,1 1-6-16,1 0 2 15,-1 0 0-15,2 0-4 16,2 10 6-16,-1 2-1 15,-1 3 3-15,2-1 1 16,-1-2 0-16,1-4 3 16,-2-2-4-16,4-2 3 15,6-4-3-15,4 0 1 16,7 0 3-16,3-13 2 16,1-1-5-16,-1 0 0 0,-2 1 3 15,-7 6-4-15,-5 2-1 16,-8 2 1-16,-5 3-4 15,0 0-4-15,0 0-4 16,-8 10-22-16,-9 10 5 16,-4 4 29-16,4 0 15 15,4-2 3-15,5-3-5 16,8-4-9-16,0-3-3 16,0-4-1-16,12-4 11 15,6-2-9-15,8-2 0 16,2 0 15-16,0-17-11 15,-1-3 6-15,0-3-4 0,-6-5-8 16,-3 1 0-16,-11 4 0 16,-4 6 9-1,-3 4-9-15,0 7-2 0,0 3-4 16,0 3 5-16,0 0 1 16,-3 0-1-16,-4 13-9 15,-2 9 10-15,-2 10 0 16,2 3 4-16,-1 2-1 15,-3-2-1-15,-1 1 3 16,-2-3-2-16,2-2-2 16,1-7 1-16,4-7-1 15,4-7 6-15,4-5-7 16,1-5-1-16,0 0-5 16,0-3 3-16,0-19-5 15,12-11-34-15,10-4-14 0,2 4 8 16,3 5 12-16,-6 8 20 15,0 7 16-15,-2 6 11 16,-4 4 7-16,3 3-8 16,-3 0 2-16,0 0 4 15,-3 0-4-15,2 0 17 16,0 0-6-16,5-7 11 16,1-3-4-16,1-4-17 15,-1-2 0-15,-1-1-7 16,-3 1-6-16,-4 0 0 0,-2 4 5 15,-2 3-5 1,-4 4 2-16,-1 4-2 0,-3 1-6 16,0 0 5-16,0 0-8 15,0 3-20-15,0 13 18 16,0 5 7-16,-1 2 4 16,-5-1 8-16,3-1-7 15,1-8 2-15,2-1 1 16,0-8-2-16,2-1-2 15,11-3 1-15,8 0 1 16,9-10 9-16,4-9-8 16,-1-1-3-16,-8 4-11 15,-13 6 2-15,-7 7 8 16,-5 3 1-16,0 0-2 16,0 18-17-16,0 10 19 0,1 9 37 15,2 0-4-15,0-7-17 16,3-5-2-16,5-11-12 15,3-4 2-15,5-6-2 16,4-4-2-16,7-3 0 16,6-16-21-16,0-7-73 15,-2-4-6-15,-16 0-146 16</inkml:trace>
  <inkml:trace contextRef="#ctx0" brushRef="#br0" timeOffset="96093.6768">13952 6062 185 0,'0'0'109'0,"0"0"-8"15,0 0-11-15,0 0 0 0,0 0 0 16,0 0-16 0,0 8-36-16,1-6-34 0,10 2-4 15,-1 2-18-15,-8-6-232 16</inkml:trace>
  <inkml:trace contextRef="#ctx0" brushRef="#br0" timeOffset="97397.8069">11639 5369 559 0,'0'0'10'16,"0"0"39"-16,0 0-35 16,0 0-7-16,0 0-5 15,0 0 6-15,0 0-7 16,-102 48 0-16,74-6 22 15,-1 13 10-15,3 9-10 16,6 12 9-16,4 15-22 0,7 9 2 16,9 9-8-1,0 10 1-15,16-4-5 0,20-8 0 16,12-11 0 0,17-15 0-16,17-12-45 0,21-11 1 15,15-8-39-15,13-9-97 16,5-13-101-16</inkml:trace>
  <inkml:trace contextRef="#ctx0" brushRef="#br0" timeOffset="97936.4541">13686 5557 436 0,'0'0'6'0,"0"0"-6"16,0 0 24-16,0 0 17 15,0 0 44-15,0 0 8 16,36-53-28-16,-33 53-21 15,5 0-29-15,11 5-6 16,9 14-9-16,8 7 0 16,6 11 22-16,-3 4-20 15,-2 12 2-15,-1 11-3 16,-6 10 3-16,-7 6-4 16,-5 9 4-16,-10 6-4 15,-8 1 4-15,-8 1-4 0,-26-3-4 16,-8-7 3-1,-7-2-32-15,1-5-15 0,1-3-67 16,-1-9-94-16,-6-7-240 16</inkml:trace>
  <inkml:trace contextRef="#ctx0" brushRef="#br0" timeOffset="125887.3888">17651 3476 285 0,'0'0'43'16,"0"0"-20"-16,0 0 10 15,0 0 28-15,0 0-5 0,0 0 1 16,0-37-11-16,0 37 5 15,0 0-21-15,0 0-9 16,0 0-18-16,0 0-3 16,0 0-5-16,0 0-2 15,0 8 5-15,6 12 0 16,1 5 2-16,-1 9 4 16,-1 4 17-16,0 7-2 15,-4 1-8-15,5-5 3 16,0 1-7-16,4-6 1 15,6-5 1-15,4-5-2 0,10-4-7 16,4-5 4 0,6-2 9-16,2-4-5 15,6-7 9-15,1-1-10 16,8-3 2-16,6 0 4 0,-2 0-6 16,-3-1-5-16,-5-4-1 15,-5 0-1-15,-5 0 0 16,-2 1 0-1,0-4 0-15,-2 2-1 0,-3-4 2 16,-3 0 4-16,-9-1-5 16,-5 1 0-16,-5-1 1 15,-7-1-1-15,2-2-2 16,-5 2-16-16,1-3-24 16,-4 5-9-16,1 2-21 15,1 4-35-15,0 0-131 0</inkml:trace>
  <inkml:trace contextRef="#ctx0" brushRef="#br0" timeOffset="127534.3536">21769 3534 167 0,'0'0'9'0,"0"0"8"16,0 0-5-16,0 0 44 15,0 0 1-15,0 0 2 16,-6-29 18-16,6 26-2 0,0 1-19 16,0 0-18-16,0 0-2 15,0 2-20-15,0 0-2 16,0 0-7-16,0 0-7 16,0 0 0-16,0 0-2 15,0 0-8-15,2 4 8 16,11 10 4-16,7 3-1 15,5 2 9-15,2 2 1 16,2 0-7-16,1 2 1 16,3-4 1-16,-1-5 6 15,0-7-7-15,1-2-9 16,-1-5 8-16,3 0 3 16,1 0 1-16,1-5-7 15,-1-12 3-15,0 3 6 16,-3-6-10-16,-3 0 0 0,-5 0 1 15,-6 1 2-15,-5 1 4 16,-5 4-5-16,-2 3-2 16,-5 2-5-16,-2 4 4 15,0 1 1-15,0 0 0 16,0 2 1-16,0 2-1 16,0-2 0-16,0 2-4 15,-6 0 3-15,0 0-9 16,-3 0 5-16,0 7 1 15,-4 1 0-15,-1 3 3 16,-1 0-6-16,-1 3 0 16,-5 4 6-16,0 1 0 0,-2-1 1 15,-2 2 5-15,-2-1 5 16,2-2-10-16,-3 0-7 16,-2-2 7-1,0-4 3-15,0-1 1 0,0-1-3 16,1-2 1-16,0-1-2 15,3-3-1-15,3-3 1 16,2 0 0-16,5 0 1 16,7 0-1-16,4 0 1 15,2 0-1-15,3 0 0 16,0 0 0-16,0 0-2 16,0-3-6-16,0 3 7 15,0-3-8-15,0 1 6 16,0 1 2-16,3-4 2 15,0 4 1-15,0 1-2 0,2 0 0 16,2 0 0-16,-1 0-2 16,0 0 4-16,-1 0-1 15,1 0-1-15,2 0-12 16,3 0 2-16,1 0-2 16,1 0-9-16,1 0-15 15,0 0-11-15,2-1-32 16,0 0-27-16,0-5-20 15,4 0-130-15</inkml:trace>
  <inkml:trace contextRef="#ctx0" brushRef="#br0" timeOffset="129957.5011">17839 3631 563 0,'0'0'40'16,"0"0"-23"-16,0 0-10 15,0 0 8-15,0 0-1 16,0 0 16-16,7-36-10 16,-7 33 0-16,0 0-2 15,0 2 1-15,0 1 6 16,0 0-7-16,0 0-13 16,0 0-5-16,0 0 5 15,0 0-5-15,0 0 0 0,0 0-8 16,0 0 4-16,3 7 0 15,6 7 2-15,2 3 2 16,2 0 0-16,3 2-1 16,0-1 8-16,4-2-7 15,4-2 0-15,2 1-1 16,5-2 1-16,5-2 7 16,2-3-6-16,3 1-2 15,0-1 3-15,-3-3-1 16,-2-1-1-16,-5-2 0 15,-1 1-5-15,-3 0 3 16,-1-3 4-16,-2 0-2 16,-1-3 1-16,-1-9 7 15,-1-2-7-15,-1-1 6 0,0-2 5 16,-2 3-12-16,-4-2 3 16,-4 1-3-16,0 4 2 15,-5 1-5-15,-1 1-5 16,-2 4-9-16,-1 1-2 15,-1 1 9-15,0 3-29 16,0 0-34-16,0 0-125 16,0 3 5-16,0 8 75 15,-6 2-41-15</inkml:trace>
  <inkml:trace contextRef="#ctx0" brushRef="#br0" timeOffset="130229.0034">18359 3781 460 0,'0'0'91'0,"0"0"-79"15,0 0-2-15,0 0 48 0,0 0-27 16,0 0-28 0,-65 10 4-16,38-5-7 0,-6 4-27 15,-8 3-45-15,-7 2-77 16,-9-3-113-16</inkml:trace>
  <inkml:trace contextRef="#ctx0" brushRef="#br0" timeOffset="133737.3257">12266 6825 119 0,'0'0'84'16,"0"0"19"-16,0 0-49 15,0 0 27-15,0 0-27 16,0 0-11-16,0-42-1 16,0 39 10-16,0 3-12 15,0 0-6-15,0 0-9 16,2 0-4-16,-2 0-19 15,0 0-1-15,0 0-2 16,0 0-3-16,0 10 3 16,0 8 1-16,0 2 1 15,0 1 7-15,0-4-8 0,6-1 2 16,9-6 1-16,-5 1-3 16,2-5 1-1,0-4-1-15,-3-2-3 0,1 0 2 16,-2 0-5-16,-4-2 6 15,1-8 4-15,-5 0-2 16,0-1-2-16,0 1 2 16,-6 1-2-16,-3 3 1 15,0 3-1-15,5 3-2 16,-1 0-11-16,-1 2-96 16,0 12-159-16</inkml:trace>
  <inkml:trace contextRef="#ctx0" brushRef="#br0" timeOffset="138125.2388">21760 3492 92 0,'0'0'264'0,"0"0"-235"16,0 0-20-16,0 0-8 15,0 0 11-15,0 0 4 16,0 0 15-16,-3 0-3 15,3 0 25-15,0 0-18 16,0 0-23-16,0 0-2 16,0 0-10-16,0 0-3 15,0 8-3-15,0 1 3 0,0 7 3 16,0 4-1-16,3-1 2 16,2 2 4-16,4-2-2 15,2-5-2-15,5 0 2 16,1-4 7-16,3-4 5 15,4-2 6-15,1-1-4 16,0-1 10-16,-1 0-27 16,-1-2 2-16,1 0 3 15,-2 0-2-15,2 0 0 16,-2 0 1-16,2 0 0 16,0 0-3-16,3-4 1 15,-2-3 2-15,0 0-4 0,-2-2 4 16,-4 1-2-1,0-4-1-15,-5 1-1 0,-3-1 4 16,0 1 0-16,-5 3-3 16,-3 2 4-16,-1 2-4 15,-2 1-1-15,0 3 6 16,0-1-6-16,0 1-7 16,0 0-2-16,0 0 6 15,-8 0 3-15,-5 0 0 16,-1 0 0-16,-2 0 4 15,-2 4-4-15,-4 4 0 16,-2 2 0-16,-3 1 1 0,-2 2 5 16,-4 0-6-1,-2 1-3-15,1-2 1 16,0-1-7-16,2-1 1 0,2-4 1 16,5 0 7-16,3-6 0 15,2 0-15-15,4 0 13 16,4 0-9-16,0 0 11 15,6-6 0-15,2-3 0 16,2-1-11-16,1 3-5 16,1 3-3-16,0 1 9 15,0 2 4-15,0-1-10 16,0 2 11-16,0 0-4 16,1 0 2-16,7 0 6 15,2 3-5-15,2 8 6 16,4 2-5-16,1 0 5 0,2-1 0 15,-1-3 10-15,3 2-10 16,1-5 0-16,2 4 7 16,0-5 1-16,4 0-3 15,-1 0-5-15,2-2 2 16,-3 0 3-16,0-2-3 16,-1-1-2-16,-2 0 0 15,-1 0 1-15,0 0 0 16,-5-5 2-16,-3-2 2 15,-3-1-2-15,-3-1-1 16,-1 1 6-16,-4 2 2 16,-2-2-9-16,1 1-1 15,-2 4 0-15,0-1 0 0,0 1-6 16,0 1 2 0,0 2 1-16,0 0-6 0,-5 0 3 15,-6 0 2-15,0 0 3 16,-3 5 0-16,1 0 1 15,-2 3 0-15,-3-2 3 16,-1-1 0-16,-4 2 0 16,0-2-2-16,-4 3-1 15,-4-2 0-15,-4-1-9 16,-4 0-16-16,-4 0 22 16,-2 0-43-16,1-2-4 15,3 1 28-15,10-4 6 16,9 0 4-16,8 0 12 15,6 0 0-15,3-11-5 0,5-2-10 16,0 0-24-16,0-3 0 16,0 0-3-16,10 5 1 15,-2 1 7-15,1 6-4 16,0 4 11-16,-1 0 14 16,-1 0 7-16,-1 0 6 15,0 0-3-15,-2 2 0 16,3 4-3-16,-4 3 6 15,0-2 2-15,0 2 29 16,0 0 0-16,3-1 1 16,3-1-2-16,-1-4-3 15,-1-1-21-15,1 3 13 16,2 0-19-16,1 0-9 0,1 0 3 16,4-2-69-16,-2-3-62 15</inkml:trace>
  <inkml:trace contextRef="#ctx0" brushRef="#br0" timeOffset="144718.6601">12715 6411 31 0,'0'0'53'0,"0"0"-21"16,0 0-19-16,0 0 28 15,0 0-20-15,0 0-19 16,0 0-1-16,-34-14-1 16,31 13 1-16,0 0 11 15,0 1 9-15,2-1 11 16,-2-2-19-16,-2 1-1 15,1 0-1-15,-2 0-11 16,3 1 37-16,-2-1-25 16,5 1 1-16,0 1 0 0,0 0 16 15,0 0 0-15,0-2-2 16,0 2 9-16,0 0 26 16,0 0-19-16,0 0 2 15,0 0-9-15,0 0-28 16,0 0 1-16,0 0-5 15,5 0 6-15,10 0-3 16,5 0 6-16,7 0 6 16,0 0-2-16,6 0-6 15,-2 0-6-15,2-2 8 16,-3-5-2-16,-2 3 3 16,-1-1-7-16,-4 1-5 15,-1 2-1-15,-4 2 3 0,-5 0-4 16,0 0 2-1,-5 0 1-15,-2 0-4 0,-4 0 1 16,-2 0-2-16,0 0-15 16,0 0-7-16,3-2-31 15,-2-3-47-15,5-5-128 16</inkml:trace>
  <inkml:trace contextRef="#ctx0" brushRef="#br0" timeOffset="148398.7205">16813 6909 376 0,'0'0'56'0,"0"0"19"16,0 0-8-16,0 0-26 15,0 0-29-15,0 0 34 16,22-67-29-16,-13 60 18 15,2 0 11-15,-1 3-24 0,2 1-10 16,3 3-1-16,3 0-11 16,1 0 0-16,1 0 0 15,0 4 3 1,1 7-2-16,-1 5 6 0,-3 4-5 16,0 5 5-16,1 5-4 15,-4 5 6-15,-1 6 9 16,-6 1-2-16,-4 2-1 15,-1 1-10-15,-2 4-1 16,0 6 1-16,0 3-4 16,0 6 4-16,-9 0 2 15,-4-1-6-15,-1-2 2 16,0-5-3-16,-3-6 0 16,-4-1-1-16,0-6-44 15,-8 1-31-15,-5-4 2 0,-8-5-86 16,-6-6-165-16</inkml:trace>
  <inkml:trace contextRef="#ctx0" brushRef="#br0" timeOffset="149780.5604">11424 6872 134 0,'0'0'97'0,"0"0"22"16,0 0-37-16,0 0-8 0,0 0-7 15,0 0-20-15,0-50-5 16,0 43-7-16,0 0-13 16,0 2 1-16,0-1-5 15,0 2 10-15,-2 1 0 16,-1-1-4-16,2 4 5 15,-1 0-15-15,-1-2 4 16,0 2-12-16,0 0 0 16,-7 0-6-16,5 0 2 15,-7 0-6-15,-1 2 4 16,-2 5 0-16,-3 3 4 16,2 1-4-16,-5 2 0 0,3 2 0 15,-5 4 2 1,1 2 1-16,0 1 1 0,4 2 0 15,0 1-4-15,1 8 0 16,1 4 0-16,4 5 0 16,-3 2 7-16,6-1-7 15,3-5 0-15,5-4-5 16,1-5 5-16,0-3-1 16,3 1 0-16,4 2 1 15,4 2 1-15,2 3 1 16,-1-1-2-16,0 3 0 15,0-1 4-15,-1 0-4 16,0-1-3-16,0 0 3 16,-2-1 3-16,4-4-2 0,-1-2-2 15,0-5 3-15,-3-8-1 16,-1-2-1-16,-1-4-3 16,2-2-7-16,0 0-34 15,3-5-19-15,7-1-31 16,0 0-134-16,-5-7-207 15</inkml:trace>
  <inkml:trace contextRef="#ctx0" brushRef="#br0" timeOffset="152838.392">17372 7556 185 0,'0'0'66'0,"0"0"1"15,0 0-20-15,0 0-4 16,0 0 8-16,0 0 8 15,0 0 15-15,-21 0-17 16,21 0-18-16,0 0-16 16,0 0-15-16,0 0-5 15,3 0-3-15,14 0 0 16,5 0 4-16,3 0-1 16,2 0-1-16,0 3 4 15,0 3-5-15,0 1 5 16,0 0 8-16,-2 3-12 15,-3 0 3-15,-2 4-1 0,-1 4-4 16,-4 5 6 0,-2 5 5-16,-4 3 6 0,0 5-11 15,-3-2 10-15,-3 2 2 16,0-5-17-16,-1-4 3 16,-2-2-1-16,0-4-3 15,0-2-1-15,0-5 1 16,0-1 5-16,0-4-3 15,0-1 2-15,0-2-5 16,0-2 1-16,0 3-16 16,-5-4-36-16,-4 3-38 15,-6-5-77-15,-1-1-194 16</inkml:trace>
  <inkml:trace contextRef="#ctx0" brushRef="#br0" timeOffset="153177.4455">17491 7945 456 0,'0'0'69'15,"0"0"-69"-15,0 0-9 16,0 0 9-16,0 0 30 15,35 91 11-15,-24-54-1 16,3 2-3-16,1 2-11 0,-2-3-16 16,4-5 1-1,-2-7-11-15,1-7 6 0,-1-3 6 16,1-5-10-16,-1-4 0 16,0-3 7-16,2-4 9 15,2 0-14-15,3 0 8 16,4-16-12-16,4-5-4 15,0-6-28-15,-2-10-62 16,-6-4-155-16</inkml:trace>
  <inkml:trace contextRef="#ctx0" brushRef="#br0" timeOffset="154152.1297">18112 7595 653 0,'0'0'34'0,"0"0"-24"16,0 0-10-16,0 0 0 15,0 0-2-15,0 0 0 16,-6 4-4-16,16-4 6 16,1 0 19-16,-1-3 8 15,2-3 2-15,-4-2-15 16,1-1 15-16,-2 1-15 16,-3-4-5-16,1-1-8 15,-2-3 4-15,0-1-5 16,2-3 0-16,-2-1 1 15,4 1 1-15,-4 2-1 16,-2 3-1-16,1 5 1 16,-2 2 8-16,1 6-2 15,-1 0-3-15,0 2-4 0,2 0-3 16,-2 12-16-16,0 14 18 16,0 9 2-16,0 2-1 15,0-5 2-15,0-5-2 16,6-8 1-16,1-5 2 15,-1-5 0-15,0-7-3 16,-3-2 0-16,0 0 6 16,6 0 14-16,7-19 4 15,4-10-9-15,4-7-15 16,-2-6-1-16,-3 1-3 16,-4 4 3-16,-4 11-2 15,-2 5 2-15,-3 11 2 16,-3 6-2-16,-2 4 1 0,1 0-13 15,-1 11-7-15,1 13 16 16,-1 8 4-16,-1 3 0 16,0-2 7-16,0-1 4 15,0-5 7-15,0-2-10 16,0-6 0-16,0-1-7 16,2-5 2-16,-1 2-3 15,5-3-11-15,-2-1-64 16,4-6-74-16,4-5-238 15</inkml:trace>
  <inkml:trace contextRef="#ctx0" brushRef="#br0" timeOffset="154385.4926">18615 7577 738 0,'0'0'0'0,"0"0"0"16,0 0-24-16,0 0 0 16,0 0 19-16,0 0-8 15,-42 34-6-15,42-25 11 16,0-1 4-16,0 2 2 16,6 0 2-16,3-1-33 15,1-1-74-15,-4-4-64 0</inkml:trace>
  <inkml:trace contextRef="#ctx0" brushRef="#br0" timeOffset="156146.9934">18160 7686 673 0,'0'0'89'0,"0"0"-89"16,0 0 16-16,88-34 16 15,-68 17 26-15,-4-2-29 16,-2-2-14-16,0-7 4 15,-1 0-7-15,-2-7-9 16,-1-3-2-16,0-3 3 16,-4-1-2-16,0-2-2 15,-1 0 1-15,-3 2-2 16,-2 2 1-16,0 6-4 16,0 11 4-16,0 7 0 15,0 12-1-15,0 4-1 0,0 0-2 16,0 10-14-16,0 21 6 15,-8 11 6-15,0 10 6 16,2 2 9-16,1 4 4 16,2-5-4-16,0-5 0 15,1-7 6-15,2-7 1 16,0-8-16-16,0-7 9 16,0-7-4-16,0-4-2 15,0-5-2-15,0-3 0 16,0 0 4-16,2 0 0 15,11-12-3-15,7-11-2 16,5-6-17-16,2 5-15 16,-5 6 21-16,-2 8 10 15,-4 7-5-15,-1 3 0 0,1 0 1 16,-1 4 2-16,0 12 0 16,-3-1 1-16,0 1 0 15,-5-3-2-15,2-3 4 16,0 0 10-16,0-6-10 15,-1-4 0-15,1 0 0 16,5 0 1-16,2-3 5 16,1-11-3-16,-3-2 4 15,-4 3-7-15,-5 5 0 16,-5 5 2-16,0 3-1 16,0 0-1-16,0 0-10 0,0 17-2 15,-11 12 12 1,-1 9 2-16,8 0 7 0,4-4-7 15,0-8-1-15,10-5 0 16,5-8 2-16,0-4-3 16,0-5 1-16,-3-4 4 15,1 0-5-15,-2-7 6 16,-1-12-4-16,-3-5-2 16,-5-4-10-16,-2 3 0 15,-6 0-4-15,-7 5-6 16,-5 4 9-16,4 7-1 15,4 3-11-15,-2 3 0 16,5 3 18-16,0 0-22 16,3 0 1-16,1 0 14 0,3 3 9 15,0 3-7 1,0 1 9-16,7 1 0 0,9-2 0 16,3 3 2-16,2-2 0 15,-2-1 5-15,4 1-5 16,-1-6 4-16,-3 1-2 15,1-2 0-15,-4 0 6 16,-2 0 6-16,-2 0-5 16,1-8 8-16,-3 0-9 15,1-1 0-15,-4-4-8 16,-1-1 1-16,-1-3 5 16,-1-2-7-16,-1-2 0 15,-3 1 1-15,0-2 3 0,0 0-4 16,0 1-2-1,-3 3 2-15,-4 2 0 0,1 3 0 16,0 1 0-16,4 3 0 16,2 6-5-16,0 1 3 15,0 1-6-15,2 1-22 16,14 0 17-16,5 0 12 16,1 3-5-16,-4 8 5 15,2 2 1-15,-7 0-4 16,-1 3 4-16,-5 1-1 15,-4 1-3-15,-1 1 0 16,-2-1 4-16,0 1 0 16,0-1 12-16,0-3 1 15,2-2-8-15,1-4-2 0,0 1-2 16,1-6 0-16,2-1-2 16,1-3 0-16,4 0-30 15,4-4-1-15,0-18-87 16,-8-6-226-16</inkml:trace>
  <inkml:trace contextRef="#ctx0" brushRef="#br0" timeOffset="156613.0776">18966 7533 544 0,'0'0'19'0,"0"0"-17"16,0 0 2-16,0 0-4 16,-13-83 5-16,6 60 16 15,-1-4 0-15,4 1 13 16,1 1-19-16,3 4-3 15,0 4 3-15,0 8-7 0,0 3-2 16,4 4-5 0,5 2-1-16,0 0-1 0,4 0-5 15,0 14 3-15,3 6 3 16,-1 4 0-16,3-1-1 16,-2 2 1-16,0 0 0 15,-3 0 3-15,-2-1-3 16,-5-3 0-16,-3 0 3 15,-3-4-2-15,0-1 2 16,0-3-5-16,0-3 4 16,-1-5 1-16,-1-3 6 15,2-2-8-15,0 0-2 16,0 0-9-16,9-12-24 16,11-9-166-16</inkml:trace>
  <inkml:trace contextRef="#ctx0" brushRef="#br0" timeOffset="158238.2344">19465 7475 686 0,'0'0'72'15,"0"0"-72"-15,0 0 14 16,94-44-13-16,-70 26 2 15,-5-4-4-15,-4 0 1 16,3-7-3-16,-3 0 0 16,-2-3-2-16,-2 2-7 15,-7 2 8-15,-4 6-6 16,0 8 9-16,0 7 0 16,0 7 1-16,-4 0-11 15,-10 22 4-15,-7 13 7 16,-3 9 6-16,-2 13-5 0,0 4 1 15,5 3 12-15,0-4 5 16,9-5 4-16,5-8-8 16,7-6 1-16,0-5-3 15,7-1-3-15,4-9-2 16,4-4-7-16,-5-8-1 16,-2-7 0-16,-1-4 2 15,2-3 0-15,2-4 0 16,1-16 7-16,1-8-9 15,-3-7-9-15,-5-2-10 16,-2-1 11-16,-3 0 0 16,0 4 7-16,0 9-10 0,0 8 11 15,3 10 8-15,-3 4-3 16,1 3 3-16,4 0-8 16,1 0-12-16,6 1 12 15,2 8 0-15,2-1 0 16,4 1 14-16,1-1-2 15,0-5 3-15,3 1 1 16,0-4-8-16,0 0 4 16,-3 0-3-16,3-7-9 15,-1-7 11-15,1-1-11 16,-4-5-8-16,-6 0-6 16,-6 0-3-16,-5 0 2 15,-3 6 11-15,0 5-4 16,0 5 8-16,0 4-8 0,0 0-4 15,-9 7 8-15,-3 13 4 16,0 6 12-16,5 0-7 16,4-1 12-16,3-6-6 15,0-2-8-15,1-5-1 16,10-5 8-16,5-4-9 16,4-3 16-16,3 0-1 15,6 0-12-15,-2-9 2 16,-2-5-4-16,-3 1 2 15,-7-1 1-15,-4 3-1 16,-1 0-3-16,-7 1 0 16,0 0 0-16,-3 6 4 0,0 1-4 15,0 1-1-15,0 2 5 16,0-3-1-16,0 3 2 16,0 0-6-16,0 0-2 15,0 12-11-15,0 10 12 16,0 5 1-16,0-3 0 15,0-2 0-15,0-4 1 16,9-6-1-16,3-4 0 16,-2-3 1-16,2-2-1 15,5-3 0-15,-1 0 7 16,7-7-6-16,0-11 5 16,1-6-3-16,-4-2-3 15,-6-2 10-15,-3-1-10 16,-5 0-4-16,-2 5 2 0,-2 7 2 15,-2 5 4-15,0 8-4 16,1 2 2-16,-1 1-6 16,0 1 4-16,2 0-7 15,-1 0-13-15,2 12 3 16,3 7 14-16,0 4 3 16,3 3 0-16,-1 3 0 15,-2-2 1-15,-2-1 2 16,1-2-3-16,-2-2 3 15,-2-4 0-15,2-3-2 0,-3-5-2 16,0-3 2 0,0-4 2-16,0-3-3 0,0 0 5 15,0 0-4-15,0 0 6 16,3-11-7-16,7-15 0 16,4-6-23-16,4-5 8 15,-2 1-2-15,-4 8 10 16,-1 8 7-16,-3 5 1 15,-3 7 9-15,-2 6 1 16,-2 2-11-16,-1 0 0 16,2 0-3-16,2 0 1 15,4 2-5-15,2 10 7 16,-2-1-1-16,1-2 3 16,-2 1-4-16,5-2 4 15,0-4-4-15,3-2 0 0,6-2-27 16,7 0-15-1,1-10-26-15,2-7-50 0,-1-3-60 16,-9 3 23-16,-2 4 50 16,-12 5 92-16,-4 6 15 15,-3 2 31-15,0 0-31 16,-6 0-2-16,-7 10 2 16,-2 2-42-16</inkml:trace>
  <inkml:trace contextRef="#ctx0" brushRef="#br0" timeOffset="159110.7542">20333 7553 353 0,'0'0'93'16,"0"0"-38"-16,0 0 24 15,0 0-32-15,0 0-8 16,0 0-23-16,10-50-16 15,-4 44 0-15,1 1 2 16,3 3-4-16,-4 2 2 0,3 0-4 16,-1 0-10-16,1 0-23 15,1 0-8-15,-2 11-21 16,-2-4-30-16,-3-1-181 16</inkml:trace>
  <inkml:trace contextRef="#ctx0" brushRef="#br0" timeOffset="160737.5599">17104 9110 371 0,'0'0'25'16,"0"0"9"-16,0 0-10 16,0 0 29-16,0 0-2 15,0 0-7-15,-2-14 16 16,2 14-19-16,-1 0-12 15,1 0-17-15,0 0-7 16,0 0-5-16,0 0-1 0,0 0-7 16,11 0 4-16,11 0 4 15,6 0 1-15,9 0 2 16,2 0-1-16,1 0-2 16,2-2-4-16,-3 1 4 15,1 0 0-15,-4 1 1 16,-5 0 1-16,-1 0 2 15,-6 0-1-15,-4 0-3 16,-7 1 0-16,-6 0-18 16,-3 1 3-16,-4-2-25 15,0 3 27-15,-4 4-31 16,-11 2-26-16,-4 4-62 16,2-3-21-16</inkml:trace>
  <inkml:trace contextRef="#ctx0" brushRef="#br0" timeOffset="162059.3884">20108 9196 378 0,'0'0'54'16,"0"0"-19"-16,0 0-7 16,0 0 12-16,0 0 10 15,0 0-18-15,0 0-24 16,10-8 20-16,-4 6-10 15,5 0-3-15,6-3-12 16,6 0 14-16,2 3-14 16,4-1-1-16,-1 2-2 15,0-3 5-15,-1 0-3 16,-2 1-3-16,-2 1 1 0,-7-1 0 16,-1 2 2-1,-5-1-2-15,-3 2 0 0,-3 0-3 16,0 0-16-16,-4 0-6 15,0 0-58-15,0 0-45 16,0 2 55-16,-5 4-111 16</inkml:trace>
  <inkml:trace contextRef="#ctx0" brushRef="#br0" timeOffset="163401.3754">17317 10185 195 0,'0'0'152'0,"0"0"-86"16,0 0 0-16,0 0 11 15,0 0-27-15,0 0 7 16,-3-4-17-16,3 2-4 16,0 2-13-16,0 0-14 15,0 0-7-15,0 0-2 16,0 0-1-16,0 0-4 16,2 0 3-16,11 11-1 15,0 2 3-15,4 5 0 16,-4-2 1-16,0 1-1 15,1 0 0-15,2-3 1 16,-1-5 3-16,5-2-1 16,3-7-3-16,2 0 0 0,3-2 2 15,0-12 0 1,-1-1-4-16,-5-1-11 0,-5 5-31 16,-6 4-13-16,-4 3-34 15,-6 1-25-15,1 1-21 16,-2 1-178-16</inkml:trace>
  <inkml:trace contextRef="#ctx0" brushRef="#br0" timeOffset="164478.3583">21009 10149 174 0,'0'0'111'16,"0"0"-56"-16,0 0-1 15,0 0-11-15,0 0 9 16,0 0-10-16,1-3-14 16,1 3-17-16,1 0-2 15,1 0-8-15,5 0 2 0,1 1 14 16,3 6-14-16,3 0 1 15,0 0 4-15,-1-1 2 16,4-1 2-16,1-1-4 16,2 1 0-16,3-3 4 15,-1-2 4-15,0 0-9 16,0 0-1-16,0 0-5 16,-2 0 3-16,-4-2-1 15,0-5-1-15,-6 0 1 16,-2-3-1-16,-2 0 3 0,-4-1-4 15,1 0 0 1,-2-3-2-16,-3 5-5 0,0-1-19 16,0 1-20-16,0 3-25 15,0-2-50-15,0 1-23 16,0 0-144-16</inkml:trace>
  <inkml:trace contextRef="#ctx0" brushRef="#br0" timeOffset="169552.5693">18573 8031 30 0,'0'0'347'16,"0"0"-301"-16,0 0-34 16,0 0-7-16,0 0-2 15,0 0 21-15,0 0 25 16,1 0-6-16,1 0 4 16,-1 0-4-16,2 0-15 15,2 0-17-15,5-2 1 16,1-1-10-16,2 0 0 15,2 2-2-15,-2 1 2 0,2 0-2 16,2 0 0-16,2 0 0 16,0 0 2-16,2 0-2 15,-1 0 0-15,0 0 0 16,0 0 1-16,-1 0-1 16,1 0 5-16,-4 0-8 15,-5 0 4-15,-1 0-1 16,-4 0 3-16,-1 0-3 15,-2-2 1-15,0 2 1 16,-2-2-2-16,1 2 0 16,-2 0 1-16,0 0 1 15,0 0 2-15,0 0-4 16,0 0 0-16,0 0-1 16,0 0-5-16,0 0-4 0,0 0-13 15,0 0-26-15,0 0-27 16,0 0-30-16,0 0 27 15,0 0 25-15,0 2-47 16,0-2-91-16</inkml:trace>
  <inkml:trace contextRef="#ctx0" brushRef="#br0" timeOffset="173289.1635">11925 7870 167 0,'0'0'133'16,"0"0"-62"-16,0 0-29 16,0 0 7-16,0 0 10 0,0 0 0 15,0 0-25-15,-9 0 0 16,9 0 0-16,0 0-12 15,0 0 0-15,-3 0-19 16,3 0-2-16,0 0-2 16,0 0-2-16,0 0 1 15,0 0-4-15,0 0 3 16,0 0-4-16,0 0 3 16,0 0 4-16,0 0-1 15,3 0 1-15,6 4 0 16,0-1-2-16,4 1 5 0,2 0-3 15,4 0 2-15,1-1-2 16,4 2 0-16,-2-5-2 16,2 2 2-16,0-1 2 15,0-1 0 1,1 0-1-16,0 0-1 0,1 0 5 16,-4 0-3-16,1-3-2 15,-4-2-1-15,-4 0 1 16,1 1 2-16,-4 0 10 15,1 2-7-15,-5-1-5 16,0 1 2-16,-2 0-2 16,-1 2 2-16,-2 0-2 15,-1 0 0-15,-2 0 1 16,0-2-1-16,0 2 0 16,0 0-1-16,0 0 1 15,0 0-2-15,0 0-10 0,0 0-20 16,0 0-38-16,0-1-72 15,0-6 1-15</inkml:trace>
  <inkml:trace contextRef="#ctx0" brushRef="#br0" timeOffset="173871.5876">11880 7967 213 0,'0'0'83'16,"0"0"-60"-16,0 0-22 16,0 0-1-16,0 0 33 0,0 0-8 15,7 2 29-15,7-2 5 16,4 1-21-16,0 1-1 15,1-2-22-15,2 2-4 16,-3-2 5-16,3 1-8 16,-2-1 14-16,2 2-14 15,1-2-1-15,-1 0 7 16,-3 0-9-16,0 0-2 16,-1 0-3-16,-3 0 3 15,-3 0-3 1,-5 0 8-16,1 0-7 0,-5 0 0 15,-2 0 5-15,0 0-3 16,0 0-1-16,0 0-1 16,0 0-2-16,1 0-10 0,4 0-18 15,4 0-12 1,5 0-4-16,2 0-88 0,0-5-39 16</inkml:trace>
  <inkml:trace contextRef="#ctx0" brushRef="#br0" timeOffset="179490.4073">12821 11173 271 0,'0'0'52'0,"0"0"0"16,0 0-44 0,0 0 7-16,0 0 54 0,0 0 24 15,-1 0-35-15,1 0-25 16,0 0-2-16,0 0-19 16,0 0-9-16,0 3-1 15,13-2 2-15,2 1 1 16,4-1 2-16,7 1 0 15,2-2 9-15,5 0-6 16,3 0 4-16,4 3-9 16,3-3 3-16,5 2-3 15,3-2 4-15,-1 0-9 16,-2 0 3-16,-2 0-2 16,-7 0 3-16,-3 0 1 0,-2 0-4 15,-5 0 2-15,-2 0 4 16,-4-2 4-16,-6-1-10 15,2 1 10-15,-7 1-2 16,-3-2 8-16,-3 1 3 16,-3 1-2-16,2-1 1 15,-2-1 1-15,-2 3-6 16,-1-3 1-16,2 3-4 16,-2 0-5-16,0-1 0 15,0 1-5-15,0 0 0 16,0 0 2-16,0 0-1 15,0-1-3-15,0 1 1 16,0 0-2-16,0 0-3 0,0 0-25 16,0 0 0-16,0 0-27 15,0 0-10-15,0 0-10 16,4 0-41-16,0 0-134 16,2 0 50-16</inkml:trace>
  <inkml:trace contextRef="#ctx0" brushRef="#br0" timeOffset="181781.013">15114 11100 105 0,'0'0'49'0,"0"0"-24"16,0 0 7-16,0 0 63 15,0 0-37-15,0 0 8 16,-3-22 23-16,3 20-39 16,0 0-20-16,0-1 2 0,0 2 1 15,0 1-3 1,0 0-5-16,-2 0-6 16,2 0-5-16,0 0-13 0,0 0-1 15,0 0 0-15,0 0-5 16,0 0 1-16,0 1 0 15,0 8 4-15,0 1 1 16,3 4 2-16,2 0-1 16,-1-1 1-16,1-1 5 15,3 1-2-15,0-1-1 16,4 2-1-16,1-2-3 16,2 1 2-16,3-1 5 15,-1-2-6-15,2 0-1 16,3-1 17-16,1-5-17 15,1-1 9-15,0-3 2 0,-1 0-9 16,1 0 6-16,-1 0-9 16,1-9 5-16,-2 1-5 15,-4-4 0-15,-2 4 11 16,-5-1-11-16,-3 0 4 16,-2 2-8-16,-3 3 7 15,1 0-3-15,-4 4 1 16,0 0 2-16,0 0-2 15,0 0-1-15,0 0 4 16,0 0-9-16,0 0 4 16,0 0-5-16,-2 0 3 15,-11 0-2-15,-5 8-16 0,-3 0 14 16,1 1 5-16,-1-2 0 16,1-2-1-1,-4 2-7-15,-2-3 2 0,-1-1 2 16,1-1 6-16,-1-2 7 15,2 0-7-15,-2 0-7 16,2 0-14-16,3 0 1 16,3-2 19-16,4-4 1 15,3-1 0-15,5 2 0 16,2 1-6-16,1 0 6 16,2 0 5-16,0 2-4 15,2 0-1-15,0 2 0 16,0 0 2-16,0-1-2 0,0 1-2 15,0 0 2 1,0 0 0-16,0 0-2 0,0 0-3 16,0 0-1-16,0 0 2 15,0 3 1-15,5 5 0 16,6 2-2-16,5 0 3 16,2-2 0-16,6 0-21 15,3-1-13-15,1 0-37 16,6-1-48-16,2-2-45 15</inkml:trace>
  <inkml:trace contextRef="#ctx0" brushRef="#br0" timeOffset="183113.2346">17617 11269 274 0,'0'0'90'0,"0"0"-62"16,0 0-28-16,0 0 0 15,0 0 0-15,0 0 0 16,1 8 18-16,5-3 7 16,3-2 22-16,0 1 6 15,0 1-19-15,6 2-23 16,0 0 6-16,3 0-1 16,1 2-1-16,1-1-2 15,2 2 6-15,3 2-6 16,2-2 2-16,1-2-4 15,2 0-1-15,-2 0 2 16,2-4-6-16,2-2 14 16,0-2-17-16,1 0 10 0,2 0-1 15,1-1-10-15,-2-4 8 16,-1-4-8-16,-2 3-2 16,-1-3 5-16,-3 1-3 15,-2-1 10-15,-4 1-11 16,-5 4 4-16,-2-3-3 15,-5 1 4-15,-3 2 6 16,-3 1-3-16,-2 2 0 16,-1 0 3-16,0 1 6 15,0 0-11-15,0 0 1 16,0 0-6-16,0 0 4 0,0 0-10 16,0 0 4-16,0 0 0 15,0 0 0-15,0 0 4 16,0 0-7-16,0 0 3 15,0 0-3-15,0 0 1 16,0 0-11-16,0 0-3 16,0 0-13-16,0 0-4 15,0 0-4-15,0 0-16 16,2 0-35-16,2 0-62 16,2-6-39-16</inkml:trace>
  <inkml:trace contextRef="#ctx0" brushRef="#br0" timeOffset="185812.5915">20759 11586 304 0,'0'0'62'16,"0"0"-41"-16,0 0-12 16,0 0-2-16,0 0 37 0,0 0 15 15,0 0-17-15,-3-2-11 16,3 2-27-16,0 0-1 15,0 0-2-15,11 0 2 16,7 0 8-16,3 1 6 16,3 3 4-16,1-3-5 15,2-1-2-15,-2 0-11 16,-1 0 6-16,-2 0-8 16,2 0-1-16,0 0 4 15,0 0-8-15,-3 0 4 16,-3 0-1-16,-6 0-1 15,-2 0-19-15,-4 0-13 0,0 0-30 16,0 0-51-16,-3 0-70 16</inkml:trace>
  <inkml:trace contextRef="#ctx0" brushRef="#br0" timeOffset="191512.7612">13694 11354 541 0,'0'0'63'0,"0"0"-56"16,0 0-7-16,0 0 2 16,0 0 1-16,-84-12 22 15,56 12 18-15,-5 2-24 0,-6 12-5 16,-7 1 19-16,-5 6-27 16,-4 4-1-16,0 3 10 15,0 1-12-15,-6 2 3 16,-8 2 2-16,-1 5 1 15,-9-1 3-15,3 5-9 16,-6 0-1-16,-5 2 10 16,-2 3 5-16,1 1-3 15,4 0-13-15,4-1 10 16,2-5-8-16,8-2 0 16,4 1-3-16,5-3 0 15,2-1-2-15,2-1 4 16,2-7 0-16,7-2 15 0,9-6-11 15,11-4 7 1,8-2-6-16,3-5-7 0,5 1 0 16,0-3 0-16,4-3 4 15,4 1-3-15,-2-3-1 16,3-2-18-16,0 1-23 16,3-2-27-16,0 0 1 15,0-5-45-15,0-19-324 16</inkml:trace>
  <inkml:trace contextRef="#ctx0" brushRef="#br0" timeOffset="191828.8613">11740 12092 561 0,'0'0'0'16,"0"0"-23"-16,0 0 19 15,-72 95 4-15,53-64 0 16,-5 3 46-16,-1 5-23 16,-2 0 20-16,-1 3-26 15,1 0 2-15,4-3-4 16,4-5-11-16,5-5-4 16,6-5 22-16,8-5-22 15,0-7-5-15,0-2 5 0,22-8 6 16,15-2 10-1,18-10 19-15,14-18-8 0,10-8-26 16,4-1-1-16,-2 6-18 16,-8-1-75-16,-15 3-130 15</inkml:trace>
  <inkml:trace contextRef="#ctx0" brushRef="#br0" timeOffset="192652.4447">10039 12276 5 0,'0'0'695'0,"0"0"-603"16,0 0-14-16,0 0-26 16,0 0-10-16,0 0-8 15,-22-41-10-15,22 17-17 16,6-5-7-16,13-5 0 0,1-2 8 16,4-4-4-16,0-3-1 15,-2-3-3-15,-1-2-1 16,0-1-1-16,-2 3-17 15,-1 6 10-15,0 8-3 16,-6 11-3-16,1 9 8 16,-4 9-14-16,2 3-10 15,2 0 4-15,1 22 7 16,0 11 9-16,0 8 11 16,-1 0-1-16,-2 3 2 15,1-10-1-15,-2-6 3 16,-4-10 0-16,0-6-6 15,-3-7 3-15,-1-4-1 0,-1-1 1 16,5 0 17-16,3-6 13 16,6-19 9-16,9-13-25 15,1-8-11-15,-1-3 1 16,-3 3-4-16,-3 5-5 16,-6 8 1-16,-1 10-27 15,-6 8-11-15,-2 7-32 16,5 8-39-16,2 0-147 15</inkml:trace>
  <inkml:trace contextRef="#ctx0" brushRef="#br0" timeOffset="193051.3382">11013 11763 658 0,'0'0'0'16,"0"0"-5"-16,0 0-163 16,0 0 84-16,-92 22 84 15,77-10 85-15,5 9 1 16,2 4-63-16,5 4 4 16,3-1 2-16,0-3-20 15,3-6 4-15,9-4-11 16,4-5 2-16,-1-6-1 0,3-2-1 15,-3-2 11-15,0 0-6 16,-1-13-1-16,-1-10 2 16,-6-7-4-16,-4-4 3 15,-3-2-7-15,0 1-8 16,-14 5-3-16,-6 3 0 16,-5 7 8-16,-1 9 1 15,6 5 1-15,3 6 1 16,5 4 0-16,6 17-54 15,6 9-30-15,0 7-38 16,15 1-136-16</inkml:trace>
  <inkml:trace contextRef="#ctx0" brushRef="#br0" timeOffset="194293.4394">14490 11969 204 0,'0'0'325'15,"0"0"-287"-15,0 0-26 16,0 0-10-16,-38 102 44 15,31-68-2-15,4 1-20 16,2-3 3-16,1-3-7 16,0-7 0-16,0-5-13 15,11-6 0-15,5-5-7 16,0-6 5-16,10 0-1 16,5-10 9-16,5-13 3 15,0-4-12-15,1-3-4 16,-6-2-5-16,-8 6-16 0,-7 4 12 15,-7 11 6 1,-3 6 6-16,-4 2-7 0,-2 3 0 16,0 0-22-16,0 0-6 15,0 14 19-15,0 2 6 16,-2 6 7-16,-2-1-1 16,1 1 2-16,-2 2 4 15,5-1 7-15,0 0-9 16,0-4-3-16,-3 0 2 15,0-4 3-15,0-4-5 16,-2 0 0-16,1-6 2 16,1-2-2-16,-1-3 0 15,-1 0 0-15,-2 0-1 16,-1 0-7-16,1-3-7 0,2-10-14 16,5-2-8-16,0-4 7 15,8-3 19-15,13-1 1 16,4 0 10-16,3 4 0 15,2 3 21-15,-2 5 0 16,1 5 10-16,-4 3-3 16,-2 3-5-16,-3 0-10 15,0 0-3-15,-4 8-6 16,-1 1-4-16,0-1 3 16,0-3-2-16,-5-3 0 15,1-2 0-15,1 0 9 16,-2 0-1-16,1-5 15 15,2-10-15-15,-1 0-3 0,0-2-6 16,-3 3-3 0,-3 3 0-16,-3 6-4 0,-1 0 6 15,-2 5-2-15,0 0-1 16,0 0-7-16,0 0-15 16,0 12 21-16,-4 3 5 15,-2 4 0-15,2-2 8 16,1-1 4-16,3-6-4 15,0-2 5-15,0-6-8 16,0 1-4-16,0-3 0 16,12 0 0-16,16 0 9 15,10-5-9-15,12-9 6 0,1 3-7 16,-8 8 0-16,-10 3-6 16,-9 0-3-16,-9 14 0 15,-2 2-13-15,-2 1 0 16,-2-3 0-16,-2-4-23 15,-7 0-52-15,0-4-161 16</inkml:trace>
  <inkml:trace contextRef="#ctx0" brushRef="#br0" timeOffset="195579.0821">11791 12218 459 0,'0'0'145'16,"0"0"-145"-16,-94 15 0 15,56-7 0-15,-7 2 9 16,-8 1 5-16,-13 3 9 16,-14 6 30-16,-16 1-39 15,-14 8-5-15,-9-2-2 0,-2 3 15 16,0-2 3-16,-3 1-11 16,0 0-3-16,-4 0 9 15,3 3-18-15,-4 1 11 16,-6 2-3-16,-11 1-9 15,-11 4-1-15,-6-1 2 16,-7 0-2-16,12-3 4 16,17-7 0-16,21-7 0 15,25-3 20-15,12-3-8 16,11 0-16-16,7-4 2 16,7-1-2-16,6-3-1 15,6 2 1-15,1-2 4 16,5 4-1-16,1 0 1 0,3 2-4 15,12-4-2-15,10-1 2 16,6-6 0-16,8-3 3 16,0 0-3-16,0 0-1 15,0 0 1-15,0 0-2 16,0 0 9-16,0 0-4 16,0 0 0-16,0 1 4 15,0 1 1-15,0-2-3 16,0 0 4-16,0 0 3 15,0 0-4-15,0 0 2 16,0 0-7-16,0 0 2 16,0 0-4-16,0 0 0 15,0 0 0-15,0 0-1 16,0 0-2-16,0 0 1 0,0 0 1 16,0 0-5-16,0 0 1 15,0 0-2-15,0 0 6 16,0 0 0-16,0 0 0 15,0 0 0-15,0 0-5 16,0 0-6-16,0 0 6 16,0 0-8-16,0 0-6 15,0 0 8-15,0 0-8 16,0 0 3-16,0 0 5 16,0 0 0-16,0 0 11 15,0 0-4-15,0 0 4 16,0 0 0-16,0 0-2 15,0 0-4-15,0 0-17 0,0 0-33 16,0 0-10-16,5 0-18 16,6 0-26-16,-2 0-238 15</inkml:trace>
  <inkml:trace contextRef="#ctx0" brushRef="#br0" timeOffset="196941.316">5044 12878 507 0,'0'0'42'16,"0"0"15"-16,0 0-17 15,0 0-23-15,0 0-17 16,0 0-3-16,-12-4 3 16,12 4 5-16,8 0 0 15,14 0 0-15,17 0 12 0,11 0-6 16,10 0 2-16,10 0-3 16,18 0-10-16,15 0 6 15,17-2-4-15,12-1-2 16,4 1-4-16,-3 2 4 15,-1 0 1-15,-8 0-1 16,-6 0-1-16,-10 2 0 16,-4 3 2-16,-6-1-6 15,-7-3 11-15,-6-1-8 16,-13 0 2-16,-12 0-2 16,-13 0-2-16,-11-7 6 15,-6 1-2-15,-12 2 0 16,-3 0 1-16,-11 4-1 0,-1 0 0 15,-3 0-1 1,0 0-3-16,0 0 2 0,2 3-5 16,-1 14 4-16,4 8 3 15,-1 5 3-15,2 6-1 16,2 7-1-16,2 6 1 16,5 6 5-16,0 8-6 15,4 7 0-15,-1 7 3 16,-3 10 5-16,-4 5-6 15,-3 7 5-15,-6 6 4 16,-2-1-11-16,0-1-1 16,-10-4 6-16,-5-7-6 15,-3-6 2-15,4-7 2 16,0-9-3-16,3-9 10 0,3-10 6 16,4-10-3-16,2-10 2 15,2-7-14-15,0-11-1 16,0-4-2-16,0-6 1 15,0-2-28-15,0-1 5 16,0 0-13-16,-11-8-99 16,-16-17-419-16</inkml:trace>
  <inkml:trace contextRef="#ctx0" brushRef="#br0" timeOffset="198015.1727">4829 12963 155 0,'0'0'106'16,"0"0"-1"-16,0 0-39 15,0 0 18-15,0 0-26 16,0 0-30-16,-7-9-26 16,5 13-2-16,1 13-2 15,1 11 2-15,-2 12 6 16,1 9 15-16,-1 11 42 15,1 7-34-15,1 5-4 16,0 6-11-16,0 6 19 16,1 0-21-16,7-1-6 0,-1-2 4 15,-2 1-7 1,-2 1-3-16,-3-2 11 0,0-2 2 16,0-5 5-16,0-1-16 15,0-3 5-15,0 1-4 16,0-2 1-16,0-4-4 15,0-6 0-15,0-5 0 16,0-11 0-16,0-5 0 16,0-9 7-16,0-9-7 15,0-3 0-15,3-3-3 16,-3-4 5-16,4-1-2 16,-4 0 1-16,5-1-1 15,1 0-20-15,1-3 8 16,8 1-7-16,5-3 12 15,11 3 6-15,12-5 1 0,20-1 7 16,8 0-7 0,13 0 0-16,8-4 1 0,13-5 0 15,17 1-2-15,8-1 2 16,6 2-1-16,2 1 0 16,0 5-5-16,-1 1 2 15,-6 0 3-15,-9 0-2 16,-7 0-3-16,0 0 5 15,-9 0 2-15,0-4-2 16,-9-8-2-16,-11-3-2 16,-8-2 8-16,-8-2-4 15,-9 0 1-15,-12-1 0 0,-7 1 0 16,-16 2-2-16,-9-2-7 16,-11-1-16-16,-6-1-30 15,-18 2-159-15,-34-1-230 16</inkml:trace>
  <inkml:trace contextRef="#ctx0" brushRef="#br0" timeOffset="199702.8256">5329 13369 296 0,'0'0'44'0,"0"0"74"15,0 0-6-15,0 0-31 16,0 0-28-16,0 0-20 15,-4-11-33-15,-8 25 13 16,-6 11-13-16,4 3 6 16,2 3 9-16,2-1-1 15,7-1-12-15,3-2 8 16,0-1-2-16,3-1-8 16,10-1 0-16,5 0-1 15,3-2 2-15,3 2 0 0,3-4 2 16,-3 3 4-1,1 1-6-15,-4 1-1 0,-9 4-7 16,-3 7 6 0,-9 3 0-16,0 2 1 0,-3 0 0 15,-17-5 1-15,0-4 1 16,3-8 1-16,4-8-1 16,5-10 2-16,7-4-3 15,1-2 6-15,0 0-7 16,0 0 7-16,6-17-4 15,16-10-3-15,11-6-29 16,3 4 20-16,1 2 1 16,3 8 8-16,-4 4-5 15,-2 1 12-15,-2 0-7 0,-7 2 0 16,2-3 0-16,-6 2 0 16,1-6 0-16,-4 0 4 15,2-4 6-15,-1-5-5 16,-3-3 0-16,-2-5-5 15,-2-3 1-15,-2-3-1 16,-1 1 0-16,-3 1-14 16,-3 8 0-16,0 11 8 15,-3 10 4-15,0 9-1 16,0 2-6-16,0 0-5 16,0 21-17-16,0 10 30 15,0 6 2-15,0 5 7 16,0-6 5-16,0-6-13 0,0-5 10 15,6-5-6-15,3-3 4 16,6-5-1-16,4-1-4 16,5-5-2-16,4-4 3 15,4-2 3-15,2-2-3 16,2-15 5-16,-2 0-5 16,-4 0 2-16,-8 2-6 15,-11 6 2-15,-4 5 1 16,-7 4-3-16,0 0-1 15,0 0-8-15,0 2-3 16,-12 16 10-16,-4 7 2 16,-2 6 0-16,9 2 7 15,6 0-3-15,3-5 3 16,0-5-2-16,0-9-2 0,9-6 0 16,3-2-1-16,1-6-1 15,-2 0 3-15,2 0 7 16,1-9-1-16,-2-6 2 15,1-4-3-15,-7-1-1 16,0-1-7-16,-4 1-1 16,-2 1-8-16,0 2-2 15,0 2-6-15,-11 5-4 16,2 1 3-16,-4 7 8 16,1 2 1-16,-3 0-1 15,4 7 4-15,1 10 5 16,0 2 0-16,5 2-3 15,5 4-5-15,0-3 7 0,0 0 1 16,16-7-6-16,1-7 5 16,5-6 1-16,5-2 0 15,0-8 0-15,1-17 2 16,0-3 0-16,-5-2 6 16,-1 1-8-16,-4 2 0 15,-1 1 3-15,0 5 0 16,-3 8-2-16,-1 1-2 15,-2 7 2-15,-2 1-5 16,-2 1 8-16,4 3-11 16,-2 0 5-16,2 0-5 15,0 11 4-15,4 3 3 0,0 0 0 16,-2 0 0-16,2 1 12 16,-1-3-10-16,-4-2-4 15,-1-2 5-15,0-2-3 16,0-5 5-16,0-1-2 15,3 0 5-15,1 0-8 16,2-7 2-16,-3-4-4 16,-3 4 6-16,-5 2 2 15,-2 3-3-15,-2 2 44 16,0 0-28-16,0 0-16 16,0 0-3-16,0 0-2 15,3 0-1-15,3 8 3 16,6-2 0-16,-2 1 0 15,1-6-1-15,2-1 1 16,4-3-4-16,0-16 3 0,-3-3-59 16,-10-7-63-16,-4-7-441 15</inkml:trace>
  <inkml:trace contextRef="#ctx0" brushRef="#br0" timeOffset="199890.1288">6091 13404 180 0,'0'0'541'0,"0"0"-510"15,0 0-31 1,0 0-12-16,0 0-7 0,0 0 7 16,33-3 5-16,0-2-32 15,-2 0-85-15,-3 3-272 16</inkml:trace>
  <inkml:trace contextRef="#ctx0" brushRef="#br0" timeOffset="200909.7056">5368 14546 783 0,'0'0'1'15,"0"0"-1"-15,0 0-3 16,0 0 2-16,70-80 1 15,-51 60 5-15,-2-1-2 16,-1 1-3-16,-4 1 5 16,0 0 4-16,-8 2-8 15,-2 2-1-15,-2 1-5 16,0 4 2-16,0 4-20 0,0 3 22 16,0 2-21-16,-2 1 12 15,1 0 10-15,-2 0-2 16,0 0-3-16,-3 1 4 15,5 10 1-15,-1 3 0 16,2 1 0-16,0 1 1 16,3 0-1-16,12-6 0 15,0 0 7-15,4-4-5 16,-1-3-2-16,-1-3 0 16,-1 0 0-16,-1 0 0 15,4-9-1-15,-2-3 6 16,-1-1-4-16,-1 1 10 15,-5 5 0-15,-2 4 6 0,-5 1-7 16,-3 2-1-16,0 0-9 16,3 0-7-16,0 7 5 15,7 10 0-15,-1 3 4 16,0-1-1-16,3-2 7 16,-3-8-8-16,5-2 2 15,2-6-2-15,-1-1-13 16,4 0-34-16,-1-15-74 15,-9-9-178-15</inkml:trace>
  <inkml:trace contextRef="#ctx0" brushRef="#br0" timeOffset="201031.9202">5805 14234 473 0,'0'0'0'0,"0"0"-44"16,0 0-19-16,0 0-221 15</inkml:trace>
  <inkml:trace contextRef="#ctx0" brushRef="#br0" timeOffset="201635.9422">6200 14362 449 0,'0'0'0'0,"0"0"-90"16,0 0 90-16,0 0 13 15,0 0 135-15,0 0-75 16,6 7-73-16,6-7 1 16,-3-5-1-16,6-1-7 15,-6-2 6-15,-2-1 1 16,-2-2 6-16,2 2-6 15,-4-1 0-15,0-2 0 16,0-1 3-16,-3-1 11 16,0 0 7-16,2 2 11 0,-2-2 15 15,0 1-7 1,1-1-16-16,1 2-4 0,-1-2-20 16,2 1 13-16,-1-3-1 15,2 0-5-15,2-1 11 16,-2 0 2-16,2 1 5 15,-4 2-10-15,1 3 9 16,0 6-10-16,-3 2-4 16,0 3-10-16,0 0-1 15,0 0-12-15,0 13 1 16,0 16 4-16,0 7 8 16,0 3 1-16,3 2 0 15,3-7 4-15,3-5-4 16,-3-9-1-16,1-7 1 15,-1-4-1-15,-4-3 0 0,2-5 0 16,-1-1 0 0,3 0 5-16,0 0-5 0,5 0-4 15,2-10 4-15,-1-1-2 16,1 1-10-16,-2 0-9 16,-4 0-32-16,-2-2-15 15,-1 0-45-15,-4-3-160 16</inkml:trace>
  <inkml:trace contextRef="#ctx0" brushRef="#br0" timeOffset="203431.5546">6249 14284 606 0,'0'0'51'0,"0"0"-51"15,0 0-48-15,0 0 48 16,0 0 15-16,0 0 47 16,32-29-48-16,-26 13-14 15,1-2 2-15,0-5 2 16,-1-2-4-16,-1-2 0 16,1 1-2-16,-3 7 1 15,0 8 1-15,-3 5 4 16,2 6-4-16,-2 0-7 0,1 0-5 15,3 20 4 1,-2 10 8-16,-1 11 24 0,-1 3 21 16,0 0-19-16,2-5 5 15,-1-8-3-15,2-6-6 16,0-8-5-16,-1-6-9 16,-1-6-3-16,1-3-2 15,-2-2-3-15,3 0 7 16,1 0-7-16,11-11-4 15,6-13-6-15,3-4-28 16,0 5-12-16,-5 6 14 16,-4 9 33-16,-2 5-3 15,-2 3 4-15,-2 0 2 16,4 0-6-16,-4 0 6 0,0 5-1 16,0 3 2-16,2 0 4 15,-1-3 2-15,0 0-7 16,-2-2 5-16,-2-2-10 15,0-1 9-15,-3 0-4 16,1 0 0-16,-4 0 0 16,0 2-4-16,0-2 1 15,0 5 3-15,0 4-14 16,0 5 10-16,0 6 8 16,0 4-2-16,0-4 9 15,0-6-10-15,6-2-2 16,-1-7 2-16,-1-2 6 15,-1-3-4-15,0 0 0 0,2 0 2 16,-1-8-2 0,2-10 10-16,-3-2-13 0,-3-1-7 15,0 4-12-15,0 6-1 16,0 6 18-16,-3 5-17 16,-3 0 6-16,-1 0 12 15,1 5-6-15,3 7 3 16,1-2 4-16,2-2 2 15,0 1 8-15,0-4-7 16,0-2-2-16,3 0 6 16,2-3-6-16,2 0 2 15,2 0 4-15,5 0-7 0,0-9 0 16,0-3-51-16,4 0-43 16,-5 2-31-16,0 1 6 15,-5 2 27-15,-5 4 60 16,-3 1 32-16,0 2-2 15,0 0 2-15,0 0 0 16,0-3 41-16,0 3 39 16,0 0 25-16,0-3-3 15,0-2-28-15,0 1-2 16,0 0-13-16,0-2-11 16,0 0-4-16,0 1-7 15,0-2-20-15,0-1 6 16,0-2 0-16,3 0-13 0,3-4-6 15,-1 1 2 1,0-1-1-16,0 2 1 0,-4 1-6 16,1 6 3-16,-2 2-3 15,0 3 0-15,0 0-2 16,0 0-9-16,0 5-6 16,-12 15 4-16,-6 8 12 15,2 4-6-15,4-3 7 16,4-5 3-16,1-7-3 15,7-5 0-15,0-7 0 16,0-1-1-16,0 1-3 16,0-2 2-16,6-2 2 0,3-1-2 15,0 0 4 1,2 0 0-16,-3 0-1 0,1 0 2 16,-3-3 1-16,-4-2-1 15,-1 0-3-15,-1-3 0 16,0-2-1-16,0-4-9 15,0 0-1-15,-4 2-6 16,-2 2 10-16,1 3 5 16,2 6 0-16,3 1-10 15,0 0-6-15,0 0-25 16,3 1 30-16,11 8 10 16,2 0 3-16,5 2 0 0,-2-5-3 15,2-1 2 1,1-5 1-16,-2 0 6 15,4-7-4-15,-2-12 6 0,0-5 2 16,-5-5-9-16,-1-5 3 16,-4-1-2-16,-6 2 2 15,-1 10-4-15,-5 9 2 16,0 8 1-16,0 4-3 16,0 2-1-16,0 0-3 15,0 3-12-15,5 13 12 16,0 11 4-16,-2 3 4 15,3 2 8-15,-6-5 4 16,3-1 1-16,-3-6-4 16,0-2 1-16,0-4-8 15,-3-4 0-15,-3-1-4 0,1-7 5 16,1-2-4 0,0 0 2-16,1 0-5 0,1-7-25 15,2-10-19-15,0-2 8 16,0 2 7-16,6 0 29 15,3 7 0-15,3 3 8 16,-3 1-3-16,1 2 3 16,-1 2 2-16,-1-1-6 15,2 3-4-15,2 0 0 16,4 0 0-16,7 5 3 16,2 2-3-16,5-2 0 15,0 1-18-15,-2-3-33 16,1-3-21-16,-1 0-6 0,-1 0-1 15,-5 0-20 1,-1 0-22-16,-5 0-67 0</inkml:trace>
  <inkml:trace contextRef="#ctx0" brushRef="#br0" timeOffset="205964.9664">14745 14645 648 0,'0'0'36'0,"0"0"-6"16,0 0-28-16,0 0-2 16,0 0 0-16,0 0 1 15,0 0 4-15,17-2 11 16,8 4 19-16,5 5-24 16,9 3 3-16,8-1-3 15,13-1 1-15,12-5 19 16,13-3-12-16,7 0-1 15,4 0-16-15,1 0 0 16,-1-6 2-16,1 2 0 16,-1 2-3-16,-8-3 3 15,-12 2-4-15,-9-1 0 16,-14 0 0-16,-7 1 1 0,-14-1-1 16,-8 0 5-16,-12 1-5 15,-6 1 1-15,-3 1 2 16,-3 1-2-16,0-1 8 15,0 1-9-15,0-2 0 16,0 2 0-16,0 0-11 16,0-1-52-16,0-3-13 15,4-5 7-15,3-7-223 16</inkml:trace>
  <inkml:trace contextRef="#ctx0" brushRef="#br0" timeOffset="206374.6858">15449 14760 415 0,'0'0'26'0,"0"0"6"16,88-10 24-16,-50 0-26 15,-1 0 14-15,2 0-19 16,-7 2-15-16,-3 0-10 16,-8 0-35-16,-8-6-173 15</inkml:trace>
  <inkml:trace contextRef="#ctx0" brushRef="#br0" timeOffset="208366.3029">16819 11592 544 0,'0'0'66'0,"0"0"-18"16,0 0-34-16,0 0-14 16,0 0 7-16,0 0 10 0,0 23 34 15,-2 4 28 1,-1 4-2-16,-3 6-34 0,-4-1-12 15,1-2-18-15,-2 0-10 16,1-7 5-16,3-5-3 16,0-5-5-16,4-6-8 15,3-5-53-15,0-6-25 16,0 0-29-16,10-17 2 16,10-14-147-16</inkml:trace>
  <inkml:trace contextRef="#ctx0" brushRef="#br0" timeOffset="208716.0962">16913 11693 355 0,'0'0'121'16,"0"0"39"-16,0 0-82 15,0 0-40-15,0 0-19 0,0 0-10 16,3-5-6-16,-2 5 0 16,4 8-2-16,-3 12-1 15,-2 7 19-15,0 5-6 16,-2 3 2-16,-15-2-15 15,-2 1 3-15,2-7 0 16,0-6 2-16,7-9-5 16,6-6 1-16,2-5-1 15,2-1 7-15,0 0-1 16,0-1-6-16,2-9-6 16,12 0-1-16,3 3 14 15,3 4-8-15,1 1 1 0,4 2-6 16,2 0 6-16,0 0 2 15,2 0-2-15,0 2-1 16,-4-1 1-16,1 1 6 16,-4-2-6-16,-1 0-52 15,-6 0-65-15,-4-5-188 16</inkml:trace>
  <inkml:trace contextRef="#ctx0" brushRef="#br0" timeOffset="209034.3147">17294 11790 615 0,'0'0'21'0,"0"0"13"0,0 0-24 16,0 0-3-16,0 0 27 15,0 0 8-15,0 0-13 16,0 0-24-16,0 0-5 15,0 14 0-15,0 7 19 16,0 4 0-16,0 5 5 16,0-2-9-16,-1-3 9 15,-6-5-17-15,4-4 10 16,0-5-15-16,3-2-1 16,0-5-1-16,0-3-3 0,0-1-18 15,0 0-40-15,0 0-27 16,0 0-51-16,7-11-363 15</inkml:trace>
  <inkml:trace contextRef="#ctx0" brushRef="#br0" timeOffset="209849.1762">16670 12426 512 0,'0'0'147'16,"0"0"-122"-16,0 0-3 15,0 0 3-15,0 0-8 16,0 0 10-16,0 7-26 16,0 6 7-16,1 5 37 0,1 5-13 15,-2 1-15-15,0 1 8 16,0 1-6-16,0-2-5 15,0 0-13-15,0 0 4 16,-5-2-1-16,4-4-4 16,-1-2-6-16,2-5-41 15,0-3-44-15,0-5-38 16,12-3-125-16</inkml:trace>
  <inkml:trace contextRef="#ctx0" brushRef="#br0" timeOffset="210240.6328">16983 12416 721 0,'0'0'31'0,"0"0"10"16,0 0-41-16,0 0 0 16,0 0 0-16,0 0 3 15,-20 30 29-15,1-8-6 16,-1 1-10-16,0 0-8 15,2-5-7-15,4-3 0 16,4-8 1-16,7-2-4 16,0-4 4-16,2-1-2 15,-2 0 9-15,1 0-9 16,-1 0 0-16,3 0-25 16,0-1 6-16,0-1-9 15,0 2 23-15,0 0 1 0,0 0-1 16,3 0 5-16,12 0 3 15,4 0 6-15,5 0 21 16,3 2-7-16,0 1-9 16,-2 1-1-16,-4-2-7 15,-2 0-6-15,-3 2-13 16,0-4-65-16,1 0-31 16,-3 0-152-16</inkml:trace>
  <inkml:trace contextRef="#ctx0" brushRef="#br0" timeOffset="210525.6158">17145 12570 616 0,'0'0'57'16,"0"0"-49"-16,0 0-7 15,0 0 2-15,0 0 5 16,0 0 8-16,3-2-16 16,3 2 0-16,0 0 5 15,1 0-2-15,0 0 4 16,-3 0 7-16,5 0-3 16,-1 0-5-16,3 0-6 15,0-2-2-15,-2 0-37 16,0 0-107-16,-6-3-304 0</inkml:trace>
  <inkml:trace contextRef="#ctx0" brushRef="#br0" timeOffset="210952.1656">17284 12528 535 0,'0'0'71'0,"0"0"-6"16,0 0-48-16,0 0 28 15,0 0-15-15,0 0-12 16,-33-7-16-16,17 15 8 16,0 8-9-16,0 3 5 15,2 1 3-15,3 1 11 0,3-3 4 16,3 2-6-16,3-6-3 16,2 0-3-16,0-5-7 15,2-2-2-15,14-2-2 16,6-3 10-16,4-2 2 15,-4 0-6-15,1 0 2 16,-7 0-7-16,-6 4-2 16,-5 2-3-16,-4 2 0 15,-1 2-2-15,0 4 4 16,0 3 1-16,-1 2 10 16,-10-2-9-16,-3-3 3 15,-1 1 1-15,-2-6-3 0,1 1 3 16,-2 0-3-16,3-3 1 15,-1 0-3-15,3-2-33 16,-1 1-12-16,2-2-34 16,-3-2-41-16,3-2-200 15</inkml:trace>
  <inkml:trace contextRef="#ctx0" brushRef="#br0" timeOffset="211822.707">17667 11984 548 0,'0'0'105'0,"0"0"-32"16,0 0-57-16,0 0-11 15,0 0-3-15,0 0 2 0,2 12-2 16,9 2 28-16,3 1-5 15,7 1 5-15,3-2-8 16,6-3-5-16,4 1-3 16,3-2-10-16,1 3 21 15,-1 1-17-15,0 1-1 16,3 1-7-16,-5-2 5 16,-4 1 9-16,-4-1-14 15,-7-2-2-15,-4 0-1 16,-6 1 2-16,-4-2-16 15,-3 2-8-15,-3 1-40 16,0 0-13-16,-12 1-15 16,-7 0-147-16,-7-3-120 15</inkml:trace>
  <inkml:trace contextRef="#ctx0" brushRef="#br0" timeOffset="212147.2164">17718 12613 350 0,'0'0'76'0,"0"0"-67"16,0 0 14-16,0 0 80 16,0 0-22-16,0 0-9 0,45 7-13 15,-23-7-14-15,2 0-9 16,6 0-10-16,-2 0-15 15,2 0-2-15,1-2 7 16,-1 1-16-16,3-1 8 16,-3-1-6-16,-5 0 4 15,-4 1-3-15,-6 0-2 16,-8 1-2-16,-4 0-4 16,-3-4-25-16,0-2 20 15,0-5-87-15,0-10-101 16,-7-7-222-16</inkml:trace>
  <inkml:trace contextRef="#ctx0" brushRef="#br0" timeOffset="212893.4973">18196 12015 506 0,'0'0'101'0,"0"0"19"16,0 0-63-16,0 0-35 15,0 0-11-15,0 0-2 16,0-8-9-16,0 9 4 15,0 13-4-15,11 6 15 16,4 3 1-16,6 4-6 16,1 2-9-16,1 4 2 15,2 0-1-15,-1 1-1 16,-3 0 12-16,-8 4-12 16,-6 1-1-16,-7 0 0 0,0 1 5 15,-17 0-1 1,-10 4-3-16,-7 3-1 15,-8-1 9-15,-1 0-5 0,-5-9-3 16,3-7-1-16,5-7 0 16,3-8-8-16,6-5 8 15,9-6 5-15,3-2-1 16,6-2 1-16,2 0-5 16,5 0-32-16,3 0-12 15,3 0-7-15,3 0-127 16,15 0-216-16</inkml:trace>
  <inkml:trace contextRef="#ctx0" brushRef="#br0" timeOffset="214500.7399">18943 12140 587 0,'0'0'17'0,"0"0"-3"16,0 0-1-16,0 0-6 15,-81 17 4-15,62-2 6 16,-1 0-6-16,10-4-7 16,4 2 8-16,6-1-12 15,0 0 0-15,0-1-8 0,10 1 7 16,7 2 2-16,5 0 9 16,2 3-3-16,-3 2 5 15,-5 0-11-15,-5 3 6 16,-8 0-6-16,-3-1 7 15,-2 1 1-15,-17-3 19 16,-3-1-11-16,-2-5-6 16,6-4-6-16,3-5-5 15,7-4 4-15,5 0 8 16,3 0-12-16,0 0-1 16,0-2-9-16,9-5 6 15,14 0-5-15,7-1 9 16,1 2 0-16,3 0 0 0,1-1 3 15,-3 2-3-15,0-2 0 16,-2-3 0-16,-2-2 6 16,-1-1-12-16,-4-3 8 15,-3 0-4-15,-8 3 3 16,-6 5-1-16,-5 1 0 16,-1 3-2-16,0 3 2 15,-7 1-9-15,-11 0 2 16,0 1 7-16,-3 12 4 15,5 3-2-15,-1 1 0 16,5 0 0-16,4-1-2 16,6-1 0-16,2 1-3 15,0-1 3-15,6-2 0 0,6-6 6 16,4-2 0-16,2-3-1 16,0-2 2-16,-3 0-3 15,-2 0 6-15,-5-9-6 16,-1-4-3-1,-4-1 8-15,-3-1-9 0,0-2-12 16,0-2 0-16,-4 3 0 16,-2 5-1-16,0 4 7 15,0 5 2-15,5 2-3 16,-1 0-5-16,1 0-9 16,1 0 6-16,-3 12 5 15,3 1 7-15,0-2 1 0,0 1 1 16,0-4 0-1,1-1-2-15,5-2 0 0,4-1-5 16,1-4 8-16,4 0 0 16,4 0 2-16,2-4-2 15,1-8 0-15,1-1 1 16,-1 1-1-16,-3 0 7 16,-3 7-1-16,-3 1 0 15,-7 4 9-15,-3 0-9 16,0 0-6-16,-3 9-9 15,0 8 9-15,0 4 12 16,-6 2-5-16,-3-2 5 16,0-4 5-16,6-7-12 15,3-6-5-15,0-4-5 16,0 0-23-16,10-4 21 0,10-15-26 16,2-6-74-16,-1-2-101 15,-3 4 38-15,-3 3 123 16,-5 9 47-16,-4 6 85 15,-3 5-51-15,0 0-10 16,1 0 2-16,-1 0 63 16,2 5-22-16,1 4-4 15,3-2-22-15,3-3-7 16,0-1-14-16,1-2 8 16,-1-1-19-16,-1 0 11 0,2 0-8 15,-4 0 9 1,2-5-8-16,-1-3 6 0,-1 0-2 15,2-1-1-15,-1-3-11 16,3-2-2-16,0-1 1 16,0 1-3-16,-1-1-1 15,-4 1-7-15,-3 6 2 16,-4 2-3-16,-1 3 3 16,0 3-2-16,0 0-2 15,-1 0 8-15,-12 14 1 16,-2 6 8-16,-3 6-3 15,4-1-2-15,4 1 1 16,4-2 9-16,6-7-12 16,0-1 6-16,2-5-5 15,12-4 1-15,8-2 2 0,7-3-5 16,10-2 0-16,4 0-4 16,6 0-102-16,-1-12-166 15</inkml:trace>
  <inkml:trace contextRef="#ctx0" brushRef="#br0" timeOffset="216316.354">20142 12547 669 0,'0'0'89'16,"0"0"-58"-16,0 0-23 15,0 0-8-15,0 0 17 16,0 0 11-16,15-9 16 15,9-6-21-15,4-4-6 16,-1-1-17-16,-2-3 0 16,-1 0 5-16,-3-1-5 15,-3-2 0-15,-9-1 0 16,-2 1-5-16,-5 1-3 16,-2 3-9-16,0 7-5 0,0 7 22 15,0 5-8-15,0 3 7 16,0 0-7-16,0 0-34 15,-2 7 24-15,-4 10 17 16,-1 2 1-16,-2 2 4 16,3 1 0-16,0 1-3 15,1-2-1-15,4-2-5 16,1-2 4-16,0-2 2 16,0-3-6-16,6 0 0 15,8-4 5-15,5-3-6 16,6-5 6-16,5 0 4 15,1-5-4-15,1-8-7 16,-3 2-4-16,-2 1 5 16,-7 7 6-16,-4 1-5 15,-7 2 5-15,-3 0-14 0,-3 3 5 16,-3 13 1-16,0 4 8 16,0 3 7-16,-9 0 1 15,0-6 2-15,0-1-7 16,2-6-1-16,4-6-1 15,3-2 0-15,0-2 3 16,0 0-2-16,0-2-2 16,4-13-11-16,13-2-43 15,0 2 1-15,1 3 39 16,-3 4 3-16,-1 5 10 16,-5-1 1-16,-2 1 0 15,-2 1 3-15,-4-2 9 0,1 0-1 16,2 0 9-16,1-1-15 15,2-2 2-15,3 0 0 16,2 0-4-16,0 0 5 16,-1-3-1-16,-1 2 4 15,0-2-2-15,1-1-3 16,-2 1-4-16,0 1 1 16,-2 3 0-16,1-1 2 15,-2 2-5-15,-3 1 0 16,0 3 1-16,-1 1-1 15,-2 0-1-15,0 0 0 16,0 0-10-16,0 0 1 16,-5 1 2-16,-10 10 8 15,-6 5 10-15,-1 2-3 16,-2 1-4-16,0 1 0 0,3 2 4 16,6 0-3-16,0 2 6 15,8-3-6-15,5-2 4 16,2-5-8-16,0-5 2 15,3-4-11-15,9-3 5 16,6-2 4-16,0 0 30 16,0-3-14-16,3-12-7 15,-3-5-1-15,3-3-4 16,-2-2 4-16,-4-5-5 16,0-1 2-16,-3-5-4 15,-3 2 1-15,1 2 0 16,-4 7-2-16,-3 9 0 15,-1 5 0-15,-1 8 0 0,-1 1-2 16,0 2-1-16,0 0 3 16,0 0 0-16,0 0-2 15,0 0-5-15,0 5 7 16,-4 9 2-16,-4 3 0 16,5 3 1-16,0 0-3 15,0 4 0-15,3-2 2 16,0-3 6-16,0-4 0 15,6-4-6-15,3-5-2 16,3-4 1-16,6-2-1 16,3 0 11-16,3 0-10 15,4-12 1-15,2-5-2 0,0-3-2 16,-5-1-12-16,-4 2-14 16,-9 1 20-16,-9 9 8 15,-2 3-6-15,-1 3 3 16,0 3 1-16,0 0-7 15,0 0 2-15,0 0 7 16,-6 6 0-16,0 5 0 16,0 1 2-16,2 2 0 15,1-1-2-15,0 1 3 16,3 0-1-16,0-3 4 16,0 0-6-16,3-4 0 15,9-2-6-15,1-5 6 0,5 0 8 16,3 0-7-1,-3-9 8-15,3-8-4 0,-2-4 0 16,-4-2-1-16,-4 0-1 16,-3-2 0-16,-3 0 4 15,-5-1-7-15,0 5-4 16,0 4 4-16,-9 6 5 16,-7 5 0-16,-4 3-5 15,-1 3-23-15,-3 0 23 16,5 2-25-16,4 10 25 15,7 0-56-15,6 2-20 16,2-3-31-16,7-3-108 16,17-5-108-16</inkml:trace>
  <inkml:trace contextRef="#ctx0" brushRef="#br0" timeOffset="216569.944">21332 12276 553 0,'0'0'113'0,"0"0"-93"16,0 0-17-16,0 0-3 16,0 0 18-16,0 0 14 15,-58 77-9-15,49-55-4 16,2 0-5-16,2-2-5 16,5 1-7-16,0-4 2 0,0-5-4 15,13-2-2 1,4-6 2-16,4-4 0 0,3 0 5 15,0 0-5-15,0-9-21 16,-4-3-61-16,-8-4-77 16,-9 2-278-16</inkml:trace>
  <inkml:trace contextRef="#ctx0" brushRef="#br0" timeOffset="217914.0501">19137 12698 527 0,'0'0'47'0,"0"0"-26"16,0 0-8-16,0 0 25 15,0 0-3-15,-21 88-5 0,7-63-15 16,-1 5 11-16,-5 1-13 16,-6 2-7-16,-4 4-5 15,-1 1 19-15,-5-4-18 16,-3-2 6-16,-1-3-8 15,1-3 1-15,2-4 2 16,1-2 0-16,0-4 8 16,1-3-10-16,0-1 8 15,1-3-4-15,0 0 15 16,-1-3-20-16,3 3 0 16,0-4 2-16,5-1 2 15,2-1-8-15,0-2 6 16,1 1-13-16,1 0 22 15,-2-2-4-15,3 0-7 0,-3 0 5 16,-2 3-5-16,-2 0-20 16,-3 3 6-16,-3-1 11 15,2 1 2-15,-1 1-13 16,1 0 13-16,-1 0 2 16,-1 0 0-16,3-1-1 15,-1 0-8-15,0-3 8 16,0 2 12-16,2-2-12 15,0 0-3-15,4 0 3 16,9-3 21-16,2 3-19 16,3 1 10-16,4 0-12 15,2-1 4-15,3-1-8 16,2 0 4-16,2-1-1 0,0-1-2 16,0 1-12-16,0-1-16 15,0 0-8-15,0 0-10 16,0 0-28-16,0 0-65 15,8-9-17-15</inkml:trace>
  <inkml:trace contextRef="#ctx0" brushRef="#br0" timeOffset="218250.906">17878 13151 371 0,'0'0'35'0,"0"0"-21"16,0 0-7-16,0 0 9 15,0 0 19-15,-76 74 14 16,64-58-14-16,1 3 0 16,-2-1-15-16,2 1 2 15,-2 0-1-15,4-1 14 16,0 3-18-16,0 1-3 15,0 1 1-15,5-2-7 16,4 1-8-16,0-3-1 16,0-2 0-16,17-2 2 15,12-6-1-15,8-7 10 0,8-2 5 16,6 0-10 0,1-14-5-16,-6-4-94 0,-7-8-272 15</inkml:trace>
  <inkml:trace contextRef="#ctx0" brushRef="#br0" timeOffset="224631.3293">16725 14447 295 0,'0'0'56'16,"0"0"-18"-16,0 0-10 15,0 0 4-15,0 0 20 16,0 0-6-16,0 0-33 16,0 0-8-16,-5 0 0 0,5 0-5 15,0 1 3 1,0 2-6-16,0 4 6 0,0 1 14 16,0 4-3-1,3 0 12-15,2 5-15 0,2 1 13 16,0-3-7-16,2 2-2 15,1-2-4-15,-1 0-9 16,4-1 14-16,2 3 2 16,4-5-2-16,2 1-11 15,2-4 1-15,0 1 0 16,6-7 0-16,7 2 3 16,4-4 8-16,3-1-9 15,1 0 1-15,1 0-5 16,6 0-4-16,-1-1 4 15,3-7-4-15,1 0 3 0,-6-1-5 16,1 1 2-16,-3-1 0 16,-3-3 4-16,-2 0-4 15,-4 1 0-15,-5 0 0 16,-2-1-1-16,-4 1 1 16,-1-2 1-16,1 4 2 15,-1-2-5-15,2 1 2 16,-1 0 0-16,3-1-1 15,-1 1 8-15,-2 0-13 16,-1 1 6-16,0-3 0 16,2 0-2-16,0 1 4 15,0-2-2-15,1 0 8 16,5-1-8-16,1-3 0 16,4 0-1-16,-2-2 1 0,-2 1 0 15,0-1-4-15,-7 2 6 16,1 1-8-16,-4-1 9 15,0 1-3-15,-2-1 3 16,-2 0-3-16,2 1 5 16,-3 4-4-16,-2 2 0 15,-2 1 6-15,-2 2-6 16,-1 0 0-16,-1 1 0 16,-1 1-1-16,2-1 6 15,0 1-5-15,0-3-1 16,1 3 0-16,-4 1 0 15,-3-1 0-15,1 5 0 16,-5-3 0-16,-2 3 0 0,0 0 0 16,0 0-1-1,0 0-4-15,0 0 1 0,0 0-35 16,0 0-25-16,0 5 5 16,-13 6 13-16,-4 0-137 15,-4-5-81-15</inkml:trace>
  <inkml:trace contextRef="#ctx0" brushRef="#br0" timeOffset="225072.9712">18271 13992 338 0,'0'0'79'16,"0"0"-14"-16,0 0-25 15,0 0-22-15,0 0 4 16,0 0 23-16,23-5-4 16,-8 5-7-16,4 0-16 15,2 0 1-15,6 7 0 16,0 0-4-16,3 1 1 15,3 1-12-15,-2-1 15 0,3 2-15 16,0 4 9 0,-3-2-3-16,-1 5-3 15,-7 4-4-15,-4-1 2 0,-7 6-4 16,-5-1-2-16,-5 5-4 16,-2 0 3-16,0-1 4 15,-15 2 5-15,-1-2-6 16,-2-5 2-16,-1-4-3 15,4-4 6-15,0-2-6 16,3-3-9-16,0 1-45 16,-5-2-54-16,-3-7-195 15</inkml:trace>
  <inkml:trace contextRef="#ctx0" brushRef="#br0" timeOffset="229974.5383">25871 13834 509 0,'0'0'37'15,"0"0"47"-15,0 0-48 16,0 0-21-16,0 0 3 15,0 0-18-15,0 0 18 16,0 0-14-16,-7-38 2 16,7 33 6-16,0 0-1 15,0 2-11-15,0 2 31 16,0 1-7-16,0 0-24 16,0 0 11-16,0 0-7 15,0 0 1-15,0 0-5 16,0 1-5-16,0 12 5 15,1 1 0-15,2 3 9 16,-1 3 0-16,-1 1-8 0,1 0 11 16,1 4-10-16,1 0 10 15,-3 0-6-15,1-2 5 16,-1 2-9-16,1-1 5 16,1-1-7-1,0-3 3-15,-2-6-3 0,1-3 3 16,0-5-3-16,-2-3 1 15,1-3-1-15,1 0 4 16,-1 0 16-16,4 0 5 16,6 0 2-16,4-8-4 15,11-7-12-15,3-2-7 16,6 0 2-16,2-2-5 0,5 3 2 16,0-4-3-16,1 0 2 15,0 0-2-15,-1 2 0 16,-4 2 0-16,-8 3 0 15,-10 8 1-15,-8 1-1 16,-9 4-12-16,-3 0-33 16,0 0-31-16,0 0-39 15,0 9-19-15,-15 6-55 16,-5 0-193-16</inkml:trace>
  <inkml:trace contextRef="#ctx0" brushRef="#br0" timeOffset="231172.3181">25103 14811 333 0,'0'0'163'16,"0"0"-84"-16,0 0-59 15,0 0 6-15,0 0 39 16,0 0-2-16,1-6-16 16,-1 6-16-16,0 0-10 15,0 0-15-15,0 0-3 0,0 0-3 16,2 0 0-16,-2 0-6 16,3 0-1-16,2 3 7 15,-1 8 4-15,3 2-4 16,-1 1 0-16,0 3 5 15,-3 0-5-15,0 0 4 16,-1-2 1-16,-1-1-5 16,1-2 1-16,-2-5-1 15,0 1 0-15,0-3 5 16,1-4-3-16,-1-1-1 16,4 0-1-16,6 0-3 15,6-7 3-15,14-9 0 16,7-8-30-16,2 2-21 15,-5 1-13-15,-8 2-48 0,-13-1-180 16</inkml:trace>
  <inkml:trace contextRef="#ctx0" brushRef="#br0" timeOffset="232682.6889">21098 14374 30 0,'0'0'365'0,"0"0"-294"15,0 0-54-15,0 0-12 16,0 0 0-16,0 0 41 0,-3-3-4 15,3 3-16-15,0 0-5 16,0 0-6-16,0 0 5 16,0 0-9-16,0 0 1 15,0 0-3-15,9 0-7 16,7 0 26-16,4 1-21 16,5 4 0-16,4 1 1 15,0 0-7-15,3-2 6 16,2 1-2-16,0 1-5 15,5 0 3-15,1 0-5 16,5 0 5-16,4 3-4 16,5-3 3-16,1 4-2 15,0-3 7-15,-1 2-14 0,-2-3 15 16,2 0-8 0,1-1 0-16,-4-2-2 0,-3-3 2 15,-10 0 1-15,-8 0 0 16,-11 0 3-16,-9 0-1 15,-6 0 4-15,-2 0 17 16,-2 0 17-16,0 0-12 16,0 0-11-16,0 0 1 15,0 0-17-15,0 0 14 16,0 0-15-16,0 0 7 16,0 0-8-16,0 0 0 15,0 0 0-15,0 0 0 0,0 0-18 16,3-5-50-1,0-3-5-15,-3 1-5 0,2-5-118 16,-2-3-260-16</inkml:trace>
  <inkml:trace contextRef="#ctx0" brushRef="#br0" timeOffset="238844.118">24272 4947 559 0,'0'0'2'15,"0"0"-4"-15,0 0 4 16,0 0-2-16,98-34 1 16,-48 30 5-16,10 4-5 15,8 0 6-15,11 0-4 16,17 0-3-16,17 4-3 15,12 3-3-15,15 3 6 16,6-4-4-16,7 0-6 16,8-3 6-16,3-3 4 15,6 0 0-15,0-6 4 16,-10-3-4-16,-5 1-9 16,-9-1-24-16,-12-1-18 15,-7 1 9-15,-2-3 18 0,-3 0 11 16,2-5-1-16,3 0 14 15,-3-2 0-15,-2 4 4 16,-9 1 18-16,-14 3 10 16,-20 0-20-16,-21 0 22 15,-19 5-16-15,-16-1-2 16,-9 4-3-16,-9 2-12 16,-2 1 2-16,-3 0-3 15,0 0-13-15,-2 3 7 16,-14 13 6-16,-5 2 43 15,-1 4-2-15,-1 5-15 16,2 9-4-16,-1 10-11 0,-2 17 20 16,5 17-14-1,2 12-5-15,5 12-5 0,4 7 2 16,5 0-7-16,3 6-2 16,0-4 0-16,0-5 0 15,0-8 0-15,0-13 6 16,0-9-5-16,0-15-1 15,-2-5 0-15,-10-11-7 16,-1-11 6-16,-1-13 1 16,2-9-2-16,0-6 2 15,0-6-8-15,-10-2 0 16,-11 0 8-16,-14-12 0 16,-19-5-7-16,-15-3 6 0,-15 2-12 15,-14-1-18 1,-18 4 14-16,-11 2-4 0,-8 1 11 15,-4-1 20-15,2 0 17 16,-2 1-10-16,-1-2 3 16,2 2 2-16,-8-1-22 15,-4 2 0-15,-9-1-4 16,-11-1 4-16,-6 1-30 16,-5-3 30-16,7-2 15 15,16-5-14-15,24-4 43 16,31-1 6-16,29 0-16 15,20 5 16-15,16 2-50 0,6 3 0 16,8 6-2 0,5 1 4-16,5 3 3 0,10 3-3 15,3 0 1-15,2-2 4 16,-1-1-7-16,-1-5 5 16,1 0-1-16,0-3-8 15,6-2 4-15,0-2-9 16,4-4 2-16,2-5 1 15,0-6 5-15,0-2-8 16,6-10 9-16,5-8 1 16,-1-4-1-16,1-7-5 15,-1 0 5-15,2 0 9 16,0-1-9-16,3-1 1 16,0-1-2-16,3 2 6 15,1-1-7-15,2 3 3 0,3 2-1 16,0-6 11-16,-2-1-11 15,-1 0-3-15,-2 1 3 16,-4 10-9-16,-1 12 2 16,-7 10-8-16,-1 14 15 15,-4 9-1-15,-1 7 1 16,-1 5-5-16,0 1-4 16,0 0-23-16,0 10-13 15,0 8 36-15,0 2 9 16,0 1 1-16,0-2-1 15,0 0 0-15,2-2 0 16,7-4-4-16,6-2-5 16,4-2-12-16,8-3-5 15,14-3 1-15,13-3-61 0,7 0-119 16</inkml:trace>
  <inkml:trace contextRef="#ctx0" brushRef="#br0" timeOffset="239782.8896">24298 4671 63 0,'0'0'87'0,"0"0"1"16,0 0-19-16,0 0-43 16,0 0 19-16,0 0-1 15,0-6 27-15,0 3-13 16,0 0-26-16,0 3-9 15,0 0-8-15,7 0-13 16,6 0-2-16,8 12 0 16,7 3 0-16,5 4 11 0,6 0-3 15,6-1-7-15,4-1 1 16,8-1 10-16,6-4-4 16,8-4 2-16,11 2 0 15,6-1-9-15,5 4 17 16,-4 3-12-16,-4 2-6 15,-12 2 0-15,-8 2 0 16,-7 3 0-16,-8-2 0 16,-8 1 2-16,0-3 3 15,-8-4-5-15,2-1 0 16,0-6 5-16,0-3-5 16,1-4-22-16,-5-3 2 15,0 0-9-15,-5 0-57 0,-11 0-70 16,-8 0 78-16,-8-6-103 15</inkml:trace>
  <inkml:trace contextRef="#ctx0" brushRef="#br0" timeOffset="240387.8544">24608 4870 362 0,'0'0'93'0,"0"0"-93"16,0 0-13-16,0 0 13 16,-18 94 6-16,7-43 26 15,0 9 44-15,-3 8-40 16,-4 7 4-16,2 7-12 15,-4 5-14-15,1 2 0 16,-1 6 5-16,-2 4-17 0,3-4-1 16,2-7 0-1,4-13 3-15,7-22-3 0,6-13-1 16,0-16-10-16,2-12-26 16,12-9-21-16,6-3 2 15,10-18-42-15,7-26-241 16</inkml:trace>
  <inkml:trace contextRef="#ctx0" brushRef="#br0" timeOffset="240733.2256">25216 4900 568 0,'0'0'1'16,"0"0"-2"-16,0 0-33 15,0 0 21-15,0 0 13 16,0 120 61-16,0-55-4 16,-10 8 5-16,1 7-22 15,-3 4-17-15,-4 5 1 16,0 3-6-16,-1 7 0 15,3-1-14-15,2-4-3 0,6-8 0 16,5-16 0 0,1-13 2-16,0-9-3 0,6-13-21 15,12-12-44-15,7-12-21 16,6-11-41-16,7-18-240 16</inkml:trace>
  <inkml:trace contextRef="#ctx0" brushRef="#br0" timeOffset="241035.1722">25895 5232 686 0,'0'0'0'0,"0"0"-13"0,0 0-79 16,0 0 76-16,-2 99 16 15,-10-48 16-15,1 9 37 16,2 9-25-16,0 6 3 16,-2 10-1-16,4 4 2 15,-2 1-6-15,3-6-16 16,2-7-10-16,4-13 0 16,0-11 0-16,0-13-3 15,10-13-30-15,5-14-18 16,12-13-33-16,9-6-15 15,11-35-118-15</inkml:trace>
  <inkml:trace contextRef="#ctx0" brushRef="#br0" timeOffset="241327.4352">26745 5098 662 0,'0'0'0'0,"0"0"-6"16,0 0-4-16,0 0 2 15,24 90 8-15,-24-31 4 16,-3 12 27-16,-18 10-7 16,-1 4 16-16,-1 5-19 0,1 6-8 15,3-3 7-15,5-6-17 16,8-12 0-16,6-20-6 15,0-17 0-15,5-14-5 16,13-16-44-16,6-8 18 16,7-8-49-16,3-33-161 15</inkml:trace>
  <inkml:trace contextRef="#ctx0" brushRef="#br0" timeOffset="241599.8132">27569 5037 690 0,'0'0'17'0,"0"0"-9"16,-2 97-8-16,-9-41 0 15,-2 8 6-15,3 2 19 16,-1 6-4-16,1-2-2 15,-2 2-2-15,0 0-12 16,-4 0 6-16,-2-1-11 16,1-4 0-16,-4-2-36 15,-2-2-36-15,-7-10-72 16,-4-9-276-16</inkml:trace>
  <inkml:trace contextRef="#ctx0" brushRef="#br0" timeOffset="242307.059">26257 5937 599 0,'0'0'7'0,"0"0"23"16,0 0-24-16,0 0-6 15,0 0 0-15,0 0 18 0,-19 118 36 16,7-63-15 0,0 6 4-16,-1 0-3 0,1-1-5 15,0-5-14-15,1-5-5 16,1-2-6-16,-2-7 1 16,2-4-5-16,-1-4-5 15,1-7 2-15,1-4-3 16,0-5 0-16,0-7-21 15,1-3-24-15,-1-4-26 16,-2-3-51-16,-3 0-105 16</inkml:trace>
  <inkml:trace contextRef="#ctx0" brushRef="#br0" timeOffset="242632.5975">25846 6520 394 0,'0'0'213'16,"0"0"-160"-16,0 0-28 15,0 0-21-15,0 0 24 16,0 0 10-16,7-34-12 16,-1 34-26-16,3 7 4 15,4 13-3-15,-1 10 18 16,-1 6 9-16,-2 4-8 15,-2-2-1-15,1-4-10 16,-2-9-6-16,4-8 5 0,1-7 2 16,2-6-10-1,8-4 11-15,9-1 4 0,13-18-6 16,8-9-9-16,7-6-39 16,2 1-63-16,-4 5-53 15,-7 3-161-15</inkml:trace>
  <inkml:trace contextRef="#ctx0" brushRef="#br0" timeOffset="243083.9343">27084 6125 638 0,'0'0'0'0,"0"0"-14"16,0 0 14-16,-8 75 0 0,1-35 35 15,-2 3 14-15,2 2 10 16,-1 1 7-16,0-3-20 16,1-1-6-16,4-1-19 15,2-4-19-15,-1-1 12 16,2-5-12-16,0 1 1 15,-1-8-3-15,-2-2 0 16,-2-8-25-16,-4-3-45 16,-3-5-25-16,-6-6-28 15,-9 0-174-15</inkml:trace>
  <inkml:trace contextRef="#ctx0" brushRef="#br0" timeOffset="243294.0811">26791 6549 748 0,'0'0'55'0,"0"0"-55"16,0 0-6-16,0 0 4 15,0 0 2-15,18 79 2 16,-4-57-1-16,-1-4 9 16,5-4-9-16,3-1 8 15,4-5 6-15,7-4-15 16,5-4-3-16,5 0-39 15,1-4-53-15,-7-12-168 16</inkml:trace>
  <inkml:trace contextRef="#ctx0" brushRef="#br0" timeOffset="246455.989">26004 4192 362 0,'0'0'90'16,"0"0"-26"-16,0 0 14 15,0 0-64-15,0 0 13 16,0 0 4-16,0 0-24 15,58-35-5-15,-37 38 12 16,3 15-10-16,-4 4 2 0,-1 5 7 16,-3 4-10-16,-6 4 0 15,-3 8 13-15,-7 0 3 16,0 7 5-16,0 1 2 16,-10 2-12-16,1-2-5 15,-1-4 0-15,3-10-5 16,1-5-3-16,0-10 1 15,1-6-2-15,-1-8 4 16,3-5-8-16,-1-3-52 16,-2 0-16-16,-3 0-67 15,-7-19-79-15</inkml:trace>
  <inkml:trace contextRef="#ctx0" brushRef="#br0" timeOffset="246713.4821">25952 4574 630 0,'0'0'30'0,"0"0"-21"16,0 0-13-16,0 0 12 16,26 92-6-16,-15-59 15 15,5-5-6-15,-1-4-4 16,6-4 10-16,0-6-13 15,-1-8 1-15,0-5-4 0,1-1 4 16,0-1-3 0,0-18-2-16,-2-7-26 0,-7-15-102 15,-7-13-313-15</inkml:trace>
  <inkml:trace contextRef="#ctx0" brushRef="#br0" timeOffset="247275.2968">26077 3794 461 0,'0'0'105'0,"0"0"-105"16,0 0 6-16,0 0-6 15,0 0 10-15,0 0 8 16,-2 26 4-16,2-26 23 15,0 0 20-15,0 0 8 16,0 0-6-16,2-6-14 0,17-12-42 16,4-7-9-16,7-4 5 15,-2-3-7-15,2 1 0 16,-5-3-4-16,-3 1 2 16,-6 6 1-16,-8 9 1 15,-5 8 3-15,-1 6-3 16,-2 2-5-16,0 2-2 15,0 0-6-15,0 2 0 16,0 15 13-16,-3 5-2 16,0 1 4-16,1 3-2 15,2-4 0-15,0 0-1 16,0-2-4-16,14 0 2 16,6-2 2-16,6-1 1 0,8 0-32 15,2 0-35 1,0-4-56-16,-6-7-230 0</inkml:trace>
  <inkml:trace contextRef="#ctx0" brushRef="#br0" timeOffset="248676.5195">25526 6777 664 0,'0'0'26'0,"0"0"17"16,0 0-40-16,0 0 0 15,0 0-2-15,87-28-1 16,-50 28 4-16,7 0-2 15,2 0-2-15,0 10 1 16,3 5-2-16,-1 1 1 16,0 1 0-16,1 0 3 15,0-2-3-15,4-2-11 16,-3-4-2-16,-3-4 6 16,-6-2 3-16,-14-3-26 0,-12 1 9 15,-9-1 9-15,-6 0 12 16,0 0-5-16,0 0-13 15,0 0 7-15,0 0-2 16,0 0 8-16,0 0 0 16,-1 0 5-16,-1 3 16 15,0 4-16-15,-1 5-7 16,0 5 3-16,-1 5 4 16,-1 9 1-16,-3 7 22 15,-4 7 10-15,-2 9-12 16,-7 4-14-16,-1 3 16 15,1-2-1-15,2-8-11 16,-1-5 6-16,5-6-13 16,-3-4-1-16,2-2 5 0,-2-7-7 15,0-2-1-15,0-8-1 16,1-5-7-16,-3-1 5 16,-2-5 3-16,-5-1 0 15,-2-5 0-15,3 0-42 16,-1-5 22-16,3-12-48 15,4-6 9-15,-2-9-113 16,4-8-222-16</inkml:trace>
  <inkml:trace contextRef="#ctx0" brushRef="#br0" timeOffset="249096.639">25621 6889 609 0,'0'0'13'0,"0"0"-7"16,0 0-6-16,0 0-1 15,0 0-17-15,0 0 18 16,-62 114 6-16,40-56 21 15,2 5 0-15,3 3 23 0,2-2-23 16,1-2-5-16,7-7-12 16,-1-9-1-16,4-6-8 15,1-7 5-15,3-6-6 16,0-5 1-16,0-1-2 16,0 1 2-16,12 0 0 15,0 2 0-15,6 2-1 16,3 3 3-16,6-2-1 15,11-5-1-15,9-10 2 16,12-11-3-16,10-1-8 16,2-13 8-16,-2-12-4 15,-9-8-40-15,-11-3-100 16,-12-3-28-16</inkml:trace>
  <inkml:trace contextRef="#ctx0" brushRef="#br0" timeOffset="249442.9569">25731 7042 581 0,'0'0'16'0,"0"0"-16"16,0 0 0-16,-2 81 19 16,2-45-10-16,0 1 26 15,0 5-11-15,5-2-12 16,-4 1 13-16,-1-3-17 15,0-4 0-15,0-3-8 16,-3-6-38-16,-1-11-115 16,4-11-287-16</inkml:trace>
  <inkml:trace contextRef="#ctx0" brushRef="#br0" timeOffset="249749.4593">26028 7106 715 0,'0'0'19'16,"0"0"-19"-16,0 0-28 15,0 0-14-15,0 0 33 16,0 0-1-16,-44 71-21 16,16-53-10-16,0-3-20 15,3-1 14-15,6-6 47 16,5-2 4-16,6 2 30 15,4-2-45-15,1-1 21 0,3 0-10 16,0-2 0 0,0 3 14-16,7 0 44 0,12-1-30 15,4 2-17-15,4-1-4 16,3 1-5-16,0-1-4 16,-4-1-132-16,-3-3-226 15</inkml:trace>
  <inkml:trace contextRef="#ctx0" brushRef="#br0" timeOffset="250545.9731">26099 7296 664 0,'0'0'23'0,"0"0"-14"16,0 0 10-16,0 0-19 15,0 0-8-15,0 0-5 16,-19 20 12-16,14-3 1 16,-1 4 0-16,3 2 3 15,0 3 0-15,-4 3-3 16,-2 3-7-16,-3-1-55 15,-6-1-135-15,3-5-112 16</inkml:trace>
  <inkml:trace contextRef="#ctx0" brushRef="#br0" timeOffset="251221.1017">25674 7802 546 0,'0'0'15'0,"0"0"10"16,0 0-21-16,0 0-2 15,0 0 8-15,0 0 53 16,6 85 3-16,-13-39-17 16,-8 4 10-16,3 3-21 15,0-2-10-15,3-5-4 16,1-6-20-16,2-7 3 15,2-7-4-15,-2-5-1 0,0-4-1 16,2-4-1 0,-4-5-29-16,-5 1-49 0,-2-3-46 15,-6-6-129-15,0-3-47 16</inkml:trace>
  <inkml:trace contextRef="#ctx0" brushRef="#br0" timeOffset="251455.1798">25371 8249 687 0,'0'0'47'15,"0"0"-41"-15,0 0-5 0,0 0-2 16,0 0 1-16,39 79 0 16,-36-49-1-16,-3 4 2 15,0-1 5-15,0-2 3 16,3-6 1-16,2-6-4 15,5-5-6-15,4-7-11 16,8-7 11-16,8-3-11 16,7-21-29-16,0-14-222 15</inkml:trace>
  <inkml:trace contextRef="#ctx0" brushRef="#br0" timeOffset="251992.1549">25121 8516 718 0,'0'0'27'0,"0"0"-24"16,0 0 1-16,0 0 1 15,0 0-5-15,115 46 1 16,-65-34 13-16,7-4-3 16,3 0 14-16,1 0-7 15,1-3-11-15,3 1-3 16,0-2-2-16,0-2 6 0,-7 3-8 16,-11-3-5-16,-11 2 1 15,-11-1 8-15,-9-2-3 16,-6 1-1-16,-7-2 2 15,-2 0-2-15,-1 0 0 16,0 0 2-16,0 0-3 16,0 0 1-16,0 0 0 15,0 0-3-15,0 4-1 16,0 4 0-16,0 7 0 16,-6 5 4-16,-4 8 5 15,-1 8-3-15,-2 6 8 16,1 4 5-16,-6 1-13 15,3 2 15-15,-1-3-8 0,-2-4-4 16,-1-1-2 0,1-4-3-16,-3-4 4 0,2-5-4 15,2-5-2-15,-4-4-33 16,-3-5-50-16,-4-6-39 16,-5-8-171-16</inkml:trace>
  <inkml:trace contextRef="#ctx0" brushRef="#br0" timeOffset="252486.1295">25052 8703 73 0,'0'0'500'15,"0"0"-387"-15,0 0-73 16,0 0-32-16,0 0-4 16,0 0-8-16,2 4 6 15,2 13-2-15,2 8 12 16,-5 4 1-16,-1 11 18 16,0 6-1-16,-3 7 1 15,-11 3-16-15,-3 0-1 16,-1-3-2-16,2-3-5 15,4-3-1-15,3-8-3 16,0-5-1-16,5-8-2 0,1-10 4 16,1-5-4-1,2-6-5-15,0-5-5 0,0 0 0 16,0 0 2-16,17 0 8 16,12-8 7-16,15-6-7 15,5 1-1-15,6-1 0 16,2 2-5-16,8 4 6 15,1 2-1-15,-3 3 2 16,-4 1-1-16,-8-1 7 16,-8-3-4-16,-7 0-3 15,-12-1-1-15,-10 0-50 16,-13-4-8-16,-1-2-22 0,-10 0-171 16</inkml:trace>
  <inkml:trace contextRef="#ctx0" brushRef="#br0" timeOffset="252800.7808">25318 8780 593 0,'0'0'23'0,"0"0"-9"0,0 0-14 15,0 0 32-15,-5 101 1 16,4-67 12-16,-4 1-9 16,2 1-14-16,-4-3-10 15,1-6-6-15,1-3-3 16,4-7-3-16,1-5-36 15,0-9-51-15,0-3-95 16,6-8-53-16</inkml:trace>
  <inkml:trace contextRef="#ctx0" brushRef="#br0" timeOffset="253123.9467">25550 8794 577 0,'0'0'94'0,"0"0"-88"15,0 0-6-15,0 0-15 16,0 0 15-16,-62 87 1 16,29-60-1-16,-1-2 9 15,7-4-6-15,3-3-3 16,6-9 0-16,9-3 0 16,4-6-1-16,5 0 0 15,0 0 0-15,0-9-35 16,7 0 35-16,8 4 1 15,-1 2 13-15,2 3 2 16,-2 0-3-16,-2 0 7 0,1 3-6 16,0 6 6-1,0 2-9-15,-1 0-7 0,0 0 10 16,0-3-13-16,-2-3-14 16,-1-3-62-16,0-2-180 15</inkml:trace>
  <inkml:trace contextRef="#ctx0" brushRef="#br0" timeOffset="253459.3982">25637 8937 639 0,'0'0'76'0,"0"0"-62"15,0 0-14-15,0 0-4 16,0 0-2-16,0 0 6 15,1 49 3-15,-1-31 5 16,-13-1 9-16,-4 1-3 16,-3 1-4-16,-1-5 5 15,6-1-13-15,3-6-4 16,8-3 8-16,2-3-7 16,2-1 2-16,0 0-1 15,0 0 13-15,6 2 13 16,12 0-10-16,6-1 20 15,-2 3-12-15,4-3-21 0,-6-1 0 16,-2 0-3 0,-4 0-8-16,-5 0-68 0,-2-6-45 15,-6-8-257-15</inkml:trace>
  <inkml:trace contextRef="#ctx0" brushRef="#br0" timeOffset="254939.4794">25762 8952 309 0,'0'0'124'0,"0"0"-101"15,0 0 36-15,0 0-16 16,0 0 16-16,0 0 9 16,34-49-4-16,-34 46 3 15,0 1-26-15,0-1-29 16,-7 3-6-16,-9 0 0 15,-4 0-6-15,-2 2 8 16,-2 7-8-16,2 3-6 16,-1 1 6-16,7 0 0 15,0 0 5-15,2-1-5 16,5 0 0-16,2-4 0 0,5 0-5 16,2-1 1-16,0-1 2 15,0-1-7-15,12-1 9 16,8-1-5-1,5 0 5-15,0 0 6 0,-6 1-3 16,-5 3-2-16,-8-3-2 16,-6 6-6-16,0-1 1 15,0 5 6-15,-15 0 0 16,-4 2 2-16,1-1 2 16,-2-1 0-16,3 0 1 15,1-3 9-15,0 0-13 16,3-3-1-16,-2-1 0 15,0-2-7-15,-4 2-55 16,-1-4-41-16,1-3-98 0,1 0-276 16</inkml:trace>
  <inkml:trace contextRef="#ctx0" brushRef="#br0" timeOffset="262387.5203">26624 8482 718 0,'0'0'37'16,"0"0"-3"-16,0 0-7 16,0 0-27-16,0 0 4 15,0 0-7-15,0 0 7 16,0 0-4-16,66-85 10 15,-44 56-8-15,1-4-2 16,-5-2 4-16,1-3-2 16,-4-1-2-16,-3-5-2 15,-5 0-5-15,-2-4 5 16,-2 4 1-16,-3 9-7 16,0 13-6-16,0 10 10 0,0 10 0 15,0 2-8 1,0 0 0-16,-9 11 0 0,-12 21 12 15,-6 11 1-15,0 6 5 16,2 4 6-16,4-6-7 16,9-7 3-1,6-7-8-15,6-10-4 0,0-3 3 16,6-5 0-16,8-4-9 16,5-5 11-16,2-5-1 15,4-1 22-15,2 0-14 16,0-1-3-16,-2-9-4 15,-4-2 5-15,-6 2-6 0,-4 5 1 16,-7 2-1 0,-4 2 1-16,0 1-3 0,0 0 1 15,0 0 1-15,0 0-22 16,0 0 3-16,-3 0 19 16,-1 0 1-16,-2 6 4 15,1 7-5-15,2 6-11 16,3 2 5-16,0 3 3 15,4-1 3-15,14-2 3 16,2-4-3-16,2-5 0 16,-1-3 0-16,-3-5 0 15,0-4 0-15,-5 0 0 16,4-2 0-16,-4-15 0 16,2-8-2-16,-3-2-10 15,-3 0-10-15,-2 3 7 0,-2 7 15 16,-4 8-1-1,1 6 2-15,-1 3-1 0,-1 0 0 16,0 6-9-16,0 12 5 16,0 7 4-16,0 1 4 15,0 3 11-15,0 0 0 16,0 1-7-16,-1-4-3 16,-10 0-5-16,-4-3 6 15,0-7-5-15,1-3 4 16,2-5-5-16,4-5-2 15,5-3 2-15,3 0 5 16,0-6-5-16,3-12-7 0,17-4-2 16,5-2-2-1,2 2 11-15,-2 3 0 0,-5 3 0 16,0 0 2-16,-2 0-2 16,-3 1 0-16,3-2 0 15,-4-4 9-15,2-1-8 16,0-2-1-16,-1-3 0 15,-1-1 0-15,2-2 0 16,-2-2 0-16,0 0 0 16,-2-1-2-16,-1 7-4 15,-2 10 6-15,-3 5 8 16,-5 6 2-16,-1 5-8 16,0 0-2-16,0 0 0 15,0 5-12-15,0 16 4 16,0 9 8-16,-10 5 21 0,-2 0 2 15,3 1-12-15,0-3 10 16,0-5-4-16,2-2-15 16,2-5 3-16,2-6-4 15,1-2 0-15,2-4-1 16,0-6-31-16,0 0 1 16,0 0-23-16,0 0-38 15,0-1-70-15,-3 1-82 16</inkml:trace>
  <inkml:trace contextRef="#ctx0" brushRef="#br0" timeOffset="263204.9479">26984 8618 235 0,'0'0'234'0,"0"0"-110"16,0 0-80-16,0 0-21 15,0 0 3-15,0 0-13 16,67-73-8-16,-46 46 0 16,-2-1 2-16,1 0-2 15,-1 2-1-15,-2 5-4 16,-1 9 2-16,-6 4 2 15,-2 8-4-15,1 0 0 16,0 0 1-16,-2 5-1 0,2 10-6 16,-5 6 5-16,-4 1 2 15,0 1-1-15,0-1 0 16,0-1 14-16,-11 0-7 16,-1-6-1-16,1-1-4 15,2-4 3-15,5-5-5 16,2-2-3-16,2-3-9 15,0 0-10-15,0 0 16 16,9-7 6-16,8-6-1 16,-2 3 1-16,-2 2 0 15,-3 1 11-15,-2 0-2 16,1-2 2-16,0-2 2 16,0-5-4-16,1-1-5 0,1-5-2 15,1-4 0 1,2-7-2-16,0-1-4 0,-1-3 3 15,-1 2-7-15,-4 5 8 16,-1 7 3-16,-4 9-1 16,-1 9 22-16,-2 5 11 15,0 0-28-15,0 0-7 16,0 18-16-16,-2 8 16 16,-10 5 2-16,-1 7 12 15,1-3 8-15,-2 1-7 16,4-1-9-16,-2-4-5 15,2-5-1-15,-1-2 0 16,1-5-20-16,5-9-46 0,4-3-26 16,1-7-130-16,4-17-238 15</inkml:trace>
  <inkml:trace contextRef="#ctx0" brushRef="#br0" timeOffset="263525.1615">27580 8141 643 0,'0'0'22'0,"0"0"2"15,-82 67-19-15,45-32-2 16,-1 1-1-16,0 2-1 16,4 0 0-16,4 2 2 15,3-7 3-15,9-3-4 0,5-10 0 16,8-8-4-16,4-5 0 15,1-7-9-15,0 0 11 16,0 0 31-16,12 0 4 16,13-7-12-16,5-1-18 15,0 3 19-15,-2 1-5 16,-3 4-7-16,-1 0-6 16,0 0-5-16,-1 5-1 15,-4 4-27-15,-1 4-53 16,1-2-105-16,0-8-378 15</inkml:trace>
  <inkml:trace contextRef="#ctx0" brushRef="#br0" timeOffset="264494.1693">27616 8666 643 0,'0'0'56'15,"0"0"0"-15,0 0-24 16,0 0-14-16,0 0-1 16,0 0-2-16,72-63 2 0,-39 36-17 15,0-2 9-15,-1-4 1 16,0-6-8-16,-7-3-2 15,-4 1-1-15,-8 2-1 16,-1 9 2-16,-7 10 0 16,-4 13-1-16,-1 4-7 15,0 3 6-15,0 0-8 16,0 0-20-16,-6 7 30 16,-7 10 3-16,1 4-1 15,1 6 0-15,1 1 0 16,3 1-2-16,2-2 0 15,3 1-3-15,2-5 1 0,0-2 2 16,0-2 0-16,13-5 1 16,1-4 1-16,3-6-2 15,4-4 3-15,1 0 6 16,-2-3-1-16,-1-14-8 16,-6-3-1-16,-2 0-6 15,-7 2-4-15,-4 5-4 16,0 4-6-16,0 6 0 15,0 3-1-15,0 0-6 16,-7 5 24-16,-5 11 3 16,3 2-1-16,0 2 2 15,3 1 1-15,3 1 2 16,3-3-1-16,0-1-2 16,0-2 5-16,5-4-2 15,2-2-2-15,0-6 5 0,-1-3-4 16,6-1 8-16,-1 0 6 15,4-7-3-15,1-10-10 16,1-3 4-16,0-2-1 16,1-2-6-16,-4 5 0 15,-4 7-6-15,-3 4 6 16,-5 7 1-16,-2 1-1 16,0 0-12-16,0 9-33 15,-6 10 45-15,-6 4-4 16,2 2 11-16,5-3-5 15,2-2-1-15,3-6-1 16,0-6 0-16,0-2 7 0,0-5-7 16,5-1 4-16,7 0 5 15,8-15 10-15,4-7-18 16,2-4-1-16,-1-4-2 16,0-1-8-16,-1 5 5 15,-3 2 5-15,-7 9 0 16,-7 5 9-16,-2 6-5 15,-1 4-2-15,-4 0-1 16,1 0-1-16,-1 3-12 16,0 15 12-16,0 4 4 15,-7 5-3-15,-6 6 11 16,-8-1-8-16,-3 1-4 16,-3-3-59-16,-2-8-132 0</inkml:trace>
  <inkml:trace contextRef="#ctx0" brushRef="#br0" timeOffset="264632.1893">28444 8620 708 0,'0'0'0'0,"0"0"-49"15,0 0-297-15</inkml:trace>
  <inkml:trace contextRef="#ctx0" brushRef="#br0" timeOffset="266268.4218">24105 14433 536 0,'0'0'67'0,"0"0"-53"0,0 0-14 16,0 0 0 0,0 0 12-16,0 0 38 0,0 0 0 15,69-6-25-15,-41-1-15 16,0 3-3-16,-2 2-2 15,-1 1-3-15,-3 1 5 16,-4 0 1-16,2 0-8 16,-1 0-1-16,7 4 1 15,2 1 3-15,3-2-3 16,-2-3-6-16,-6 0-20 16,-3 0 18-16,-11 0-40 15,-3 0-20-15,-6 0-117 16,0 0-157-16</inkml:trace>
  <inkml:trace contextRef="#ctx0" brushRef="#br0" timeOffset="267929.9696">26504 14219 576 0,'0'0'67'15,"0"0"42"-15,0 0-66 16,0 0-38-16,0 0-5 15,81-73-4-15,-52 47 4 0,-1-4 1 16,-1-4 6-16,0-4-3 16,-3-5-2-16,-2-1-2 15,-3 4 1-15,-5 3-1 16,-6 12 1-16,-4 11 0 16,-1 7 4-16,-3 4 8 15,0 3-8-15,0 0-5 16,0 14-19-16,-6 14 0 15,-9 10 19-15,-4 4 3 16,4-1-2-16,3-5 0 16,6-4 20-16,6-6-11 15,0-2-7-15,0-7-3 16,0-3 1-16,9-4 0 0,6-3 16 16,5-7-12-1,5 0-4-15,4 0 16 0,4-9-17 16,1-7 0-16,-2 0 2 15,-4-3-4-15,-4 2-5 16,-8 5-8-16,-7 1 8 16,-6 9 1-16,-3 2 4 15,0 0-5-15,0 0-15 16,0 0 9-16,0 5 10 16,0 8-1-16,0 1 3 15,0 1-3-15,0 2 2 16,0-4 4-16,0 0-2 0,0-1 3 15,0-3-3-15,3 2 2 16,3-6-2-16,0-1 0 16,3-1 0-16,-1-3 3 15,3 0-3-15,1 0 6 16,3-9-4-16,0-5-2 16,3-4-8-16,-3 0 5 15,0 1 1-15,-2 3-1 16,-2 4-2-16,1 3 1 15,-2 7 3-15,-1 0-8 16,3 0 2-16,-3 3 7 16,-1 11-6-16,-4 3 5 15,-3 0 0-15,-1 3-1 16,0-3 2-16,0-1 0 16,0-3-5-16,-8-5-1 0,0 0 7 15,2-3-3-15,2-2-17 16,0-2 19-16,4-1 0 15,0 0-17-15,0 0 16 16,0-9-109-16,10-1 70 16,2 1 32-16,2 2 7 15,2 1 2-15,0 0 2 16,2-1 16-16,3-1-7 16,-1-1 22-16,0-1-1 15,2-1-8-15,-1-2-16 0,0-4-2 16,-3 0-1-1,-2-5-4-15,-7 3-1 0,-3 2 0 16,-3 8 1-16,-3 3 5 16,0 6 12-16,0 0-19 15,0 0-4-15,0 12-5 16,-6 10 9-16,-6 5 12 16,-1-1-2-16,-1-1 1 15,1-3-9-15,-2-3 1 16,0-2-3-16,2-3-32 15,5-5-41-15,7-9-129 16,1 0-141-16</inkml:trace>
  <inkml:trace contextRef="#ctx0" brushRef="#br0" timeOffset="268233.5764">27594 13975 500 0,'0'0'26'0,"0"0"-26"16,0 0-7-16,0 0 7 16,0 0 10-16,0 0 10 15,-99 84 1-15,76-67 3 16,5-3-12-16,4-4 18 16,5-6-17-16,6-1-2 15,3-2-1-15,0-1-6 16,0 0 6-16,0 0-9 0,0 0 9 15,2 1-8-15,10 0 8 16,5 2 16-16,3 1 3 16,2-1-18-16,4-1-8 15,0 2-2-15,3 2-1 16,-3 1-52-16,-4-3-146 16</inkml:trace>
  <inkml:trace contextRef="#ctx0" brushRef="#br0" timeOffset="269430.2771">27782 14364 263 0,'0'0'374'16,"0"0"-302"-16,0 0-54 15,0 0-18-15,0 0-4 16,83-62 4-16,-60 39 0 16,-1-5 2-16,5-4 0 15,-3 0 3-15,-3-1-5 16,-5 2 5-16,-4 9-4 0,-6 8 1 16,-3 6-1-16,-3 8-1 15,0 0-9-15,0 7-4 16,-8 14-5-16,-6 4 18 15,0 2 0-15,2-1 9 16,3-2 10-16,5-4-6 16,1-4-5-16,3-3-2 15,0-2 9-15,0-3-15 16,0-3 1-16,7-3 5 16,11-2-1-16,2 0 4 15,4 0-6-15,-2 0-2 16,-9 0-2-16,-2-2-1 15,-10 2 0-15,-1 0-2 0,0 0-12 16,0 0-7-16,0 0-15 16,-3 2 9-16,-9 8 29 15,0 1 11-15,5 0-9 16,-2-3 6-16,5 1-7 16,1 0 2-16,1-1 10 15,0 3 2-15,2-5-15 16,0 1 3-16,0-2-3 15,4-4 1-15,6-1 5 16,6 0 0-16,3 0 2 16,0 0-3-16,-2-5-4 15,-1-4-1-15,-2 0-4 16,-2-3-7-16,0 2-17 16,-6 0 0-16,-1 1-43 0,-5 4-42 15,0 4 1-15,0 1 7 16,0 0 51-16,0 10 49 15,-14 7 5-15,1 0 28 16,-1 1 17-16,3 1 11 16,1-5-15-16,4 1 8 15,3-4-12-15,3-5-7 16,0-1-1-16,0-3-23 16,0 0 2-16,0-2 11 15,5 0 39-15,2 0-13 16,4 0-21-16,1-2-13 15,1-3-8-15,2 3-3 0,-1 1 0 16,0-1 1 0,-3 1-1-16,-2 1 0 0,-4-2 0 15,-2 2 3-15,2 0-2 16,-5-1-2-16,3 1-8 16,-3-3-1-16,0 1-1 15,2-1-7-15,-1 1-75 16,-1 0 56-16,2 2 5 15,-2 0-14-15,0 0-43 16,0-1-145-16</inkml:trace>
  <inkml:trace contextRef="#ctx0" brushRef="#br0" timeOffset="270266.4308">28162 14408 385 0,'0'0'76'0,"0"0"-52"15,0 0-21-15,0 0 14 16,79-26 47-16,-64 21-15 16,-4 3-12-16,-1 2-10 15,-4 0-17-15,-2 0-8 16,-2 4 0-16,-2 10-1 16,0 3 1-16,0 3 18 15,-8-3-9-15,1-3 0 16,4-2-5-16,2-5-4 15,-1-4-1-15,2-1-1 16,0-2 0-16,2 0 0 16,15-9 0-16,6-8-2 15,-1 4-21-15,-1 0 7 0,-3 5 14 16,-3 3-3 0,3 3-1-16,-5 1 7 0,0 0-5 15,-5 1 8-15,-5-2-2 16,-1 2-2-16,-2 0 0 15,0 0-2-15,0 0 2 16,0 0-16-16,0 0 8 16,0 0-14-16,-5 3 20 15,-3 5 2-15,1 0 2 16,3-2 7-16,1 2 1 16,1-3-7-16,1 1-3 15,1 0 2-15,0-1 5 0,0-1-7 16,0-1 4-1,0-1-3-15,1-2-1 16,5 0 9-16,3 0 10 0,3-2-12 16,3-10-7-16,3-4 0 15,1-4-25-15,-2 0-24 16,-1 0-43-16,-2 3-9 16,-5 4 76-16,-2 5 22 15,-4 3 3-15,-2 4 3 16,-1 1-3-16,0 0-14 15,0 0-27-15,0 6 35 16,-4 2-1-16,-5 3 7 16,2-1 2-16,1 0-2 15,-2 1 4-15,-1 0 20 16,0 0 1-16,2 3-9 16,-1-3-4-16,1-1-12 15,4-1-16-15,2-5-63 0,1-1-142 16</inkml:trace>
  <inkml:trace contextRef="#ctx0" brushRef="#br0" timeOffset="270737.4673">28602 14397 57 0,'0'0'418'0,"0"0"-291"16,0 0-80-16,0 0-23 16,0 0 12-16,0 0-16 15,-76 14 26-15,54 3-13 16,4 2-29-16,6-2 4 16,4-2-6-16,5-4-2 15,3-4-3-15,0-2 0 16,0-5 1-16,0 0 2 15,0 0 19-15,2 0 0 16,10-2 2-16,6-13-4 16,3-6-5-16,1-6-5 15,2 1-1-15,-3-3-5 16,-3-3 0-16,1-2-1 16,-5 2-4-16,-3 6 0 0,-5 11 4 15,-3 8-1-15,-1 6-1 16,-2 1-1-16,0 0-11 15,0 11-2-15,-12 9 16 16,-3 3 5-16,3 1 3 16,0-2-8-16,3 0 3 15,5-3-9-15,2 1-3 16,2-3-85-16,5-8-71 16,15-9-338-16</inkml:trace>
  <inkml:trace contextRef="#ctx0" brushRef="#br0" timeOffset="270872.9453">28797 14427 597 0,'0'0'0'16,"0"0"-34"-16,0 0-99 16,0 0-28-16,0 0-4 15</inkml:trace>
  <inkml:trace contextRef="#ctx0" brushRef="#br0" timeOffset="271367.895">27387 14657 363 0,'0'0'113'16,"0"0"-47"-16,0 0 12 15,0 0-13-15,0 0 2 16,0 0-3-16,-11 0-24 0,11 0-25 15,0 0-15-15,14 0-6 16,15 2 6-16,17 3 33 16,16-2-4-16,8-2-23 15,9 1 7-15,-3 3-13 16,0 2 4-16,-7 2-2 16,-10 4-2-16,-5-4-1 15,-14 1 0-15,-5-4 2 16,-9-1-2-16,-6-2 4 15,-4-1-3-15,-1-2 0 16,-4 0 0-16,-4 0 1 16,-4 0-3-16,-3 0 3 15,0 0-3-15,0 0-11 16,0 0-26-16,-1 0-26 0,-16 0-102 16,-11-5-296-16</inkml:trace>
  <inkml:trace contextRef="#ctx0" brushRef="#br0" timeOffset="276946.2192">24107 4867 487 0,'0'0'212'0,"0"0"-212"16,0 0 0-16,0 0-5 15,0 0 5-15,88 5 2 16,-57-3-2-16,-1-2 8 16,1 0-6-16,2 0 3 15,3 0-2-15,5 0 0 16,1 0-1-16,-1 0-2 15,-4 0-12-15,-8 0-33 16,-6 0-57-16,-10 0-84 0,-11-3-171 16</inkml:trace>
  <inkml:trace contextRef="#ctx0" brushRef="#br0" timeOffset="277127.9312">24270 4844 625 0,'0'0'0'0,"0"0"-33"15,117-6 3-15,-63 6-92 16,1 0-44-16</inkml:trace>
  <inkml:trace contextRef="#ctx0" brushRef="#br0" timeOffset="278370.8861">27925 4463 74 0,'0'0'48'16,"0"0"-48"-16,0 0-8 15</inkml:trace>
  <inkml:trace contextRef="#ctx0" brushRef="#br0" timeOffset="278773.7963">27624 4405 631 0,'0'0'14'16,"0"0"-14"-16,0 0 15 15,0 0-3-15,0 0 19 16,0 0-3-16,-3-34 14 0,6 24-7 16,9-2-14-16,6-2 2 15,1-3-5-15,3-2-9 16,1 0-6-16,-1-1-3 15,-4-2-1-15,-3 1-8 16,-3 0-13-16,-5-1 12 16,-2 1-9-16,-4 2 14 15,-1 5-5-15,0 6 10 16,0 3-1-16,0 3-7 16,-3 2-17-16,-6 0-6 15,-1 0-62-15,-2 13-53 16,0 3 14-16,8-4-226 15</inkml:trace>
  <inkml:trace contextRef="#ctx0" brushRef="#br0" timeOffset="279959.4704">27765 4137 579 0,'0'0'35'15,"0"0"55"-15,0 0-67 16,0 0-23-16,-95-16 2 16,61 29-4-16,-1 9 4 15,4 2 2-15,6 3-1 16,8-2 0-16,6 0-2 15,11-2 0-15,0-4 8 0,4-2-9 16,17-3 11-16,4-6 5 16,6-5-9-16,4-3 6 15,-1 0-4-15,-2-11-4 16,-4-6-10-16,-6-4 5 16,-9 0 0-16,-5 2 0 15,-7 2-10-15,-1 6 9 16,0 5-2-16,0 4-2 15,0 2-11-15,-6 0 0 16,-1 5-3-16,1 12 15 16,3-2 4-16,3 0-2 15,0 1 2-15,0-4 0 16,6 3 9-16,6-4-6 0,1-3 8 16,2 0-1-16,0-5-9 15,3-2 2-15,-1-1-3 16,-1 0 5-16,-1 0-13 15,-3-12 8-15,-3 0 0 16,-3-4 1-16,0 0-1 16,-2 1-5-16,-1 2 5 15,0 2 0-15,-2 5-2 16,2 0 4-16,4 5-2 16,0 0 0-16,8 1-6 15,0 0 2-15,4 0 3 16,-5 0-8-16,-1 8 6 15,-5 0 0-15,-2 3-4 0,-5 3 1 16,-1 1 2 0,0 2 4-16,0 0 0 0,-4 1 0 15,-1-4 10-15,2-3-10 16,1-3-8-16,2-3 6 16,0-1 4-16,2-4 9 15,15 0 14-15,6 0-20 16,6-8 7-16,1-7-12 15,-5-3-10-15,-3 1-2 16,-7 5-6-16,-5 0 0 16,-2 4 14-16,-7 4-9 15,-1 4 13-15,0 0-2 0,0 0-31 16,-3 0-12-16,-7 4 44 16,0 9 1-16,-1 3 0 15,1 3 11-15,2 0-8 16,2-1 9-16,5 1-3 15,1-4 5-15,0-2-5 16,1-2 6-16,11-4 2 16,3-1-6-16,-1-4 14 15,0-2-25-15,-3 0 6 16,0 0-1-16,2-8 0 16,-3-4 1-16,4 1-6 15,-5-1 9-15,-2-1-9 16,-2 4 0-16,-1-3 4 0,-3 2-4 15,1 1 0-15,-1 1-4 16,-1 2-6-16,2 0-22 16,-2 3-12-16,0 3-33 15,0 0-149-15</inkml:trace>
  <inkml:trace contextRef="#ctx0" brushRef="#br0" timeOffset="280501.0946">28164 4417 420 0,'0'0'132'0,"0"0"-88"0,0 0-16 16,0 0 47-16,0 0-12 16,0 0-52-16,0 0-11 15,37-33 3-15,-23 20-2 16,3-1 1-16,-1-1-2 15,-3-2-1-15,-1 3-1 16,-5-1-12-16,-4 4 12 16,0 3-4-16,-3 2 0 15,1 3 2-15,-1 2-9 16,0 1 12-16,2 0-13 16,2 0-18-16,4 0 15 15,4 7 17-15,0 3 0 0,1 2 0 16,-1-2-1-1,-1 0 1-15,0 2 0 0,0-4 0 16,-2-2 4-16,0-1-4 16,-3-2 0-16,-3 0-4 15,1-1 8-15,1-2-4 16,1 0 0-16,4 0-5 16,-1 0 5-16,-1-5 0 15,-2 1 2-15,-4 0-5 16,0 4 6-16,-2 0 2 15,0 0-5-15,0 0-3 16,0 0 3-16,3 11 2 0,3-1 2 16,1 1 6-1,7 1-9-15,1-4 5 0,5-2-6 16,6-1 0-16,0-5-17 16,-3 0-88-16,-5 0-287 15</inkml:trace>
  <inkml:trace contextRef="#ctx0" brushRef="#br0" timeOffset="281535.4526">28102 4962 645 0,'0'0'42'0,"0"0"-42"15,0 0 0-15,0 0 6 16,-62 94-5-16,49-75 0 16,7-2-1-16,2-7 0 15,4-3 1-15,0-4-1 0,0-1 3 16,2-2 2-1,10 0-2-15,6-3 0 0,3-13-3 16,-3-1-7-16,-2-2-26 16,-5 3-19-16,-5 5 8 15,-5 5 44-15,-1 6 3 16,0 0-3-16,0 0-4 16,-11 10-14-16,-4 8 18 15,1 1 13-15,5-2-2 16,4-5 3-16,5-3-10 15,0-5 3-15,11-3 10 16,9-1-2-16,9 0 2 16,4-12-5-16,1-8-5 15,2-6-7-15,-3-3-10 0,-5 0 7 16,-3 2-15-16,-4 3 5 16,-7 5 5-16,-7 9 8 15,-4 4 3-15,-3 6 24 16,0 0-27-16,0 0-2 15,0 0-17-15,-3 11 14 16,-7 6 4-16,-5 3 1 16,-2 4 0-16,-2 5 16 15,-2 4 9-15,-1 0-5 16,-1 4-11-16,4-1-7 16,5 0 0-16,2-2 7 15,7-4-7-15,0-3-4 16,5-1-2-16,0-6 4 15,0-8-3-15,5-5-4 16,14-7-57-16,11-8 54 0,6-16 5 16,-3-7-99-16,-7 0 2 15,-8 3 90-15,-9 3 12 16,-7 10 37-16,-2 2 45 16,0 9-37-16,-17 4-45 15,-5 0-35-15,-1 6-27 16,1 8 41-16,6 3-26 15,1-1-112-15</inkml:trace>
  <inkml:trace contextRef="#ctx0" brushRef="#br0" timeOffset="282921.7665">27842 5869 419 0,'0'0'63'0,"0"0"-10"15,0 0 74-15,0 0-31 16,0 0-48-16,0 0-30 15,64-68-16-15,-33 33 8 16,-1-2-10-16,-2 1-2 16,-4 4 1-16,-8 10-8 15,-5 9-6-15,-8 8 15 0,-3 5-6 16,0 0-14-16,0 0-38 16,-6 8 23-16,-9 6 35 15,1 3-5-15,1-2 5 16,6 2-6-16,2-2 6 15,5-5 0-15,0-1 1 16,0-3-1-16,0-2 15 16,0-2-11-16,2 3 1 15,8-5-2-15,5 2-3 16,0-2 0-16,3 0 2 16,3 0-2-16,-2-2-1 15,3-6-4-15,1-1 5 16,-4-1 0-16,-2 6 0 15,-5 1-4-15,-5 3 2 16,-4 0-1-16,-3 0-5 0,0 15 7 16,0 4 1-16,-15 5 9 15,-1 3-8-15,-1-3 6 16,4-3-12-16,3-6 9 16,5-5-4-16,5-3 6 15,0-6-5-15,0-1-2 16,5 0 0-16,20-5 1 15,8-9-2-15,5-1 2 16,-3 2-12-16,-9 1 5 16,0 4-3-16,-7 2 8 15,-3 1-1-15,-6 3-9 16,-6 1 12-16,-4 1 0 0,0-2 1 16,0 1 12-16,0-2-13 15,-1 2-3-15,-10 1-7 16,-8 0 10-16,-2 5 0 15,0 11 0-15,2 4 0 16,2 2 0-16,4 2 4 16,2-1-2-16,4-3 2 15,4-3 7-15,3-7-10 16,0-5 10-16,0-4-9 16,0-1 8-16,13 0 13 15,5-8 12-15,9-11-32 16,0-7-3-16,0-6-4 15,-3-2-21-15,-1 2 14 0,-3 1 4 16,-2 4 3 0,-6 10-10-16,-2 3 9 0,-6 6 4 15,-2 4 1-15,-2 1 2 16,0 3 14-16,0 0-16 16,0 0-1-16,0 0-4 15,-5 8 0-15,-5 8 5 16,0 3-2-16,1 1 3 15,3 4-1-15,5-2 1 16,1-4 10-16,0-2 0 16,14-9-3-16,7-4-2 15,3-3 6-15,6 0-3 0,1-12 4 16,1-8-13-16,-4 1-2 16,-7-3-6-16,-8 7-7 15,-9 7 15-15,-4 2 0 16,0 4 0-16,-5 2 3 15,-13 0-6-15,-5 5 6 16,1 7-3-16,7 2 0 16,2 2-1-16,5-2 0 15,7 0 0-15,1-7 1 16,0-2 6-16,0 2-1 16,10-6-1-16,10-1-3 15,0 0 1-15,2 0-2 16,-2 0-3-16,-1-1-12 0,-3-6-16 15,-2-2-49 1,-3-2-158-16</inkml:trace>
  <inkml:trace contextRef="#ctx0" brushRef="#br0" timeOffset="283096.4787">28695 5738 525 0,'0'0'156'0,"0"0"-141"16,0 0-14-16,0 0-1 16,0 0-3-16,0 0-19 0,0 14-4 15,4-8-13-15,0-2-136 16</inkml:trace>
  <inkml:trace contextRef="#ctx0" brushRef="#br0" timeOffset="285389.8506">23145 6395 574 0,'0'0'0'0,"0"0"-13"0,0 0 4 16,0 0 9-16,0 0-23 15,0 0 9-15,93-28 11 16,-64 28-2-16,5 0 5 15,5 0 18-15,4 8-1 16,11 1 9-16,12-2-7 16,9-1-2-16,15-1-12 15,8-1-5-15,10 1 6 16,10-2-8-16,3 3 2 16,7 2 0-16,5 0 3 15,2 5-3-15,5 0-3 16,5 6 3-16,-3 0 1 15,3 3 2-15,-4-1-2 0,-5-3-1 16,-3-1 3-16,-5-3-3 16,-6-4 0-16,-1-3-3 15,-3-2 5-15,-6-1-4 16,-5 2 2-16,-4-1 0 16,-9 4-1-16,-10 6 4 15,-7 0-8-15,-8 4 5 16,-8-1 0-16,-3 4 9 15,-6 0-9-15,-1 3-4 16,1-2 2-16,0 1 1 0,4-6 1 16,-4-1 6-1,2-4-5-15,-2 0-1 0,-2 0 3 16,0-2-2-16,0 4 1 16,-3 2-2-16,0 1 7 15,-3 1-7-15,0 3 5 16,-2-1-3-16,1 1-1 15,-1-1-1-15,0-4 0 16,1-3-2-16,2-3 8 16,0-4-5-16,0-2 12 15,1 2-10-15,-4-3-3 16,-1 2 7-16,-5 2-7 16,-5 1-3-16,-2 2-2 15,-7 0 4-15,-4-1 2 16,-4 1-1-16,-4-1 1 0,-6-2 4 15,1-2-10-15,-4-2 4 16,2 0 0-16,0-1 1 16,-1-2 0-16,3 1 1 15,-1 1-1-15,-1 0 0 16,4 4 0-16,-1 4 0 16,4 5 0-16,-1 8 1 15,-3 7 3-15,2 7 3 16,-5 5-3-16,3 1 2 15,-3 3 0-15,0-2-6 16,1 0 0-16,2-1 1 16,0-1-1-16,1 1-1 15,0-1-5-15,-3-2 1 16,2-2-17-16,-4-2-3 0,-2 1-15 16,0 2-10-16,0-1-41 15,0 3 1-15,-2-1-99 16</inkml:trace>
  <inkml:trace contextRef="#ctx0" brushRef="#br0" timeOffset="285989.9146">28394 8075 123 0,'0'0'251'16,"0"0"-249"-16,0 74 56 15,0-36-1-15,8 4 1 16,1 6-37-16,0 7 11 0,1 3-17 15,-2 3-12-15,-2-1 8 16,-1-4-7-16,-4-3-3 16,-1-5 1-16,0-3-2 15,0-5 0-15,-10-5-17 16,-8-2-45-16,-3-8-89 16,-8-8-188-16</inkml:trace>
  <inkml:trace contextRef="#ctx0" brushRef="#br0" timeOffset="287294.2014">23490 6515 347 0,'0'0'6'0,"0"0"-6"16,0 0 21-16,0 0 3 16,0 0-14-16,0 0 24 0,-11-27 3 15,11 27 8-15,0 0-17 16,0 0-28-16,0 0-1 16,0 8-1-16,-3 16 4 15,0 12-8-15,-2 9 13 16,-1 7-10-16,-1 8 6 15,-2 7 0-15,1 12 2 16,-1 4-2-16,-1 6 8 16,0 0 8-16,-3 1-12 15,0-5-4-15,0-2 0 16,4-9-2-16,0-9-1 16,6-7 0-16,3-10 2 15,0-10 2-15,0-10-4 16,0-9 0-16,0-6-2 15,1-5 4-15,1-5-2 0,-2 0 1 16,0-3 0-16,0 0 14 16,0 0-4-16,0 0 1 15,0 0-2-15,0 0-3 16,0 0 4-16,1 0 2 16,-1 0-6-16,0 0-2 15,0 0-3-15,0 0 4 16,0 0 2-16,0 0 6 15,0 0-10-15,0 0-4 16,0 0-1-16,3 0-1 0,3 0-1 16,2 10 1-1,2 6 2-15,2 5 0 0,-3 4 0 16,-1 7 0-16,-4 4 2 16,-2 8-2-16,-1 6 3 15,-1 1-6-15,2 2 2 16,3-6-38-16,7-11-65 15,6-10-79-15,0-14-224 16</inkml:trace>
  <inkml:trace contextRef="#ctx0" brushRef="#br0" timeOffset="297402.3609">19526 14490 43 0,'0'0'27'0,"0"0"-25"15,0 0-1-15,0 0-1 16,0 0 13-16,0 0 30 16,0 0 3-16,9-21 3 15,-9 20-19-15,1-1 11 0,-1 2-16 16,0 0 19-1,0 0-10-15,0 0 11 0,0 0-6 16,0 0-6-16,0 0-1 16,0 0-16-16,0 0 3 15,0 0-8-15,0 0 5 16,0 0-7-16,0 0-6 16,2 0 4-16,4 0-7 15,3 0 1-15,4 0 8 16,-1 0 9-16,2 0-17 15,0 0 8-15,3 2-3 16,1-1 6-16,-1 2-2 16,0-2-2-16,-2 1 0 15,-3-1-8-15,0 2 6 16,0-2-4-16,-3 2-2 0,1-3 0 16,2 2 0-16,-1 0 0 15,2 1 7-15,-3-1-7 16,-1 1 0-16,0-3 4 15,-3 2-4-15,2 1 1 16,-4-3-1-16,1 0 0 16,-4 0 0-16,1 0 1 15,-2 0-1-15,0 0 1 16,0 0-1-16,0 0-1 16,0 0-12-16,0 0-8 15,0 0-26-15,0 0-44 16,0 0-53-16,0 0-107 0</inkml:trace>
  <inkml:trace contextRef="#ctx0" brushRef="#br0" timeOffset="300340.2692">27082 14655 99 0,'0'0'164'0,"0"0"-118"0,0 0-15 15,0 0-1-15,0 0-13 16,0 0 19-16,0 0 20 16,26-3 7-16,-17 1-25 15,2 0-23-15,3-1 8 16,4 3-6-16,0 0-1 15,3 0-4-15,1 0-3 16,5 0 1-16,4 0 1 0,3 3-8 16,7 3 3-1,3 2-4-15,4-2 1 0,1 0-3 16,1 2 1 0,-3-3-1-16,-5-1 6 0,-6 1-5 15,-9 0-2-15,-5-1 1 16,-9-1 0-16,-7-3-2 15,-6 3-7-15,0-3-13 16,-3 0-1-16,-17 0 3 16,-10 0-25-16,-1 0-95 15,-4 0-6-15,4 0-135 16</inkml:trace>
  <inkml:trace contextRef="#ctx0" brushRef="#br0" timeOffset="300737.3956">26985 14637 139 0,'0'0'39'15,"0"0"7"-15,93 8 10 16,-60-5-8-16,-2 3-4 0,0-2 13 16,-2 0-4-16,-1 4 1 15,0-4-32-15,2 4 0 16,0-5-10-16,0 1-9 15,-2 0-3-15,-3-1 0 16,-2-3 4-16,-2 2-2 16,-4-2-2-16,-4 0-11 15,-6 0-41-15,-4 0-33 16,0 0-50-16,-3 0-144 16</inkml:trace>
  <inkml:trace contextRef="#ctx0" brushRef="#br0" timeOffset="301142.5219">26833 14668 107 0,'0'0'3'0,"0"0"7"16,0 0 36-16,103 6 13 15,-66-4 21-15,-1 1-30 16,3 0-10-16,0-1 7 15,5 1-21-15,1 1 7 16,7 0-19-16,4 0 10 16,0-2-18-16,1 1 7 15,-5-2-13-15,-3-1 2 16,-4 2-2-16,-6-2 0 16,-11 1-13-16,-8 2-21 0,-7-2-26 15,-10 0 1 1,-3-1-132-16</inkml:trace>
  <inkml:trace contextRef="#ctx0" brushRef="#br0" timeOffset="301653.9587">27302 14679 251 0,'0'0'75'0,"0"0"-41"16,0 0-29-16,0 0 27 15,88 0 6-15,-66 0 22 16,-1 0 25-16,-2 0-44 15,2 0 3-15,-2 0-22 16,1 0-3-16,-2 0-14 16,1 0 0-16,-4 0-3 15,-3 0 1-15,-2 0-2 16,-2 0-1-16,-4 0 0 16,-1 0 3-16,1 0-3 15,-3 3-3-15,-1-3 2 0,0 0 1 16,0 0-4-1,0 0-6-15,0 0-3 0,0 2-1 16,0-1 5-16,0 1 0 16,0 0-4-16,0 0-6 15,0-2-8-15,0 2-6 16,0-2 9-16,0 2-6 16,0-2 3-16,0 0-9 15,0 0-10-15,0 1-12 16,0-1-90-16,0 0 7 15</inkml:trace>
  <inkml:trace contextRef="#ctx0" brushRef="#br0" timeOffset="304203.311">25385 8451 60 0,'0'0'96'0,"0"0"-23"16,0 0 3-16,0 0-28 15,0 0 2-15,3 77-8 16,6-69 6-16,-5-1-7 16,1-5-19-16,-2 1 15 15,0-3-12-15,-2 0-1 16,4 0 28-16,3 0-37 16,3-1-3-16,8-9-12 15,1-3 9-15,2 0-9 16,3-3-4-16,-2 0 4 0,-2 2 0 15,0 2-23 1,-5 3-10-16,2 4-41 0,-3-1-68 16,-5 4-17-16,-4-4-131 15</inkml:trace>
  <inkml:trace contextRef="#ctx0" brushRef="#br0" timeOffset="304833.3224">25699 8111 5 0,'0'0'43'0,"0"0"2"15,0 0-3-15,0 0-29 16,0 0 5-16,0 0 55 16,-4-16-14-16,1 16-13 15,3 0-14-15,-1 0-12 16,1 0-20-16,-3 0-1 16,-5 0 1-16,-2 3 0 15,-8 11 2-15,-1 3 9 16,-1 0 1-16,1 0 0 15,4-1-11-15,0-1 9 16,3-1 3-16,0 1 5 0,2-2 4 16,0 3 13-1,0-1-18-15,1 3-10 0,2-3-2 16,-2 0 5-16,0-2-7 16,4-5-1-16,2 1-2 15,2-3 4-15,-1-2-2 16,2-1-3-16,0 0 1 15,0 1 0-15,0 0-5 16,0 0 2-16,0 4-43 16,0 0-30-16,0 0-17 15,0-7-103-15</inkml:trace>
  <inkml:trace contextRef="#ctx0" brushRef="#br0" timeOffset="325091.9733">16855 14543 205 0,'0'0'276'0,"0"0"-217"15,0 0-32-15,0 0-25 0,0 0 1 16,0 0 11-16,-7-6-4 15,7 6-4-15,0 2-5 16,13 9 34-16,3 4 1 16,5 2-11-16,1 2-5 15,5 5-12-15,1-1 3 16,2 3-1-16,3-1 4 16,3-2-13-16,4-1 12 15,3 0-11-15,6-2-2 16,1-4 3-16,2-1 0 0,0-2 2 15,-4-2-2 1,1-2-2-16,2-5 8 0,-3 0 3 16,2-1 1-16,1-3-3 15,-3 0-2-15,2 0-7 16,1 0-1-16,-6 0 0 16,1 0 0-16,-7 0 5 15,-2 0-4-15,-2 0-1 16,-6 0 2-16,-2 0-2 15,-5 0 1-15,-6 0 1 16,-2 1-4-16,-3-1 3 16,-2 0-1-16,1 0 5 15,1 0-5-15,-2 0 5 16,4 0-3-16,1 0 3 16,-1 0 0-16,-1 0-3 0,4 1-2 15,-2 0 4-15,-1 1-4 16,-4-2 2-16,-3 0 3 15,-5 0-4-15,1 0 1 16,-2 0-2-16,0 0-14 16,0 0-19-16,-5-13-73 15,-12-4-139-15,0-3-115 16</inkml:trace>
  <inkml:trace contextRef="#ctx0" brushRef="#br0" timeOffset="325459.7464">18080 14688 489 0,'0'0'57'16,"0"0"-45"-16,0 0-7 16,0 0-5-16,0 0 17 15,0 0-1-15,3 10 30 16,14 4-2-16,7 0-24 15,4 1 4-15,2 1-14 16,1-7-6-16,-1 5-4 16,-2-1 9-16,-2-2 2 15,-7 2-6-15,-1 0-3 16,-6 3 0-16,-2 1-2 16,-5 3 0-16,-4 1 4 15,-1 1-2-15,0 4-2 0,-6-1 8 16,-8-4 7-1,0-1-7-15,-1-6 1 0,2-2-2 16,-3-2-6-16,2 4-2 16,2-3-40-16,5-3-64 15,4-7-197-15</inkml:trace>
  <inkml:trace contextRef="#ctx0" brushRef="#br0" timeOffset="326893.4642">20379 15262 599 0,'0'0'36'0,"0"0"-12"15,0 0-21-15,0 0 1 0,0 0-1 16,0 0 10-16,0 0 12 16,-4 0-1-16,4 3-17 15,4 1-3-15,14 2 7 16,4 1 22-16,6-1-10 16,4 0-2-16,4-2-11 15,4 0-4-15,5-1 2 16,1-3-1-16,5 3-3 15,-3 0 0-15,-1-3-2 16,-3 0-2-16,-4 0-3 16,-4 0 3-16,-4 0 1 15,-5-3 1-15,-6-2-2 16,-9 1-12-16,-6 1-17 0,-6 1-10 16,0-4 2-1,0 3-27-15,-4-2-197 0,-9 1-77 16</inkml:trace>
  <inkml:trace contextRef="#ctx0" brushRef="#br0" timeOffset="327436.9609">20568 15354 419 0,'0'0'139'16,"0"0"-125"-16,0 0-14 15,0 0 1-15,0 0 12 16,0 0 35-16,22 8 4 16,3-4-9-16,8-1-18 0,7-1-8 15,2-2 7-15,-1 0-24 16,4 0 3-16,-6 0 4 15,-5 0-2-15,-2 0 2 16,-7-5-6-16,-4 0 0 16,-5 1 5-16,0-2-2 15,-5 0-3-15,-3 3 3 16,-4 1-2-16,-4 0-2 16,0 2 4-16,0 0 1 15,0 0-4-15,0 0-1 16,0 0 1-16,0 0-2 15,0 0-8-15,0 0-34 16,0 0-3-16,3-2-31 0,4-7-96 16</inkml:trace>
  <inkml:trace contextRef="#ctx0" brushRef="#br0" timeOffset="330573.7982">22746 15268 179 0,'0'0'119'15,"0"0"-68"-15,0 0 1 16,0 0 3-16,0 0 23 16,0 0-19-16,0 0-14 15,0 0 1-15,0 0-27 16,0 0-6-16,0 0-2 16,0 0 3-16,0 0-11 15,0 0-5-15,0 0 9 16,0 2-7-16,0 11 0 15,3 2 29-15,4 2-12 16,0 1-15-16,-3 0 12 0,1 3-13 16,-1-1 9-16,3 1-5 15,-2 0 6-15,1-2-6 16,-2-2 6-16,-1-3-8 16,1-1-3-16,-1-6-1 15,-2 0 1-15,1-5 1 16,-2 0 1-16,0-2-4 15,0 0-4-15,0 0-27 16,-2 0-20-16,-16 0-4 16,-6 0-103-16,-1-7-84 15</inkml:trace>
  <inkml:trace contextRef="#ctx0" brushRef="#br0" timeOffset="330985.7281">22648 15400 437 0,'0'0'68'0,"0"0"-68"16,0 0-16-16,0 0-6 16,0 0 22-16,0 0 13 15,-8 17 31-15,8-4 0 16,0 1 3-16,0 3-25 0,0-1-8 15,2 1 9 1,5 1 10-16,-1-1-14 0,3 2 5 16,-1-2-9-1,-2-3-8-15,1 0 4 0,2-4-8 16,-2-2 5-16,-1-3-6 16,1-1 4-16,3-4 0 15,3 0 5-15,5-7 7 16,3-7-2-16,1-2-12 15,-2 0-2-15,-4 1-1 16,-1 3 0-16,-4 1-1 16,-2 1-4-16,2 2 3 15,-2-1-28-15,2 4-18 16,2-1-17-16,-1-1-82 16,3 1-168-16</inkml:trace>
  <inkml:trace contextRef="#ctx0" brushRef="#br0" timeOffset="339034.9855">19994 15272 142 0,'0'0'25'16,"0"0"13"-16,0 0 20 15,0 0-3-15,0 0-13 16,0 0 6-16,0 0-19 16,-7-9-18-16,7 9-6 15,0 0-3-15,0 0-2 16,0 0-1-16,0 0-3 15,0 0 6-15,0 0-2 0,0 0 0 16,0 0 0-16,0 3 0 16,0-3 0-16,0 0 0 15,6 0 14-15,0 0 22 16,0 0-24-16,-2 0 14 16,-1-4-17-16,-1-1 17 15,-2 0-21-15,0 3 10 16,0 0-3-16,0 2-11 15,0 0-1-15,0 0-11 16,-8 0 11-16,-2 7 10 16,-4 12-4-16,2 5 8 15,2 1 7-15,1 2 0 16,8-6-20-16,1-3-1 16,0-5 1-16,0-6-7 0,7 0 11 15,3-3-9-15,1-2 4 16,-2-2 0-16,-2 0 4 15,-1 0 1-15,-3 0 1 16,0-10-6-16,-1-2-1 16,-2-2-20-16,0 3-20 15,0 5 23-15,0 3-22 16,0 3 4-16,0 0-34 16,-2 0 12-16,-1 0 33 15,0 0-18-15,2 0-11 16,-1 0 19-16,2 0-15 15,0 3-44-15</inkml:trace>
  <inkml:trace contextRef="#ctx0" brushRef="#br0" timeOffset="339464.8883">19997 15341 237 0,'0'0'72'16,"0"0"-34"-16,0 0-11 16,0 0-17-16,0 0-9 15,0 0 3-15,-3-4-4 16,0 4 18-16,2 7 7 0,1 3-10 16,0-2-2-16,0 2 7 15,0-3-20-15,0 1 0 16,1-6-1-16,7 1 10 15,-1-3-5-15,2 0-4 16,1 0 0-16,-2-3-11 16,-3-7 8-16,-4 0 3 15,-1-1-2-15,0-2-19 16,0 4 7-16,-4 3 7 16,-4 1 6-16,-2 5 0 15,1 0-4-15,0 0 10 16,3 0 29-16,0 0-8 15,4 2-26-15,1 4 2 0,1 1-7 16,0 0 5-16,0 1-21 16,0-1-26-16,0 0-56 15,3-7-133-15</inkml:trace>
  <inkml:trace contextRef="#ctx0" brushRef="#br0" timeOffset="346144.1581">20512 15263 561 0,'0'0'32'15,"0"0"-32"-15,0 0 0 16,0 0-28-16,0 0 28 16,0 0 20-16,0 0 20 15,0-1-10-15,0 9-14 16,-5 10 20-16,-8 6 2 16,-2 1-16-16,-6 4-4 15,-6 0 14-15,-7 3-18 16,-7-1 6-16,-8 2-8 15,-4-4-1-15,-2 1-2 16,-2-3-6-16,-1 0 2 0,-1-2 0 16,-2 0 2-1,-4 4 0-15,-8 0 3 0,1-3-6 16,-2-1-1-16,-1-1 0 16,-4 0 0-16,-2-2 9 15,-1-2-11-15,-1 4 2 16,1-1-3-16,3 2 1 15,1-3 1-15,11-3 3 16,7-2-6-16,7 0 1 16,3 2 0-16,7-4 2 15,7-1 1-15,5-3-3 16,7 0 0-16,5-3 3 0,2 1-8 16,2-1 5-16,2-2-1 15,6-3-3-15,5-1 4 16,2-2 0-16,0 0-6 15,0 0-2-15,0 0 8 16,0 0-3-16,0 0-1 16,0 0 4-16,0 0 4 15,0 0-4-15,0 0-16 16,0 0 10-16,0 0-17 16,0 0-5-16,0 0 3 15,0 0-29-15,0 0-34 16,0-5-139-16</inkml:trace>
  <inkml:trace contextRef="#ctx0" brushRef="#br0" timeOffset="346571.5933">18861 15790 478 0,'0'0'0'0,"0"0"-23"15,0 0 23-15,0 0 7 0,-88 35 77 16,76-29-36-16,0 6-14 16,-2 0-19-16,-1 5 5 15,-1 2-20-15,1 4 11 16,-3 5 0-16,-1 3 20 15,-1 2-9-15,3-2-6 16,4-4 8-16,7-4-21 16,1-1 4-16,3 0 1 15,2-5-7-15,0 0 2 16,0-3-3-16,7-3-2 16,9-3 2-16,9-4 19 15,6-2-5-15,8-2 8 16,9 0-12-16,4-5-4 15,3-7-6-15,3-3-19 16,4 0-37-16,-1 1-31 0,-2-1-109 16,-3-2-181-1</inkml:trace>
  <inkml:trace contextRef="#ctx0" brushRef="#br0" timeOffset="352676.9873">20817 15252 249 0,'0'0'95'0,"0"0"6"0,0 0 14 16,0 0-32-1,0 0-20-15,0 0-27 0,0 0-7 16,0-19-17-16,0 19-7 16,0 0-5-16,0 0-12 15,0 11 12-15,0 10-1 16,0 5 6-16,0 5-5 15,0 2 0-15,0 0 0 16,0 1 1-16,-7-1-1 16,-8-1 2-16,0 4 0 15,-7-2-2-15,0 2 2 16,1-3 2-16,0 1-1 0,1 1 0 16,1-1 1-1,0 0-4-15,-5 5 0 0,-2-3-1 16,0 1-4-16,0-1 5 15,4 2 5-15,-2-1-3 16,-4 2-4-16,-2-5 5 16,0-3-1-16,2-3-2 15,-4-1 1-15,2 2 1 16,-1 2-2-16,-3-3-2 16,2 2 2-16,0 0-1 15,0 1 0-15,-1 1 1 16,-1 0 0-16,-4 1 7 15,0-1-9-15,2-1 2 16,2-1 0-16,3-2-3 16,-1 1 7-16,1 0-4 0,1-2 1 15,-1-1-1-15,-1-3 5 16,1 0-3-16,1-3-2 16,0 2 0-16,-1-1 2 15,1-2-2-15,0 1 0 16,2-2-2-16,1 0 2 15,-1-1 2-15,0 0-1 16,-2 0 0-16,-1-2 2 16,-2-1-1-16,1 0-2 15,6 1-9-15,-1-3 9 0,5 0 7 16,3-2-7 0,0 0 1-16,4-2-2 0,0 0 0 15,2-3 1-15,-2-2 0 16,3-2-2-16,0-1 1 15,3 1 1-15,3-1 0 16,0 0 4-16,-1 0-4 16,4 0 0-16,0 0 1 15,1 0 0-15,-1 0 0 16,0 0-1-16,-1 0 0 16,1 0 0-16,-3 2-8 15,-1 2 8-15,-3-2 7 16,0 0-7-16,-2 0 0 15,5-1 0-15,-1-1 7 16,-1 2-3-16,2 0-4 0,-1-2 5 16,2 0-6-16,2 0 3 15,1 1-2-15,3 1 2 16,-3-2-2-16,3 0-2 16,-1 0-6-16,1 0 5 15,0 0-3-15,0 0-5 16,0 0-16-16,0 0-32 15,0 0-33-15,0-3-103 16,0-21-141-16</inkml:trace>
  <inkml:trace contextRef="#ctx0" brushRef="#br0" timeOffset="353072.8389">19229 16646 650 0,'0'0'1'0,"0"0"-1"15,0 0-37-15,0 0 27 16,0 0 10-16,-64 81 13 16,57-70 13-16,3 2-3 15,1 1-11-15,3 3-10 16,0 4 3-16,0 0 2 15,0 2-7-15,0-1 2 0,0 0 3 16,0-4 0-16,0 0 8 16,3-4-4-16,4 1-8 15,-3-4-1-15,2-1 3 16,0-3 3-16,3-1-4 16,4-2 10-16,8-1-1 15,6-2 5-15,9-1-12 16,10 0-2-16,14-1-2 15,8-15-6-15,7-2-22 16,8-1-29-16,2-5-38 16,3 2-93-16,2-2-158 15</inkml:trace>
  <inkml:trace contextRef="#ctx0" brushRef="#br0" timeOffset="354437.6774">21368 15221 560 0,'0'0'26'0,"0"0"-22"16,0 0-4-16,0 0-5 15,0 0 5-15,0 104 8 16,0-68 16-16,0 5 5 15,0 4-4-15,0 6-10 16,-2 5 5-16,-7 6 4 16,-2 3-23-16,-3 3 18 15,-1 2-11-15,0 2-6 16,2 3 7-16,1 4-9 16,-3 2 12-16,2-2-9 0,-5 2-1 15,-3 2-2-15,-6 0 0 16,-3-3-5-16,-3-4-18 15,-1-8 2-15,4-8 21 16,3-8 0-16,4-7 3 16,2-4 4-16,1-3 3 15,-1-2-6-15,2 3 4 16,-1-4-8-16,-2 3 2 16,-2-2-1-16,-4 1-1 15,-5 1 0-15,-7 1 4 16,-8-1-7-16,0-8 3 15,-2 2-1-15,2-6 1 16,5 1 4-16,2-6 0 0,-2 1 11 16,0-5 2-16,-5 4-12 15,-4-3 0-15,-8 1 10 16,-4 3 0-16,-3-2-7 16,3-2-4-16,4 0 20 15,5-2-7-15,7-4-17 16,1 0 7-16,3-5-3 15,1 1-2-15,3-3-2 16,1 0 2-16,3-1-7 16,-1-1 8-16,0 2-3 15,1 0 4-15,0 2 1 16,3 0-5-16,3 3-2 0,4-5-5 16,5-1 7-16,7 1 9 15,3 0-9-15,3-2-5 16,0 0 5-16,-2 1 2 15,1 3-2-15,0-2-2 16,0 2 1-16,-1 0-2 16,-1 2 3-16,-3-1 0 15,1-1-1-15,1 1 1 16,-1-1 4-16,1 0-4 16,0 1-1-16,3-2 1 15,5-3 0-15,2-3-7 16,2 3 6-16,-1 1-30 15,1-4-10-15,0 1-16 16,0 2-33-16,0-2-23 0,0 1-95 16</inkml:trace>
  <inkml:trace contextRef="#ctx0" brushRef="#br0" timeOffset="354897.3413">19302 17438 447 0,'0'0'82'16,"0"0"-60"-16,0 0-22 15,0 0 18-15,0 0 33 16,0 0-5-16,-64 57-24 16,51-42-15-16,-1 4 4 15,-4 1 2-15,-1 4 8 16,-2 2 2-16,-1 1 0 16,-1 1 28-16,5-1-31 15,1 5-8-15,0 2 3 16,2 0-3-16,5 0-6 15,5 0 4-15,5-5-3 16,0 4-1-16,11-2 5 16,8-4-1-16,8-2 4 0,6-9-5 15,4-3 0-15,5-4 6 16,2-4-15-16,3-2 4 16,0-3-4-16,1 0-24 15,4-3-58-15,-4-14-83 16,-6-6-332-16</inkml:trace>
  <inkml:trace contextRef="#ctx0" brushRef="#br0" timeOffset="356945.1612">14975 16774 302 0,'0'0'118'0,"0"0"-56"16,0 0 17-16,0 0-41 15,0 0 4-15,0 0-3 16,-6-8-15-16,6 8-3 15,0 0-20-15,0 0 10 0,0 0-10 16,0 0 6 0,0 0-7-16,0 0 18 0,0 0-8 15,0 0-8-15,2 0 0 16,9 3 6-16,4 7 10 16,6-3-3-16,4 3-12 15,7 2 12-15,4-2 3 16,3 0-2-16,5-2 2 15,3 0-14-15,3-3-2 16,0-2 11-16,-3-1-13 16,-5-1 6-16,-5-1-6 15,-11 0 3-15,-5 0-1 16,-11 0 5-16,-4 0-3 16,-6 0-4-16,0 0 10 0,0 0 0 15,0 0-7-15,0 0 1 16,0 0-4-16,0 0-4 15,0 0-22-15,0 0-18 16,0 0-26-16,0-3-26 16,0-13-211-16</inkml:trace>
  <inkml:trace contextRef="#ctx0" brushRef="#br0" timeOffset="358592.6767">1424 5267 729 0,'0'0'31'0,"0"0"-28"15,0 0-3-15,0 0-2 16,0 0-9-16,-82 88 11 16,55-34 0-16,5 13 5 15,1 14 4-15,2 13 11 16,5 17-4-16,5 7 13 16,3 3-20-16,6 1 14 15,0-11-18-15,9-12-5 16,0-16 2-16,3-18-2 15,-2-23 1-15,-4-16-1 16,-1-15-18-16,1-8-17 0,-3-3 25 16,-3-14 9-1,0-26-2-15,0-24-136 0,0-23-406 16</inkml:trace>
  <inkml:trace contextRef="#ctx0" brushRef="#br0" timeOffset="360012.4545">1363 5216 552 0,'0'0'63'16,"0"0"38"-16,0 0-77 16,0 0-24-16,0 0 0 0,0 0-7 15,0-9 6-15,0 9-4 16,0 3-3-16,12 5 5 15,16 2 3-15,17 0 2 16,16-5 6-16,21-2-8 16,21-3 4-16,21-1 8 15,13-12-12-15,17-3-1 16,11 4 1-16,1 1 1 16,7 3-1-16,-3 5 0 15,0 0 0-15,0 3-1 16,6 0 10-16,4 0-13 15,-2-4 4-15,1-4 0 16,-9-5-4-16,0 0 4 0,-3-7 0 16,15-9 10-16,19-7-10 15,13-5-2-15,5 0 2 16,-1 4 0-16,-6 3 0 16,-4 3 6-16,3 2 3 15,-7 0-9-15,-7 6 0 16,-12-2 0-16,-8 5 3 15,-11 1 2-15,-5-1 1 16,-6-2-2-16,-7-3-1 16,-8-2-3-16,-12 3 0 15,-19 1 0-15,-18 4 2 16,-21 5 12-16,-19 3-14 16,-18 4 0-16,-12 1-1 15,-12 5 5-15,-6-1-11 0,-3 2 11 16,0 0-8-16,0 0 3 15,0 0-3-15,0 0 4 16,0 0 3-16,0 0-3 16,0 0-2-16,0 16 2 15,-6 12-3-15,-2 15 3 16,-4 12 3-16,-1 6-3 16,-4 3 2-16,-2 7-2 15,1 7 7-15,2 9-7 16,1 10 6-16,4 7 4 15,4 8-9-15,0 8 6 16,2 11-4-16,-1 8 1 16,-3 1 6-16,0 4-4 15,-7-11-5-15,-5-7 2 0,0-10-2 16,-3-15-1-16,-1-15 6 16,1-15 6-16,6-21-12 15,3-17-2-15,6-16 2 16,1-9-1-16,-3-8 0 15,-11 0 1-15,-14 0 5 16,-15-5 9-16,-16-10-11 16,-9-1 9-16,-9 0-12 15,-9 7-3-15,-8 6-11 16,-14 3 12-16,-13 0 2 0,-18 12-1 16,-23 7-1-1,-20 4-9-15,-20 4-24 0,-18-1 12 16,-8-2 23-16,-10 1-11 15,-9-1 16-15,-5 3-5 16,-5 0 3-16,10-1 12 16,9-1-9-16,10-3 9 15,8-2 8-15,3 5-23 16,4-2 7-16,11 2 1 16,10 2 2-16,9-4-10 15,3-3 0-15,6 0 0 16,6-3 0-16,3-1 0 15,10-4-11-15,1-4-11 0,13-3 22 16,10-3 1-16,12-2 0 16,17 0 11-16,14 0 21 15,17-5-28-15,20 0 8 16,14-1 0-16,15-2-5 16,11 1-1-16,8-1-3 15,5 0-4-15,2-1-11 16,1-4-5-16,3-4 16 15,0-4 8-15,0-8 3 16,0-8-7-16,7-15-4 16,8-7 1-16,6-5 3 15,2-2-4-15,-1 3-2 16,-3 0-23-16,-5 0 19 0,-3 2 5 16,-3 2-1-1,-2 3 2-15,5-4 0 0,-1 3 9 16,2-2-5-16,4-2 4 15,2 0-1-15,0-2 6 16,-1-1-8-16,0 3-4 16,-6 3 0-16,-1 9-1 15,-7 16 0-15,0 11-9 16,-1 15-16-16,-1 7-22 16,4 0-79-16,2 10-122 15,5 13 64-15,3 4-42 16</inkml:trace>
  <inkml:trace contextRef="#ctx0" brushRef="#br0" timeOffset="360642.605">2216 5291 580 0,'0'0'47'0,"0"0"0"15,0 0-46-15,0 0-1 16,0 0-12-16,0 0 8 16,-19 58-2-16,19-3 2 15,0 17 8-15,-2 22 7 16,1 21 20-16,-4 16-8 15,1 7-4-15,2 9-8 16,2-2 2-16,0-6-11 16,0-7 4-16,2-13-6 15,5-15 3-15,1-12-2 16,5-15 1-16,2-16-4 16,3-13-24-16,3-18-2 15,3-17-32-15,8-13-40 0,4-33-75 16</inkml:trace>
  <inkml:trace contextRef="#ctx0" brushRef="#br0" timeOffset="360994.0434">2944 5448 732 0,'0'0'0'0,"0"0"9"16,0 0-9-16,0 0-14 15,0 0-60-15,0 0 46 0,-3 16 28 16,3 48 28-16,6 18 36 16,-3 23-45-16,2 12 5 15,-2 10-20-15,1 9 4 16,2-7-8-16,-2-5 4 15,5 0 1-15,3-9 0 16,-4-11 0-16,4-12-4 16,1-19-2-16,2-17-5 15,3-15-16-15,0-22-15 16,10-19-2-16,8-24-17 16,10-39-64-16,9-36-356 15</inkml:trace>
  <inkml:trace contextRef="#ctx0" brushRef="#br0">4076 5260 826 0,'0'0'0'0,"0"0"-17"16,0 0-97-16,43 90 92 15,-35-29 21-15,-4 17 1 0,-2 18 21 16,-2 23 46-16,0 16-31 16,0 10 7-16,-9 3-13 15,1-12-30-15,3-9 5 16,3-19 3-16</inkml:trace>
  <inkml:trace contextRef="#ctx0" brushRef="#br0" timeOffset="361615.8435">5022 5049 796 0,'0'0'0'0,"0"0"-9"15,18 103 7-15,-18-20 1 16,0 20 1-16,-6 15 16 16,-15 19 10-16,0 11 4 15,3-3-17-15,3 0-7 16,9-13 5-16,5-15-5 15,1-13-4-15,0-17 5 16,14-15-14-16,0-11 9 16,2-8-4-16,-2-14 4 15,-2-10-4-15,3-12-24 0,-3-12-33 16,4-5-28-16,12-34 25 16,7-27-153-16</inkml:trace>
  <inkml:trace contextRef="#ctx0" brushRef="#br0" timeOffset="361938.7386">5981 5201 737 0,'0'0'27'0,"0"0"-27"15,0 0-4-15,-3 116 2 16,-9-27 2-16,-6 18 2 16,2 17 14-16,-1 9-4 15,-2-3-4-15,4-5 15 16,2-13-22-16,5-15 6 16,5-10-4-16,3-14-2 15,0-14-1-15,14-14 0 16,2-11 0-16,-1-8 0 15,6-10 0-15,-4-8-27 0,9-8-27 16,5-3-36 0,8-37-125-16</inkml:trace>
  <inkml:trace contextRef="#ctx0" brushRef="#br0" timeOffset="362261.5096">6852 4787 410 0,'0'0'0'0,"-2"99"0"15,-15-23 0-15,-4 16 5 0,-3 11 20 16,-3 7 48-16,0 5 7 15,0 1-8-15,-1-1-21 16,9-7-18-16,2-8-18 16,4-14 0-16,5-18-11 15,4-12-4-15,1-10 3 16,-2-7-3-16,2-7 0 16,-1-4-1-16,-5-1-40 15,3-8-83-15,-3-12-316 16</inkml:trace>
  <inkml:trace contextRef="#ctx0" brushRef="#br0" timeOffset="365127.561">1840 2210 160 0,'0'0'89'0,"0"0"45"16,0 0-78-16,3-84 77 15,-3 69-19-15,0 5-24 16,-7 3-16-16,-2 5-23 16,4 2-4-16,-2 0-28 15,-6 0-19-15,-9 0 0 0,-12 14 5 16,0 6-5-16,3 3-6 16,8-3 6-16,13-5 0 15,7 0-14-15,3-1-21 16,0 3-19-16,3-3 20 15,16 3 21-15,2-1 13 16,5 3 2-16,-1-1-2 16,-3 0 2-16,-1 3-4 15,-9 2 2-15,-4 1-21 16,-7 4 7-16,-1 3-7 16,-6-1 13-16,-9-2 8 0,0-3 0 15,5-8 13 1,5-8-7-16,5-6-6 0,0-3-20 15,0 0-6-15,17-12 26 16,17-13 3-16,11-8-3 16,7-1-27-16,-7 4 9 15,-5 4 17-15,-10 4-1 16,-2 5 0-16,-4-2-3 16,1 4 5-16,-4-2 0 15,0 3 2-15,-3 3-2 16,-6 3-2-16,-5 3 2 15,-5 3 0-15,-2 2-1 0,0 0-48 16,-18 13-28 0,-7 12 77-16,-2 5 10 0,0 5 25 15,7-2 13-15,7-2-32 16,7-4-7-16,5-7-9 16,1-5-16-16,1-5 4 15,14-7 8-15,3-3 4 16,12-1 25-16,1-20-13 15,2-4 13-15,-3-6-25 16,-8-1-21-16,-4 2-12 16,-12 2 12-16,-6 4-8 15,0 7 10-15,-8 4-8 16,-8 9-12-16,0 4-5 16,5 0 44-16,-1 14 17 15,2 3-12-15,4 4-5 0,3-3-13 16,3 1 6-16,0-2 5 15,0-6 4-15,6-2 5 16,7 1 4-16,-2-8 0 16,1-2 4-16,7 0 18 15,2-9 2-15,7-13-1 16,-1-2-17-16,6-3-9 16,-2 2-2-16,-1 5-4 15,-3 6-2-15,-6 8 5 16,-5 3-4-16,-5 3-1 0,-4 0-11 15,-1 16 1 1,-3 7 10-16,-3 1 0 16,0 3 1-16,0-2-1 15,0-2 11-15,0-4-8 0,3-9-3 16,6-6-16-16,6-4 16 16,6-14 1-16,10-17-1 15,6-7-1-15,1-1-60 16,-7 10-28-16,0 5 40 15,-7 6 42-15,-1 7 4 16,-4 3 5-16,2 2-2 16,-6 2 9-16,1 0-5 15,-4 1 4-15,-3 3 3 16,0 0-10-16,-3-2 4 0,-3-1 2 16,-3-2-6-1,0-2-1-15,0-2-9 0,0 4-30 16,0 0 39-16,-3 3 7 15,0 2 28-15,3 0 3 16,0 7-38-16,0 16-4 16,0 4 4-16,0 7 14 15,9 0 5-15,15-3 1 16,6-3-20-16,7-9-12 16,9-7-35-16,5-12-55 15,4-4-248-15</inkml:trace>
  <inkml:trace contextRef="#ctx0" brushRef="#br0" timeOffset="366586.0464">3697 1884 659 0,'0'0'7'0,"0"0"49"15,0 0 6-15,0 0-62 16,0 0 0-16,-97 29 5 16,75 9 12-16,9 3-17 15,8-2 0-15,5 0-22 16,2-7 19-16,15-8-5 0,7-8 8 15,-1-7-5-15,5-9 10 16,2 0 2-16,0-20 10 16,-2-7-17-1,-4-7-36-15,-8-2 6 0,-4 3-9 16,-9-1 32-16,-3 4-5 16,0 6 12-16,0 9-14 15,-4 6 11-15,1 6 3 16,0 3-1-16,1 0-6 15,2 2 7-15,0 11-5 16,0 8 12-16,0-1-14 16,6-1 7-16,11 0-11 15,5-9 11-15,3 0 9 16,-1-8-6-16,1-2-1 0,-3 0 5 16,-3-2-4-16,-4-13 3 15,-2-2-11-15,-4-1 5 16,-1-2-14-16,0-1 13 15,-3-2 2-15,1 4-1 16,0-1 8-16,0 4-6 16,3 4 5-16,-2 2-4 15,1 7-1-15,5 2-1 16,2 1-1-16,3 0-1 16,3 13-4-16,-2 7 5 15,-1 3-7-15,-3 4 7 16,0-1 0-16,-3-3 14 15,-3-6-11-15,1-4 21 16,-1-7-21-16,0-3 18 0,3-3 9 16,9 0 17-16,6-17-13 15,9-5-26 1,4-2 2-16,-1-1-10 0,-6-2-9 16,-5 4-8-16,0-2-8 15,-7 4 14-15,-4 6-9 16,-4 1 7-16,-7 4-2 15,-2 6 10-15,-4 4 4 16,0 0-5-16,0 0 2 16,0 0-10-16,0 3-4 15,-4 10 18-15,-4 5 7 16,3 4 11-16,-1-1 6 16,6 0-24-16,0-4 0 0,0 0 1 15,0-2-3-15,7-5 4 16,8-2 5-16,4-4-6 15,4-4 13-15,4 0 4 16,1 0 7-16,2-6-20 16,0-5 4-16,-2-2-8 15,-3-1 0-15,-3-2 7 16,-5 2-6-16,-2-2 3 16,-6 1 0-16,-5-2-2 15,-2 1 0-15,1-1 1 16,-3 0 2-16,0 4-5 15,0-3-1-15,0 1 0 16,3 6-1-16,-3 1-7 0,0 6-2 16,0 2 9-1,0 0-2-15,0 0-21 0,0 0-6 16,0 0-19-16,0 10 34 16,0 6-4-16,0-1 16 15,-3 5 3-15,-2-1 3 16,2 1 10-16,-1 0-6 15,1-2-7-15,-2-1 10 16,1-3 0-16,3-4-5 16,1-3 10-16,0-2-11 15,0-1-4-15,0-1 0 16,0 0-1-16,0 2-1 0,0-3-3 16,4-1 5-16,2 1-1 15,0-2 1-15,0 0 0 16,3 0-3-16,0 0-4 15,-3-2-4-15,1-4-43 16,-2 1 15-16,-2 2-59 16,-2 3-15-16,-1 0-19 15,0 0-137-15</inkml:trace>
  <inkml:trace contextRef="#ctx0" brushRef="#br0" timeOffset="366951.6207">4858 1786 106 0,'0'0'78'0,"0"0"-43"16,0 0 9-16,0 0 7 16,0 0-15-16,0 0-22 0,25-11-3 15,-25 11 23-15,0 0-34 16,0 5 10-16,0 1 20 15,0 0 22-15,0 3-40 16,0-4-12-16,-3 0 0 16,0 0-84-16,-3-5-115 15</inkml:trace>
  <inkml:trace contextRef="#ctx0" brushRef="#br0" timeOffset="367968.9812">4621 1649 483 0,'0'0'72'16,"0"0"28"-16,0 0-82 0,0 0-18 16,0 0 1-16,-94 33 13 15,80-13-1-15,4 2-8 16,4 6-5-16,6 2 0 15,0-3-11-15,3-1 9 16,16-9-1-16,5-8 3 16,0-6 6-16,3-3 8 15,0 0-13-15,-2-9 19 16,0-8-6-16,-4-5-14 16,-4-3 0-16,-4-1-11 15,-7 0 0-15,-6 3 9 16,0 2-13-16,0 3-18 15,0 9 23-15,-5 1 9 0,1 7-4 16,3 1 6-16,1 0-4 16,0 1 3-16,0 15-13 15,0 1 7-15,0 3-1 16,5 1 3-16,9-3 7 16,2-4-3-16,1-3 4 15,-1-3 1-15,2-8-5 16,1 0-1-16,2 0 1 15,2-14 8-15,-1-4-2 16,2-4-1-16,-6 1-10 16,0-4 3-16,-2 6-29 15,-4 4 31-15,-1 6 7 16,-3 6-6-16,-3 3-1 16,-1 0-11-16,1 7 4 0,-1 10-6 15,1 3 13-15,2 2 2 16,4-5-2-16,1-1 19 15,1-3-13-15,4-4 23 16,-1-6-29-16,-1-3 12 16,7 0-1-16,5-3 12 15,3-16-23-15,3-3-14 16,-2-4-19-16,0-1-72 16,-10 0-25-16,-6 5 82 15,-6 6 15-15,-9 6 33 16,0 9 5-16,0 1 23 0,-3 1-16 15,-7 16 58 1,-1 5 7-16,-2 6-51 0,8-1 11 16,5-7-36-1,0-3 0-15,0-5-1 0,15-7 0 16,5-5 6-16,8 0-1 16,6-8 29-16,2-13-34 15,-6-4-36-15,-8 3-35 16,-7 3 13-16,-3 7 58 15,-3 6 32-15,-2 3 5 16,-2 3-32-16,-2 0-5 16,3 9-4-16,9 5 2 0,4-1 2 15,11-9-62 1,6-4-390-16</inkml:trace>
  <inkml:trace contextRef="#ctx0" brushRef="#br0" timeOffset="369051.532">6640 1276 493 0,'0'0'62'0,"0"0"24"15,0 0-62-15,0 0-17 16,0 0 3-16,-80-5-10 16,66 22 14-16,4 8-10 15,4 4-1-15,4-1-6 16,2-1-2-16,0-5 4 16,15-10-19-16,3-5 20 15,6-7 0-15,3-9 0 16,-2-14-15-16,-2-7-16 15,-4-7-35-15,-7 0-13 0,-8 2 0 16,-4 6 57-16,0 12 21 16,-7 6-2-1,-2 7-6-15,-2 4-16 0,1 0 25 16,3 7 7-16,-1 9 12 16,2 4 5-16,3 0-20 15,3 2 5-15,0 2-6 16,0-2 4-16,0 0 4 15,6-5 2-15,8-4-4 16,0-4 17-16,0-2-26 16,4-6 17-16,-3-1-15 15,1 0 11-15,-1-8-10 16,0-7 6-16,0-5-9 0,1-10-2 16,-2-1-31-16,2-5 14 15,1-1 19-15,0 4-4 16,-3 2-9-16,4 3 5 15,-3 3-61-15,1 1 66 16,3 4-38-16,-5 3-38 16,-2 3 79-16,-3 4 1 15,-5 3 20-15,-4 2 3 16,0 5 23-16,0-2-46 16,0 2 34-16,0 0-28 15,0 0-7-15,-3 0-4 16,-3 0 4-16,2 0 0 15,-2 0 6-15,1 9-6 0,1 1 0 16,-4 4 0-16,-3 4 2 16,0 2 19-16,-5 3-8 15,-1 5 49-15,-2 5-23 16,1 3 26-16,2 4-37 16,5 0 10-16,8-4-23 15,3-4-14-15,0-10-1 16,0-8-15-16,15-7 2 15,7-7-2-15,2 0-39 16,-1-22-157-16</inkml:trace>
  <inkml:trace contextRef="#ctx0" brushRef="#br0" timeOffset="369523.9536">6900 1305 551 0,'0'0'76'16,"0"0"20"-16,0 0-50 15,0 0-46-15,0 0 0 16,-3-72 4-16,7 43-2 16,8-3 1-16,-3 1 7 15,6-1-5-15,-5-1-10 16,-2-3-10-16,-2-3 13 15,-3 2-23-15,1 3 20 16,-4 5-6-16,0 8 11 0,0 4 10 16,0 7 3-16,0 6-12 15,0 4-1-15,-4 0-14 16,4 0 5-16,-8 11 9 16,-2 16 9-16,-6 9 0 15,-1 5-9-15,1 1 3 16,1 0-1-16,0 2 4 15,4-5 10-15,2-2-6 16,1 0-4-16,2-2-1 16,1 1 0-16,2 1-3 15,3-6 0-15,0-4-2 16,0-1 0-16,0-9 0 0,8-5-4 16,-1-2 2-16,8-4-5 15,0-6-22-15,1 0-57 16,-2-8-158-16</inkml:trace>
  <inkml:trace contextRef="#ctx0" brushRef="#br0" timeOffset="370632.4833">6679 1397 336 0,'0'0'107'0,"0"0"36"0,0 0-139 15,0 0 14-15,-2-87 51 16,16 46-16-16,8-7-14 16,7-3-22-16,0 0-11 15,3 0 5-15,-1 0-11 16,-1 3 0-16,-8 5-1 15,-8 11 4-15,-6 15-3 16,-6 6 0-16,-2 10-8 16,0 1 0-16,0 0-25 15,-13 16 17-15,-5 12 16 0,-5 10 8 16,-2 8 2-16,3 6-6 16,1 4 3-16,0 0-4 15,5 1 5-15,7-2-5 16,4-7-3-16,5-6 9 15,0-13-9-15,15-6 1 16,4-6 4-16,7-11-1 16,2-4-3-16,5-2 6 15,3-8 4-15,-2-11 1 16,-4-5-12-16,-6 2-12 16,-11-2-21-16,-6 1 32 15,-7 3-15-15,0 3 5 16,-7 4 4-16,-8 4-64 15,-4 7-2-15,4 2 68 16,-1 0 5-16,2 4 18 0,5 14-1 16,3 3-15-16,5 1-4 15,1 0-10-15,0-5 12 16,13-3 4-16,4-6-1 16,3-4 20-16,4-4-21 15,-4 0 5-15,2-9 12 16,-3-12-9-16,-7-7-20 15,-4-1-18-15,-4 0-8 16,-4 9 2-16,0 6 30 16,-4 9-13-16,-5 4 17 15,0 1 0-15,1 0 11 16,0 2 9-16,3 7-20 0,5 1 0 16,0 0-21-16,0-1 0 15,12-1 21-15,0-1 8 16,0-5 24-16,3 1-17 15,1-3-8-15,-1 0 5 16,9 0-4-16,0 0-2 16,3-8 0-16,4-4-6 15,2 0 0-15,1-4-5 16,-1-1 5-16,-5-1-16 16,-1-3-27-16,-6 1 6 15,-3 1 28-15,-5-4-4 16,-5 5-33-16,-1 6 24 15,-7 4 22-15,0 7 40 0,0 1 2 16,0 0-40 0,0 0-2-16,0 0 4 0,0 6-2 15,0 6 3-15,0 5-3 16,0 1-2-16,0 0 10 16,0-1-1-16,9-5-8 15,6-4-1-15,6-6 2 16,7-2 15-16,4 0-3 15,8-12-12-15,3-5-2 16,7 0-52-16,-1 0-82 16,-7 7 62-16,-9 4 56 15,-8 6 16-15,-9 0 27 16,-7 0-2-16,-3 14-18 16,1 1-6-16,-2 4-1 0,4-2-45 15,-3-5-131-15</inkml:trace>
  <inkml:trace contextRef="#ctx0" brushRef="#br0" timeOffset="372259.8698">5620 2585 328 0,'0'0'122'16,"0"0"-30"-16,0 0-54 15,0 0 23-15,0 0-1 16,91-43-11-16,-67 15-11 16,-2-7-18-16,-1-2-18 15,-2 1-2-15,-5 2-5 16,-2 1 3-16,-8 5-9 15,-2 2-16-15,-2 10 16 0,0 7-16 16,0 8 22-16,0 1-23 16,-6 4 8-16,-2 14 18 15,1 8 4-15,1 8-1 16,3 2 4-16,3 1-4 16,0 0 0-16,0-10 1 15,0-7-1-15,9-5 3 16,6-8-4-16,0-4 10 15,4-3 3-15,6 0-3 16,2-11-9-16,3-8 14 16,0-2-15-16,-2-1-6 15,-1 0-4-15,-1 0-3 16,-4 2 6-16,0 4-8 16,-5 6 15-16,-1 2 0 0,-1 5 0 15,0 3 0-15,-2 0 6 16,-1 2-4-16,-1 10-4 15,-2 8 5-15,-8 6-13 16,-1 4 17-16,0 2-7 16,-1-5 7-16,-7-3-1 15,5-11 9-15,2-6-10 16,1-4-5-16,0-3-11 16,0 0 0-16,0 0-5 15,13-19 15-15,8-6-14 16,7-1-8-16,1 2 23 0,-3 6 2 15,6 2-2 1,2-1 0-16,5 1-2 16,4-1-8-16,-1-1-14 15,-8 1-21-15,-10 2-33 0,-13 3 48 16,-11 7 18-16,0 3-21 16,-29 2-72-16,-8 7-89 15,-8 16 194-15,-1 4 108 16,7 7-8-16,3 3-9 15,8 6-13-15,7 0-32 16,9-8-14-16,9-9-32 16,3-9-3-16,3-8-6 15,15-9 9-15,6 0 20 16,4-7 28-16,4-18 2 0,-4-8-29 16,-1-8-15-1,-9-2 2-15,1-1-8 0,-8-2 13 16,-4 3 9-16,-6-3-13 15,-1 2-4-15,0 5 7 16,0 6-3-16,0 16 7 16,0 7 12-16,0 8-23 15,0 2-5-15,0 0-13 16,3 14-60-16,0 13 56 16,-1 10 5-16,1 3 12 15,3-3 12-15,0-1-11 16,6-5 1-16,4-9-2 15,5-5-14-15,4-7 14 16,2-10 0-16,3 0 0 16,4-5-15-16,5-15-11 0,0-1-15 15,-2-2-64-15,-7 2 66 16,-6 4 29-16,-8 3 10 16,-8 6 32-16,-5 3-13 15,-3 3 8-15,0 2-27 16,0 0 5-16,-8 0 3 15,-2 12 19-15,-3 3-18 16,-1 5 11-16,8 0-19 16,6-3-2-16,0 1-11 15,3-6 10-15,17-4-14 16,5-4 6-16,8-4-4 16,0-1 13-16,-2-19-33 0,-3-3-11 15,-10-7 35-15,-4-5-53 16,-7-1 63-16,-7-2 56 15,0 0-30-15,0 0-11 16,-13 4 17-16,-6 3-9 16,-1 7 33-16,-1 5-15 15,4 8 12-15,4 4-26 16,7 5-27-16,0 2-18 16,6 2-6-16,0 13-131 15,0 4 1-15,6-9-134 16</inkml:trace>
  <inkml:trace contextRef="#ctx0" brushRef="#br0" timeOffset="372523.9233">7244 2065 525 0,'0'0'20'16,"0"0"29"-16,0 0-46 15,0 0-3-15,0 0 0 16,-68 90 13-16,60-57 22 16,2 3-14-16,3-4 6 0,3-3-18 15,0-4-8 1,0-5 12-16,12-6-13 0,4-7-4 16,10-7 3-16,8 0 0 15,8-5 1-15,7-15-90 16,-4-10-417-16</inkml:trace>
  <inkml:trace contextRef="#ctx0" brushRef="#br0" timeOffset="373348.2984">7759 2094 475 0,'0'0'36'16,"0"0"5"-16,0 0-33 16,-84 78 22-16,62-42 3 15,8 0 6-15,6-2-17 0,6-1-21 16,2-6 14-16,0-5-15 16,13-9-6-16,4-6 6 15,5-7 5-15,2 0-3 16,1-17-1-16,-2-7-1 15,-2-4-6-15,-5-3-16 16,-4-2-2-16,-6 3-32 16,-3 1 36-16,-3 5-12 15,0 8 32-15,0 3 2 16,-6 9 24-16,3 2 15 16,0 2-34-16,3 0-7 15,0 0 0-15,0 2-10 16,0 7 9-16,0 6-27 15,11-4 28-15,2 4 9 16,2 0-4-16,1-1-1 16,-2 0 8-16,0-3-6 0,-1 0-5 15,-1 0-1-15,-2 0 9 16,-3-2-5-16,-2-1 5 16,1-2 1-16,-2 1-9 15,-2-3-2-15,-2 4 6 16,0-1-13-16,0 2 0 15,-2-3 3-15,-5-2 5 16,4-2 19-16,3-2-19 16,0 0-12-16,10-6-19 15,14-16 29-15,15-10-28 16,1-2-70-16,2-3-19 0,-9 2 57 16,-3 8 62-1,-11 3 42-15,-8 9-8 0,-4 4 8 16,-6 5-7-16,1 4 24 15,-2 2-27-15,1 0-32 16,2 2 0-16,5 8 0 16,5 4 0-16,4 1-1 15,3-3-21-15,6 0-46 16,-2-7-68-16</inkml:trace>
  <inkml:trace contextRef="#ctx0" brushRef="#br0" timeOffset="374383.2027">8797 1768 589 0,'0'0'76'15,"0"0"-42"-15,0 0-29 16,-57 79-5-16,57-52-35 16,0-3 16-16,21-5 17 15,13 0-4-15,2-1 12 16,-6-2-5-16,-2-1 15 0,-14 0-9 16,-5-3-7-16,-9 3 0 15,0 4-15-15,-12 3 15 16,-10 5 13-16,-4 1 13 15,1 0 1-15,2-7-17 16,10-5 19-16,6-6-29 16,7-7-15-16,0-3 10 15,5 0-20-15,21-13 18 16,11-11-1-16,6-2-52 16,-2-1-26-16,-4 5 86 15,-7 3 21-15,-5 0 4 16,1-1 12-16,-4 3-32 15,-1-2 14-15,-5 0 4 0,2-1 7 16,-1-5-23 0,2 2 1-16,-4-5-8 0,4-2-2 15,-4-1-6-15,-9-2 1 16,0 0-6-16,-6 6 7 16,0 6-3-16,0 8 9 15,0 6 0-15,0 7 0 16,-6 5-8-16,-10 19 8 15,-2 13 18-15,0 8 10 16,3 3-2-16,9 2-22 16,6-7-4-16,0-4 3 15,7-9 3-15,8-9-6 0,5-8 0 16,-2-7-5 0,1-6-4-16,-3 0-44 0,-8-17-78 15,-8-14-318-15</inkml:trace>
  <inkml:trace contextRef="#ctx0" brushRef="#br0" timeOffset="374510.5477">9137 1847 608 0,'0'0'0'0,"0"0"-146"15,0 0-252-15</inkml:trace>
  <inkml:trace contextRef="#ctx0" brushRef="#br0" timeOffset="375547.8506">9418 1966 576 0,'0'0'109'16,"0"0"-63"-16,0 0 15 15,0 0-44-15,0 0 16 16,-90 27 6-16,81-10-39 15,3 7 0-15,4-1-10 16,2-2 0-16,0-3 10 16,5-5 1-16,9-4 1 15,-3-6 5-15,-2-3-7 16,-1 0 11-16,-2 0-11 0,3-6 6 16,-2-5-6-16,-2-4-8 15,-1-2-6-15,-4-2-13 16,0 0 6-16,0 5-2 15,0 4-3-15,0 6 25 16,0 4-9-16,-1 0-4 16,-4 8 3-16,-2 9 11 15,-1 6 8-15,4 1 1 16,4-4-5-16,0-3-6 16,0-6 2-16,15-6-3 15,4-5-1-15,5 0-2 16,1-13-4-16,-1-11-35 15,-2-5 9-15,-5 0-15 16,-4-2 51-16,-2 4 14 0,-2 2 0 16,-2 6-12-16,-4 7 22 15,3 4-3-15,-1 6-1 16,-1 0-20-16,2 2-3 16,1 0 2-16,1 0-1 15,-2 8-4-15,0 7 1 16,-1 5 4-16,0 0 1 15,-3 0 10-15,2 1 14 16,1-6-3-16,-1-4 2 16,5-3-11-16,0-3-5 15,8-4 8-15,8-1 16 16,9-1 3-16,6-13-24 16,1-5-5-16,-7 2-5 0,-7 2-3 15,-9 3 2-15,-9 0 1 16,-8 7-12-16,-1 2 9 15,0 1-1-15,0 2 0 16,-6 0-6-16,-9 5 10 16,2 12 27-16,-3 5-21 15,5 3-6-15,1 3-1 16,5-1 1-16,5-1 0 16,0-7 1-16,0-4-1 15,0-2 0-15,5-9-1 16,5-4-7-16,5 0 8 15,9-9 10-15,4-16-10 16,1-4-13-16,-6-3-29 0,-6 1 9 16,-7 5 29-1,-5 7 2-15,-2 3 4 0,-3 9-2 16,0 2 1-16,0 5-1 16,0 0-12-16,0 3 2 15,0 11 10-15,-5 6 11 16,-2 1 0-16,7-4-10 15,0-4-2-15,0-4 1 16,0-6-12-16,4-3 12 16,13 0 8-16,10-5 26 15,5-10-16-15,1-4-17 16,-3 4 8-16,-8 5-9 0,-5 5 0 16,-5 2 0-1,-5 3-1-15,-1 0-9 0,-6 17-11 16,0 9-1-16,-4 9-7 15,-23 4-79-15,-12-2-284 16</inkml:trace>
  <inkml:trace contextRef="#ctx0" brushRef="#br0" timeOffset="379053.5637">28614 7516 106 0,'0'0'76'16,"0"0"16"-16,0 0-16 15,0 0-13-15,0 0-3 16,0 0 7-16,0 0-24 16,17-64 15-16,-16 58-13 15,-1 2-9-15,0 3-8 16,0-3-16-16,0 4 22 16,0 0-21-16,2-1 8 15,-2 1-6-15,1 0-7 0,1 0 5 16,-2 0-6-1,3 0-7-15,1 0-3 0,0 0-8 16,4 14 11-16,1 5-2 16,1 4 1-16,1 5 1 15,-2 2-1-15,2-1 5 16,0 2-4-16,0-5 0 16,3-5 0-16,-2-4 3 15,3-6-3-15,-3-5 0 16,4-4 2-16,6-2 4 15,3 0-1-15,8-4 0 16,1-14-3-16,2-1 4 16,-2-2-6-16,-4-2 3 15,-2 1-2-15,-2 1 0 16,-7 5 0-16,-4 6-1 0,-8 4 0 16,-4 4-1-16,-1 2-6 15,-2 0-19-15,1 0-43 16,4 0-40-16,5 11 47 15,1 5-24-15,-2-2-64 16,-3-4-142-16</inkml:trace>
  <inkml:trace contextRef="#ctx0" brushRef="#br0" timeOffset="381818.7564">24742 13466 590 0,'0'0'28'0,"0"0"-28"15,0 0-1-15,115-7-22 16,-75 7 23-16,-4 0 1 16,-3 0-1-16,-5 0 7 15,1 0-12-15,-3 3 12 16,0 1-4-16,-7 0-3 15,-4-1-1-15,-6 0 1 16,-3-2-10-16,-5 1 8 16,-1-2 1-16,0 0 2 0,0 0 8 15,-1 0-6 1,-17 0-3-16,-6-9-21 16,-6-2-5-16,-6 4 25 0,-2-3-10 15,-5 1 3-15,-1 2-16 16,1 2 22-16,0 0 2 15,8 3 0-15,9-1 1 16,5 3 14-16,7-2-6 16,8 2-6-16,2 0-5 15,4-1 2-15,0 1 0 16,0 0 0-16,0 0 0 16,0 0 0-16,12 0 0 15,7 0 8-15,8 0 14 16,9 0 3-16,5 0-2 15,1 0-3-15,3-2-8 0,-6 0-2 16,-5 2 2 0,-4 0-6-16,-6 0-1 0,-7 0-5 15,-3 0 0-15,-8 0-8 16,0 2-27-16,-5 1 4 16,-1 1-9-16,0-1-37 15,-5-3 40-15,-13 2 24 16,-9-2 13-16,-3 0 7 15,-3 0-3-15,2 0-1 16,1-4 1-16,2 1 12 16,2 3-13-16,6 0-3 15,6 0-11-15,6 0 10 16,4 0 0-16,4 5 1 0,0 0 0 16,3 4-5-1,17-4 5-15,6 0 7 0,7 0 14 16,2-3-2-16,1-2-13 15,-1 0-6-15,-2 0 0 16,0 0-7-16,-4 0-67 16,-5 0-174-16</inkml:trace>
  <inkml:trace contextRef="#ctx0" brushRef="#br0" timeOffset="388013.4671">23365 15378 493 0,'0'0'49'0,"0"0"9"16,0 0-29-16,0 0 4 16,0 0 2-16,0 0 20 15,0 0-10-15,-1-4-16 16,1 4-8-16,6 0-12 15,6 0-9-15,5 0 1 16,3 0 1-16,1 0-2 0,3 0 0 16,2 1 2-1,6 2-2-15,2-2 4 0,4-1-3 16,1 0-2-16,-1 0-1 16,-4 0-2-16,-7 0-19 15,-9 0-13-15,-6 0 5 16,-8 0 18-16,-2 0-3 15,-2 0 10-15,0 0-10 16,-3 0-6-16,-16 0-2 16,-7 0-7-16,-5 0-7 15,-2 0 12-15,-1 0 16 16,3 0 5-16,2 0 5 16,5 0 6-16,8 0-5 15,7 0 2-15,3 0 7 16,6 0 29-16,0 0-7 0,0 0 0 15,0 0-32-15,3 0 0 16,15 0 0-16,7 0 0 16,6 4 7-16,4 1-15 15,-1-1 10-15,-4 1-2 16,-3-2 0-16,-3-3 1 16,-4 2-1-16,-2 0-15 15,2-2-48-15,-5 0-154 16</inkml:trace>
  <inkml:trace contextRef="#ctx0" brushRef="#br0" timeOffset="392871.9974">6053 2763 333 0,'0'0'62'0,"0"0"-44"16,0 0-14-16,0 0-4 15,0 0 4-15,0 0-2 0,0 0 12 16,35-3 47-16,-17 2-24 15,9-1-24-15,6 2-2 16,10 0 13 0,3 0-22-16,5 2 0 0,0-2 5 15,4 0-6-15,5-2-2 16,-2-12-18-16,-3-3-67 16,-6-3-31-16,-12-1-170 15</inkml:trace>
  <inkml:trace contextRef="#ctx0" brushRef="#br0" timeOffset="393610.5926">9343 2493 555 0,'0'0'82'16,"0"0"-32"-16,0 0-41 16,0 0-6-16,0 0-2 15,81-20 0-15,-50 6 5 0,9 0-1 16,-3 0-2-16,1 2 3 15,-1-1-5-15,-3 4 9 16,0 1-9 0,-5 2-1-16,-8 3 0 0,-5 3-17 15,-5 0-46-15,-3 0-59 16,-6 0-70-16,-2 2-87 16</inkml:trace>
  <inkml:trace contextRef="#ctx0" brushRef="#br0" timeOffset="396381.7044">3712 5852 719 0,'0'0'67'16,"0"0"-42"-16,0 0-25 16,0 0-5-16,-13 75 5 0,-8-24 12 15,3-1-9 1,0-6-2-16,2-7-1 0,4-6 4 15,0-8-3-15,0-4-1 16,6-8 0-16,3-6 0 16,1-4 0-16,2-1 3 15,-3 0-3-15,-1-17 0 16,-2-8-58-16,2-4-49 16,1 4 38-16,3 9 69 15,0 8 40-15,0 6 33 16,0 2-38-16,0 0-25 15,0 0-10-15,1 7 1 16,14 10 4-16,6 7 35 16,6 0 0-16,6 1-10 0,2 1-20 15,1-5-7 1,0-1 0-16,-3-3-3 0,-5-3-15 16,2-6-60-16,-2-6-56 15,-4-2-276-15</inkml:trace>
  <inkml:trace contextRef="#ctx0" brushRef="#br0" timeOffset="396934.2828">4352 5727 742 0,'0'0'16'0,"0"0"37"15,0 0-44-15,0 0-9 16,0 0-9-16,0 0 9 16,12 18-7-16,-11 5 7 15,1 8 13-15,-1 9 6 16,1 4-5-16,1 0-10 16,-3-1-1-16,0-6-3 15,0-10-11-15,0-6-22 16,0-9-19-16,0-4-21 0,-6-8-18 15,0-5 8-15,-3-22 10 16,3-5-275-16</inkml:trace>
  <inkml:trace contextRef="#ctx0" brushRef="#br0" timeOffset="397064.0277">4346 5945 219 0,'0'0'155'0,"0"0"-23"16,0 0-57-16,0 0-42 16,0 0-20-16,0 0 13 15,51 13 27-15,-20 0-11 16,5 2-17-16,6-4-17 15,-2-4-5-15,2-4-3 16,2-3-34-16,1 0-44 16,-4-6-177-16</inkml:trace>
  <inkml:trace contextRef="#ctx0" brushRef="#br0" timeOffset="398228.3263">5466 5707 651 0,'0'0'76'0,"0"0"-2"16,0 0-49-16,0 0-24 15,0 0 0-15,0 0-1 0,-42 67 7 16,17-37 4-1,3-2-4-15,5-7-7 0,4-3 0 16,4-3-3-16,1-6 0 16,3-1-40-16,0-6-3 15,4-2 7-15,-4 0 1 16,2-2 3-16,2-6-84 16,1-1 46-16,0 6 73 15,0 1 74-15,0 2-12 16,0 0-24-16,0 0-13 15,0 0-14-15,7 7-9 16,12 8 13-16,7 4 12 0,5 1-20 16,8-1-5-1,10-2-2-15,12 0-13 0,2-9-97 16,-5-8-235-16</inkml:trace>
  <inkml:trace contextRef="#ctx0" brushRef="#br0" timeOffset="399038.7388">1567 5978 723 0,'0'0'48'15,"0"0"6"-15,0 0-22 16,0 0-32-16,0 0-9 0,0 0 3 16,-43 106 12-1,34-50 1-15,0 0-7 0,3 2-5 16,5-5 5-16,-1-5 6 16,2-9-5-16,0-13-2 15,0-7-19-15,0-9-58 16,0-9-29-16,0-1-123 15,-10-17-85-15</inkml:trace>
  <inkml:trace contextRef="#ctx0" brushRef="#br0" timeOffset="399203.8951">1390 6238 687 0,'0'0'32'16,"0"0"-24"-16,0 0-5 0,0 0-1 15,116 39 7-15,-76-24-9 16,2 3-2-16,1 2-25 16,1 0-77-16,-1-4-139 15</inkml:trace>
  <inkml:trace contextRef="#ctx0" brushRef="#br0" timeOffset="401177.6801">5414 5713 73 0,'0'0'239'0,"0"0"-151"16,0 0-28-16,0 0-1 15,0 0-9-15,0 0 17 0,0 0-10 16,2 0-12-16,-2 0 0 15,0 0-18-15,-2 0 5 16,-1 0-32-16,-1 0-5 16,-1 0 5-16,2 0 0 15,-3 8 0-15,-1 16-1 16,-1 8-5-16,-1 13 1 16,0 11 7-16,-4 3-2 15,4 4 3-15,-4-6-3 16,-1-5 0-16,2-13 5 15,-1-9-2-15,5-13-2 16,2-9 0-16,5-6-1 16,-1 0 0-16,2-1-3 15,0-1 6-15,0 0 2 16,0 0-5-16,0 0 0 0,0 0-1 16,0 2 2-16,0 0-2 15,0-1-5-15,0-1-20 16,0 0-11-16,0 0-32 15,0 0-20-15,-5-8-39 16,-3-15-224-16</inkml:trace>
  <inkml:trace contextRef="#ctx0" brushRef="#br0">5259 5845 448 0,'0'0'151'16,"0"0"-120"-16,0 0 2 15,0 0-33-15,0 0-1 16,0 0-3-16,16-7 1 16,-7 16 3-16,2 10 12 15,5 3 15-15,-1 7 0 16,3 4-14-16,0 1-5 15,1 0-6-15,-1 1 4 16,3-4-6-16,-3 1 0 16,1 0 0-16,1-2 3 15</inkml:trace>
  <inkml:trace contextRef="#ctx0" brushRef="#br0" timeOffset="405472.1516">3269 3662 621 0,'0'0'14'0,"0"0"-12"16,0 0 35-16,0 0-21 15,0 0 11-15,0 0-19 16,0 0-1-16,-16-53-5 0,16 53 4 16,0 0-6-1,1 0 0-15,11 0-1 0,8 0 1 16,2 12 1-16,6 2-1 16,2 6 0-16,1 4 0 15,5 1-1-15,0 1 2 16,4 3-1-16,-1 0 0 15,0 0 0-15,0 0 4 16,-2 3 2-16,-3-4-1 16,-1 1-5-16,3 3 0 15,-3 1 3-15,-2 2 0 16,-3 0-3-16,1-3 12 16,-7 0-9-16,3-3 1 15,-5-1 4-15,2 2-5 0,-1-4-1 16,-6 2 0-16,3-2-2 15,-3-2-3-15,-2-2 3 16,4 2 5-16,-3 2-4 16,0 1 5-16,2 2-5 15,-1 2-1-15,0 2 4 16,0 0-3-16,0-1 6 16,-3-1-4-16,-1 2 3 15,-1 0-4-15,-1-2 1 16,-3-3-3-16,0-3 2 15,1-6-2-15,-7-5 2 16,3-5 0-16,0-5-1 16,-3 0-1-16,0-4 1 0,0 1-4 15,0-1-6-15,0 0-5 16,0 2-5-16,0 3 1 16,0 2 13-16,0 3 2 15,0 2 3-15,0 2 0 16,-6-1-3-16,-1-4 3 15,2 0 3-15,2-5-3 16,2-3 0-16,1 1-6 16,-2-2 5-16,1 0-27 15,-7 0-23-15,-8 0-97 16,2-16-211-16</inkml:trace>
  <inkml:trace contextRef="#ctx0" brushRef="#br0" timeOffset="405883.6096">4066 4584 376 0,'0'0'18'16,"0"0"-14"-16,0 0-4 0,0 0 3 16,0 0 9-1,37 90 17-15,-25-61 31 0,-2 6 0 16,2 2-5-16,0 4-10 16,2 0-20-16,2-4-13 15,-1-1-10-15,6-7 8 16,-3-2-2-16,6-3-4 15,-2-6 0-15,6-6 0 16,2-6 9-16,1-6-7 16,2 0 19-16,0-17-11 15,0-9-2-15,-3-7-10 16,-5-5-2-16,-3-5-9 16,-8-2-38-16,-1 1-57 15,-11 5-93-15,-2 5-108 0</inkml:trace>
  <inkml:trace contextRef="#ctx0" brushRef="#br0" timeOffset="406692.7299">2246 3120 719 0,'0'0'5'15,"0"0"35"-15,0 0-12 16,0 0-26-16,0 0-1 15,0 0 13-15,-8-33-14 16,8 33 0-16,0 0 0 16,0 9-15-16,3 15 15 15,11 7 3-15,2 6 19 16,1 5-21-16,-1-1 9 16,-1-5 0-16,-2-5-7 0,-2-7 0 15,1-5-3-15,-5-5 5 16,-4-6 3-16,-1-2-16 15,-1-3-6-15,-1-3-14 16,0 0-45-16,0 0-26 16,0-7-88-16</inkml:trace>
  <inkml:trace contextRef="#ctx0" brushRef="#br0" timeOffset="407129.6755">2434 2998 699 0,'0'0'26'0,"0"0"36"15,0 0-55-15,0 0-7 16,0 0-47-16,0 0 18 16,19 36 27-16,-13-14 2 15,-1 1-6-15,-4 2 0 16,1-2 10-16,-2-1-4 15,0 0 1-15,0-2 21 16,0-2-22-16,-3-5 0 16,-6 0-2-16,-3-2 12 15,0 2-20-15,-5 0 15 16,1-5-5-16,7-2 7 16,6-3 2-16,3-3-9 0,0 0-2 15,0 0-7-15,0 2-12 16,0 1 2-16,6-1 19 15,12 3 9-15,3-1 21 16,6-2-3-16,1-2-1 16,5 0-12-16,-2 0-10 15,-4 0-2-15,-3 0-2 16,-6 0-18-16,-2 5-37 16,-1-1-37-16,3-1-79 15,-3-3-75-15</inkml:trace>
  <inkml:trace contextRef="#ctx0" brushRef="#br0" timeOffset="408351.6723">2902 3084 499 0,'0'0'102'0,"0"0"0"15,0 0-28-15,0 0-32 16,0 0-7-16,0 0 19 16,-22-31-26-16,19 31-17 15,-2 0-11-15,-5 0 0 16,-2 11 0-16,-4 9 2 0,1-1-1 16,0 1-2-1,9-2-3-15,4 0-5 0,1-1 6 16,1-2 2-16,0-6 1 15,0-2-11-15,0-2-9 16,9-1 8-16,1-3 1 16,8-1 11-16,0 0-5 15,4 0 3-15,-2 0 2 16,-2 2-1-16,-8 1 1 16,3 4-2-16,-5 1-4 15,1 3-5-15,-1 4 0 16,0 2 6-16,-2 4 1 15,-3 1 2-15,0 2-3 16,-3 0 5-16,0-1 1 16,0-1-1-16,-1-1-3 15,-8-2-5-15,-4 5-23 0,-4-4-71 16,-5 0-182-16</inkml:trace>
  <inkml:trace contextRef="#ctx0" brushRef="#br0" timeOffset="411482.8818">4173 5828 220 0,'0'0'63'0,"0"0"-7"15,0 0-12-15,0 0-42 16,0 0 16-16,0 0 22 0,0 0 11 16,-10-29-6-1,10 26-15-15,0 3 10 0,0 0-13 16,-2 0-14-16,2 0 4 16,0 0-17-16,0 0 0 15,0 0 4-15,0 0-4 16,0 0 2-16,0 0-2 15,0 0 0-15,0 0 3 16,5 0-1-16,12 0-2 16,2 3 7-16,6 0-5 15,2 3 5-15,1-1-6 16,5 1-1-16,-3 0 1 0,-2 2-1 16,-1 0 4-16,-5-2 0 15,-5 0-4-15,-3 0 3 16,-3-3-3-16,-5 4 0 15,0-5 0-15,-3 2 0 16,0 1 2-16,-2-2-2 16,2 0 4-16,-1 2-4 15,1-4 2-15,0 2 1 16,-2-1-2-16,4 1-1 16,-1 2 7-16,2-2-7 15,-3-1-2-15,0-1 2 16,0-1 1-16,-3 0 1 15,0 0 3-15,0 0-2 0,0 0-3 16,0 0 2-16,0 0-2 16,0 0 0-16,0 0-19 15,0 0-17-15,0 0-55 16,0 0-92-16,0-6-208 16</inkml:trace>
  <inkml:trace contextRef="#ctx0" brushRef="#br0" timeOffset="414324.0771">4020 3641 566 0,'0'0'38'0,"0"0"50"16,0 0-50-16,0 0-37 16,0 0 13-16,0 0 4 15,-5-25-4-15,2 25-6 16,3 0 1-16,0 0 2 15,0 0-8-15,0 0-5 16,0 0 2-16,0 0-5 16,0 9-1-16,0 4-2 15,0 6 8-15,0 3 1 16,0 0 7-16,8-3-16 16,2-2 13-16,0-7-10 15,1 0 3-15,5-3 2 16,-2-5 3-16,-1-1-3 0,-4-1 5 15,3 0-5 1,-5 0 2-16,-2 0 0 0,-1 0 1 16,-2-3 6-1,-2 2-5-15,1 0 3 0,-1 1 2 16,0 0-3-16,0 0-6 16,0 0-6-16,0 0 5 15,0 0-19-15,0 1 9 16,0 12 10-16,0 2 1 15,2 1 0-15,1-2 6 16,0-3-5-16,1 0-1 16,2-2-2-16,2-2-3 0,-2 0 5 15,4-3 0 1,-3-1 4-16,1-1-4 0,-2-2 0 16,0 0 0-16,1 0 0 15,-2 0 5-15,1-9 0 16,0-5 0-16,-3-3-4 15,4-1-1-15,-7-3-1 16,0 1-1-16,0-1-8 16,-4 4-7-16,-4 4 11 15,1 5-6-15,2 4-17 16,1 4 27-16,2 0-25 16,1 0 18-16,1 0 9 15,0 8 8-15,0 3-8 16,0 2-8-16,0-3-6 15,0-1-10-15,7 1 24 0,2-5 3 16,-1-3-3 0,-5 0 0-16,4-2 8 0,-4 0-3 15,3 0 5-15,3-2 0 16,1-11 26-16,1-8-18 16,1-5-7-16,0-8 4 15,-2-4 0-15,-2-2-2 16,2 1-13-16,-4 3 3 15,-6 7 2-15,0 4-3 16,0 4-2-16,0 4 2 16,0 5-2-16,0 7 0 15,0 2 1-15,0 3 4 16,0 0-5-16,0 0-8 16,0 3-26-16,0 11-2 0,0 11 36 15,3 4 2-15,5 5 1 16,2 2 4-16,2-4-6 15,0-6-2-15,3-6-6 16,-2-6-2-16,2-5 7 16,0-5 4-16,3-4 8 15,4 0-10-15,-1-4 9 16,6-15 5-16,-2-8-8 16,-1-2-4-16,-4-1-1 15,-7 0 0-15,-2 1 3 16,-7 2-4-16,-4 0 2 0,0 3-1 15,0 1-1 1,0 5 0-16,-6 4-3 0,0 2 9 16,3 4-6-16,3 4 7 15,-3 4-10 1,3 0 3-16,0 0-1 0,0 0-6 16,0 0-15-16,0 2-10 15,0 13 25-15,0 3 6 16,0 3-3-16,0 2 4 15,6-3 2-15,2 2-2 16,-1-2 3-16,2-2-2 16,0 0 6-16,-3-4 3 15,4-2 0-15,-2-3-5 16,-1-4-3-16,2-3-1 0,3-2 8 16,2 0-9-16,3-3 20 15,0-11-6-15,2-5-5 16,-1-1-2-16,-6 1-3 15,-1 0-1-15,-8 5 3 16,-2 5 0-16,-1 3 5 16,0 6 5-16,0 0-16 15,0 0-2-15,0 0-5 16,0 0 2-16,0 0 0 16,0 3-3-16,0 11 8 15,3 1 2-15,1-1 2 16,1 1-4-16,-1-6-2 15,1-1 0-15,1-2 2 0,1-2-3 16,-2-1 3 0,1-2 0-16,0-1 3 0,3 0-1 15,1 0 4-15,5-9 6 16,-2-4 0-16,-2-1-8 16,-2 0 8-16,-6 1-3 15,1-2-1-15,-4-2-4 16,0-2 4-16,0-2-8 15,0 0 0-15,0 1 2 16,0 0-2-16,-7 6-2 16,4 3 2-16,0 5 1 15,3 4-1-15,-2 1-2 0,2 1-3 16,0 0-3 0,0 0-17-16,0 0-14 0,0 0 6 15,0 8 13-15,5 4 19 16,5 0 1-16,-1 2 0 15,2-1 3-15,0 1-6 16,0-4 3-16,3 5 0 16,0-1 0-16,0 3 1 15,-1-2 1-15,-2-1 2 16,-2 0-4-16,-2 0 0 16,-4-3 0-16,0-3 0 15,-3-2-11-15,0-1 11 16,3-5 7-16,-3 0-7 0,3 0 1 15,0 0 0 1,3-7-1-16,6-15 6 0,0-3-6 16,4-4-18-1,-1 5 17-15,-3 8 1 0,-3 3 1 16,-3 4-1-16,-3 4 10 16,3 0-8-16,-4 4 6 15,-2 0 2-15,0 1 10 16,0 0-4-16,0-2-6 15,0 2-3-15,0-1-5 16,1-1 6-16,-1-1-8 16,0 1 1-16,3 2-1 15,-3 0 0-15,0 0-7 16,0 2-27-16,1 13-18 0,2 9 32 16,2 1 20-16,1-2 8 15,3-3-5-15,4-3-3 16,1-4-1-16,3-7-8 15,-3-6 3-15,7 0-1 16,-2-11-27-16,-1-10-70 16,-3-3-86-16,-8-1-76 15</inkml:trace>
  <inkml:trace contextRef="#ctx0" brushRef="#br0" timeOffset="414464.382">5347 3352 298 0,'0'0'135'16,"0"0"-41"-16,0 0-56 15,0 0-15-15,0 0-23 0,0 0-5 16,0 0-30-16,18 12-85 16,-12-12-202-16</inkml:trace>
  <inkml:trace contextRef="#ctx0" brushRef="#br0" timeOffset="418736.7597">4412 4925 345 0,'0'0'107'16,"0"0"-34"-16,0 0-50 0,0 0-19 15,0 0 4-15,0 0 24 16,0-3 13-16,0 1-1 15,0-1-9-15,0 0 1 16,0 0-19-16,0-2 3 16,-2-1-14-16,-1 0 4 15,2-4-6-15,-2 0 0 16,3-3-3-16,0-3-1 16,-2-1 0-16,2-2 7 15,0-5-4-15,0-3-2 16,0 1-1-16,0-1-9 15,2 2 6-15,2 4 2 16,4 4-5-16,-1 0 6 0,-1 3 0 16,0 4 0-1,-1 1-6-15,1 1 8 0,2-2-2 16,0-1 0-16,4-2 2 16,4-2-9-16,-1-2 6 15,0 0 1-15,3 2 0 16,0 0 0-16,4 3-1 15,-4 1 1-15,0 0-2 16,4 3 2-16,-5 3 0 16,1-2 0-16,-3 2 0 15,-2 2 0-15,5 2-2 16,3 0-3-16,1-1 5 0,2-3 0 16,-1 2 0-16,-3 1-2 15,-2 1 10-15,-4 1-8 16,-2 0 0-16,-2 0-1 15,-4 0-3-15,3 0 2 16,0 3-6-16,-2 5 6 16,4-1 2-16,-2 3 0 15,6 0 0-15,-3-3 0 16,1 2-2-16,2-3 2 16,0 1 4-16,-5 0-4 15,1 0-2-15,-1 2 0 16,-1 2 1-16,0-2 1 15,1 2-1-15,-2-1 3 0,3 1-3 16,-3 1 4-16,1-3-3 16,0 4 1-16,-1-4 2 15,5 1-3-15,-2-3-1 16,0 3-1-16,-3-3 4 16,1-3 0-16,-3-1-1 15,-3-2 2-15,1 1-3 16,-2-1 2-16,-2-1-2 15,1 0 0-15,-1 0 8 16,2 0-8-16,-1 1 0 16,-1-1 0-16,0 0 11 15,0 0-6-15,0 0 3 0,0 0-1 16,0 0-3-16,0 0 3 16,0 0-7-16,0 0 0 15,0 0 1-15,0 0-1 16,0 0 2-16,0 0 6 15,0 0-8-15,0 0 3 16,0 0-3-16,0 0 0 16,0 0-3-16,0 0 7 15,0 0-8-15,0 3 4 16,0-1 0-16,0 0 0 16,0 1-5-16,2 4 11 15,-1-3-6-15,2 5 2 16,0-1-2-16,2 3 1 15,-2 1 0-15,4 1 7 16,-4 3-8-16,3 1 0 16,0 0 0-16,-1 2 1 15,-1-2-1-15,2-3 3 0,-3 0-2 16,0-3-1-16,-2-4 0 16,1 0 0-16,1-1-3 15,0-2 2-15,-3 1 1 16,0-3-1-16,0 0 4 15,3-1-5-15,-3-1 2 16,0 0-2-16,0 0 2 16,0 0 0-16,0 0 4 15,3 0-4-15,-3-5-13 16,0-20-10-16,5-10-142 0,-5-9-352 16</inkml:trace>
  <inkml:trace contextRef="#ctx0" brushRef="#br0" timeOffset="419124.8968">5265 4495 582 0,'0'0'36'0,"0"0"35"15,0 0-71-15,0 0 3 0,0 0 1 16,0 0-4-16,40-6-1 16,-29 9-4-16,-1 9 4 15,2 2-1-15,-3 4 2 16,4 3 0-16,-5 4 12 16,-2 2-7-16,-2 1-3 15,-2 1 10-15,-2 4-12 16,0 2 9-16,0 5-7 15,-11-1-2-15,-5 1 5 16,1-6-5-16,0-5 3 16,5-6 15-16,2-8-18 15,5-8 0-15,3-4-11 0,0-3-3 16,0 0 5 0,0 0-13-16,0-2-48 0,0-15-139 15</inkml:trace>
  <inkml:trace contextRef="#ctx0" brushRef="#br0" timeOffset="420209.2802">5316 4763 156 0,'0'0'91'16,"0"0"-63"-16,0 0 15 15,0 0 56-15,0 0 19 16,0 0-95-16,-11-22-19 16,11 19 40-16,-3 0-20 15,3 2-8-15,0-1-9 16,0-1 20-16,0-4-11 16,0 0 14-16,0-8-18 15,0-2 14-15,0-6-15 16,0-2-5-16,6-3 0 15,3-5 5-15,4-2-7 0,1-3-3 16,4-2 1-16,0 4-2 16,1 3 0-16,2 5 0 15,-3 6 0-15,7 3 1 16,-1 7-2-16,1 2 2 16,4 2-2-16,-1 3 1 15,1-1-2-15,-1 4-3 16,2-3 8-16,0 0-3 15,1-1 1-15,7-1 2 16,-2-3-6-16,2 1 4 16,-1-3-2-16,-4 2 1 15,0 1-8-15,-5 4 8 16,-1 0 0-16,1 3-3 0,2 0 3 16,3 1-2-16,0-2 0 15,1 2 0-15,-7-2 4 16,-2 1 3-16,-6 2-5 15,-3 0-1-15,-3 0-1 16,-1 0-3-16,-3 0 2 16,6 6 1-16,-3 2 0 15,2 2 1-15,0-1-3 16,2 2 4-16,2 0-5 16,0 0 10-16,1 0-5 15,-2 0 4-15,-1 2 0 16,-1-1-4-16,-3 1 1 15,3 1-1-15,-4 2 0 16,2 1 3-16,-4 0 4 0,6 2-7 16,-2 1 0-16,-2 0 0 15,2-1-5-15,-2-2 4 16,0-1 1-16,-2-2 7 16,-1-1-7-16,1-1 0 15,-2-6 0-15,-4-1 1 16,-1-3 1-16,-2-2 4 15,0 0-12-15,0 0 12 16,0 0-12-16,0 0-6 16,0-13-30-16,0-12-148 15,-12-9-347-15</inkml:trace>
  <inkml:trace contextRef="#ctx0" brushRef="#br0" timeOffset="420715.7607">6576 4143 491 0,'0'0'82'0,"0"0"-24"15,0 0-58-15,0 0-3 0,0 0 2 16,0 0-5-16,9 0 6 16,-3 13 0-16,3 1 7 15,1 4 13-15,-1 3-6 16,0 4 2-16,0 4 3 16,0 1-7-16,0 2 1 15,1 3 5-15,-2-3-3 16,-2 1-7-16,0-2 1 15,0-3-4-15,-2-3-2 16,-1-5 3-16,0-3-1 16,-3-3-5-16,3-1-2 15,-3-2 2-15,0-2 5 16,0-1-4-16,0 0-1 0,0-4 3 16,0 1-3-16,-6 0 5 15,-7-1-5-15,-4 0 13 16,-8-2-12-16,-2 0 1 15,-1-2 3-15,4 0-5 16,6 0 0-16,0 0 3 16,2 0-3-16,-5 3-26 15,-1 7-98-15,-2 1-111 16</inkml:trace>
  <inkml:trace contextRef="#ctx0" brushRef="#br0" timeOffset="424166.3165">4410 4076 99 0,'0'0'131'0,"0"0"-87"15,0 0-19-15,0 0 3 16,0 0-10-16,0 0-7 16,0 0 18-16,-16-12-6 15,14 10 36-15,2 2-31 16,-1-3-7-16,-1 3 24 16,2 0-21-16,0 0 12 15,0 0-18-15,0 0 1 16,0 0-11-16,0 0-2 0,0 0-6 15,0 0 1 1,0 0-1-16,0-2 2 0,9-1 8 16,8-4-11-16,7-1 5 15,1 1-4-15,2 0 7 16,1 0-7-16,2 1 6 16,3-3 2-16,-2 2 0 15,5 0-6-15,0 2-2 16,1-1 2-16,-1 1-1 15,-2 2 4-15,2 0-5 16,-5 0-1-16,-4 1 1 16,0-1 0-16,-5 2 0 15,-1-2 4-15,-3 3-2 16,0 0 3-16,0 0 0 16,1 0 1-16,1 0-1 0,-4-2 2 15,2-1 4 1,-3-1-11-16,-6 1 1 0,1 1 0 15,-7 2-1-15,0 0 0 16,-1 0 5-16,-2 0-8 16,0 0 3-16,0 0 0 15,0 0 1-15,0 0-1 16,0 0 0-16,0 0-5 16,0 0 5-16,0 0 0 15,0 0-6-15,0 0-7 16,0 0-29-16,0 0-39 15,0 0-96-15,-5-2-71 0</inkml:trace>
  <inkml:trace contextRef="#ctx0" brushRef="#br0" timeOffset="424751.3759">5004 3690 337 0,'0'0'96'16,"0"0"-33"-16,0 0-51 15,0 0-4-15,0 0 5 16,0 0-1-16,10 0-1 16,-2 0 16-16,7 0 2 15,1 0-9-15,5 3 2 16,1 4-15-16,2 0-7 16,3-1 1-16,-3 3 8 15,1 3-9-15,1 0-1 16,-3 1 1-16,0 2 1 0,-4 2 2 15,-1 2-3 1,0 1 0-16,-3 0 2 16,0 0-1-16,-3 2 3 15,-2 3-7-15,-2 0 6 0,-5 4 5 16,-3-1-4-16,0 1 3 16,0 0-2-16,-9 1-3 15,-5-4 6-15,-2-1 13 16,2-3-14-16,0-4 7 15,0-3 6-15,4-3-16 16,2-5-3-16,4-4 10 16,4-2-7-16,0-1-8 15,0 0 7-15,0 0-6 16,0 0 2-16,0 0-26 16,0 0-35-16,0 0-49 0,0-9-272 15</inkml:trace>
  <inkml:trace contextRef="#ctx0" brushRef="#br0" timeOffset="426985.4883">7642 6690 518 0,'0'0'89'16,"0"0"-32"-16,0 0-35 15,0 0-14-15,0 0-6 16,0 0 9-16,22-50 1 16,-12 48 2-16,2 2 1 15,1 0-8-15,5 0 3 0,4 3-4 16,2 13 0-16,3 6 5 16,1 9 6-16,-2 1-11 15,2 5-3-15,-2 1 10 16,-4 0-11-16,-7-1 7 15,1 2-8-15,-8 0 7 16,-5 2-3-16,-3 2 0 16,0 1-3-16,-5 1-2 15,-11 0-6-15,-7-1 6 16,-5-1 7-16,1 0-7 16,-1-1 2-16,-2-2 1 15,-3 5-2-15,-4 0 1 16,-6 5 0-16,-2-1 0 15,-7-4-1-15,-8 2 8 16,-13 4 0-16,-15 5-1 0,-12 5-8 16,-12 1 3-1,-6-1-3-15,-4 2 1 0,0-1 5 16,1-1 30-16,0 0-36 16,-1 5 2-16,-11 0 4 15,-10 0-5-15,-8 6-2 16,-10 4-2-16,-12 1 2 15,2 3-6-15,-1-8 14 16,10-5-3-16,14-5 11 16,3-2 1-16,5-1-8 15,-6-2-8-15,-9-1 0 16,-2-1-5-16,-13 4 5 0,-5 5 5 16,-7 2-5-16,-10 0 3 15,4-9-9-15,8-12 11 16,17-14-5-16,18-11 11 15,14-11-6-15,15-2 1 16,-2-6-6-16,3-1-8 16,-3 0 6-16,-1-1-6 15,2-9 8-15,-12-2 0 16,-4-2 4-16,3-6-4 16,6-4 1-16,8-8-1 15,10-6 4-15,5-8-3 16,5-9 1-16,5 1-4 15,8 0 2-15,8 6 0 0,5 7 1 16,6 3 4 0,6 3 5-16,0 2-6 0,-5 1-3 15,2-1 3-15,6 2-4 16,2-3 0-16,9-2 0 16,2-4 5-16,3-3 2 15,2-1-2-15,4-2-5 16,3 0 0-16,2 2 2 15,5 0-1-15,-5 1 8 16,4 2-7-16,2 1 0 16,7 4 1-16,5-1 0 15,8-1 6-15,2-2-9 16,0-1 0-16,0 0-1 16,0-2 1-16,0-3 5 15,0-3-5-15,0-2-2 0,0 1-6 16,0-1 8-16,0 6 1 15,0 4 3-15,0 3-2 16,0 5-3-16,0 5 2 16,0 2 0-16,0 4-1 15,0-1 0-15,0-2-4 16,0-2-2-16,0 0 5 16,0-2 1-16,0 6 0 15,0 3 0-15,0 3 0 16,0 5-2-16,0 0-1 0,0 4 2 15,0-1-3 1,0 0 3-16,6-2-6 0,21 0 4 16,10-6 2-16,8-1 2 15,1-1-1-15,-1-1 1 16,4 0-1-16,-10 2 0 16,1 1 1-16,-4 3-1 15,-6 4 0-15,1 3-3 16,-7 2-7-16,-3 2-10 15,-2 3-14-15,-1 0 15 16,-3 0-11-16,0 0-7 16,-2 0 3-16,-5 0-19 15,-2 0 13-15,-3 0-15 0,-3-4-31 16,0-3-96-16,0-6-211 16</inkml:trace>
  <inkml:trace contextRef="#ctx0" brushRef="#br0" timeOffset="427314.5125">341 7115 601 0,'0'0'85'0,"0"0"-75"0,0 0-10 16,0 0-8-1,137-54 8-15,-74 35 0 0,4 8 1 16,-1 3-1-16,-8 5 0 16,-1 3-3-16,-7 1 2 15,-3 18 1-15,-8 5-4 16,-11 8 4-16,-4 6-2 16,-13 5-5-16,-5 1 5 15,-6 0-3-15,0 2 5 16,0-4 12-16,-4 2-1 15,-2 3-11-15,3-1-18 16,3 6-63-16,0-5-114 16,0-7-158-16</inkml:trace>
  <inkml:trace contextRef="#ctx0" brushRef="#br0" timeOffset="430209.747">2025 8332 583 0,'0'0'53'16,"0"0"-10"-16,0 0-13 16,0 0-18-16,0 0-12 0,0 0-4 15,-82 100 4-15,73-60 9 16,6 2 2-16,3 1 10 15,0 1-8-15,0-6-8 16,3-4-1-16,14-6-3 16,-1-5 5-16,2-7-5 15,1-6 0-15,-1-6-1 16,2-4 5-16,2 0 3 16,6-10 6-16,-1-10-11 15,3-3 15-15,0-5-12 16,-9 1-5-16,1 1 1 15,-10 5-1-15,-6 4-1 0,-3 6 1 16,-3 5 1-16,0 5 0 16,0 1-1-16,0 0-1 15,0 0-2-15,0 0-12 16,0 12 7-16,0 8 7 16,0 2 0-16,3 2 0 15,6-5-2-15,4-4 2 16,1-1-7-16,2-8 7 15,1-3 4-15,0-3-3 16,0 0-1-16,2 0 0 16,-1-9 2-16,0-5 0 15,-3 2 5-15,-3-3-7 16,-3 1 1-16,3-1 6 16,-6-2-7-16,-2 2 0 0,-2-1-8 15,-2 1 8-15,0 1-1 16,0-1-8-16,0 1 0 15,0 1-7-15,0 7 8 16,0 1-5-16,0 5 1 16,0 0-16-16,0 0-26 15,0 0-10-15,0 0 15 16,0 0 36-16,1 5 4 16,2 1 8-16,-1 0-4 15,1-2 0-15,-3-4 4 16,0 0-5-16,4 0 6 15,-4 0 19-15,0 0 30 16,0 0-3-16,0 0-1 0,0 0-13 16,0-7-13-1,0-5-18-15,-6-2 2 0,-3-3-4 16,0 1 2-16,-4 1 5 16,4 2-6-16,0 6 1 15,1 3-3-15,3 3 4 16,3 1-3-16,1 0 1 15,1 0-1-15,0 0 1 16,0 0 0-16,0 0-5 16,0 0-17-16,0 0 5 0,13 0 17 15,-1 0 0 1,6 1 0-16,1 0-1 16,-1-1 1-16,7 0 0 0,-2 0 0 15,1 0 2 1,4-4-2-16,-1-4 2 0,1-1 0 15,-4 1-1-15,0 2-1 16,-9 3 3-16,-6 2-3 16,-2 1-1-16,-4 0-2 15,0 0 3-15,-1 7 0 16,-2 7-5-16,0 3 12 16,0 1-6-16,0 5 1 15,0 0 2-15,1 1 3 16,4-1-7-16,2-2 6 15,2-2-12-15,3-4 13 0,2-3-11 16,-3-6 7-16,0-2-3 16,2-2 5-16,-4-2 4 15,3 0-7-15,0 0 3 16,3 0-5-16,0-3 3 16,-2-4 9-16,2-2-11 15,-1-3 1-15,2-3-2 16,-4-4-4-16,3-8 4 15,1 2-2-15,-2-3 2 16,2 2-5-16,-2 6-11 16,-1 3 14-16,4 4-4 15,0 3 3-15,1 0 3 16,6 2-8-16,0-1 6 0,-3 3 0 16,-6 1 2-16,-5 1-9 15,-4 4 8-15,-6 0-13 16,0 0-5-16,0 0 1 15,0 0-10-15,-9 12 12 16,-9 5 16-16,2 0 7 16,-2 2 7-16,5 0 0 15,1-1-11-15,4 4 14 16,2-2-10-16,6 0-8 16,0 1 2-16,0-1 2 15,11-1-3-15,4-4 0 16,4-2 25-16,3-3-19 0,-2-5-4 15,2-2 9 1,-3-3-10-16,0 0 7 0,-3 0 4 16,-1-4 1-16,3-9-3 15,-5-1 0-15,-1-1 3 16,0-4-8-16,-3 5-1 16,-3-3-3-16,-2 3 6 15,-1 8-6-15,-3 1 2 16,0 3-3-16,0 2 0 15,0 0-1-15,0 0-11 16,0 0-7-16,0 7 11 16,0 6 4-16,0 5 3 15,0 2 1-15,0 0-3 16,0-4-3-16,2-4 6 16,5-4 0-16,2-4 1 0,0-3-1 15,6-1 3-15,3 0 5 16,6-5 2-16,-3-9 3 15,1-5-6-15,-3 1 5 16,-2 1-10-16,-4 1 3 16,-4 3 2-16,-4 5-7 15,-4 1 5-15,-1 5 1 16,0 2-5-16,0 0 2 16,0 0-3-16,0 0-16 15,0 0 14-15,0 3-13 16,-3 10 13-16,-1 0-1 15,4 2-1-15,0-6 2 16,0-1 1-16,1-3-6 0,8-1 7 16,3-4-1-16,3 0 1 15,3 0 2-15,0 0 0 16,1-3 3-16,-1-6-4 16,-4-3 0-16,-1 0 3 15,-1-2 4-15,-3-1-7 16,4-7 2-16,-4 0-2 15,-1-3 2-15,-2-6-3 16,-2 0 0-16,-4-3 0 16,0-2-6-16,0 0 5 15,0 2 0-15,0 6-2 16,0 5 3-16,0 8-1 0,0 3 1 16,0 4-1-1,0 1 1-15,0 0 0 0,0 1 0 16,0 1 0-16,0-1-6 15,0 1 6-15,0 4 0 16,0 1-1-16,0 0-5 16,0 0-5-16,0 1-13 15,0 15 7-15,0 7 17 16,0 2-5-16,0 2 10 16,0 3-4-16,0 0-1 15,6 2 1-15,0-3 0 16,3 0 3-16,3-1 7 15,0-6 1-15,0-3-10 16,3-5-2-16,-2-3 2 0,5-4-1 16,1-3 12-1,1-2 9-15,7-2-13 0,-2 0-6 16,5 0-2-16,-3-8 13 16,-4-2-14-16,-3 3 3 15,-5-3-3-15,-6 4 0 16,-5 2 0-16,-4 2 2 15,0 2-2-15,0 0 0 16,0 0-12-16,0 0-10 16,0 0 14-16,0 5-1 15,-1 7 8-15,-2 5 1 16,3 5-2-16,0-2-3 16,0-1 5-16,6-3 0 0,7-7 5 15,-2-4-3-15,-1-2 4 16,-1-3-5-16,-3 0 4 15,0 0 3-15,0-4 6 16,0-9-8-16,-2-4-4 16,-4-4-4-16,0-3 2 15,0 0-2-15,0 5-6 16,-4 8 8-16,1 4 2 16,0 5-1-16,3 2 4 15,0 0-5-15,0 0-15 16,0 0 1-16,0 12 6 15,15 0 5-15,1 1 2 0,10-2-1 16,2-6 0-16,11-5 2 16,13 0-2-16,-3-17-51 15,-4-12-257-15</inkml:trace>
  <inkml:trace contextRef="#ctx0" brushRef="#br0" timeOffset="431605.6047">4712 8042 695 0,'0'0'13'16,"0"0"4"-16,0 0-2 15,0 0-11-15,0 0 13 16,0 0 34-16,-2-27-12 0,2 27-6 15,0 0-20 1,-1 0-13-16,1 13-3 0,0 10 3 16,0 7 0-1,0 3 0-15,1-6-2 0,11-3 0 16,1-10 2-16,1-3 0 16,-1-10 3-16,-4-1-2 15,0 0-1-15,0-9 7 16,0-8-5-16,-3-2 5 15,-3 1-4-15,-3 2-1 16,0 2 0-16,0 6-2 16,-4 2 2-16,-1 4-4 15,2 2 1-15,3 0 0 16,0 0-7-16,0 0-5 0,0 8 1 16,0 9 11-16,0-2-2 15,3 1 3 1,9-3 0-16,3-6-9 0,0 3 5 15,0-7 1-15,0-1 3 16,-2-2 0-16,2 0 1 16,-2 0-2-16,-2-8 1 15,-2-1 0-15,0-3 0 16,-5 1 3-16,-1-4-3 16,-1-2 0-16,-1-2 0 15,-1 0-6-15,0 1 6 16,0-1-9-16,0 4 9 15,0 3-4-15,0 4 4 0,0 3-4 16,0 1 0-16,0 3 4 16,5-1-9-16,2 2 7 15,2 0 0-15,3 0-7 16,0 0 7-16,0 7 2 16,0 1 0-16,1 1 5 15,-1 0 3-15,1-1-6 16,-2-3 9-16,1-1-4 15,0-2 2-15,-2-2-6 16,-2 0 0-16,2 0 7 16,4 0-1-16,0 0-2 15,0 0-2-15,4-2-4 0,-3-4-1 16,4 1 0 0,-1-2 0-16,0-1 0 0,-3-1 0 15,-3 1 3-15,-5 1-3 16,-5 3 2-16,-1 1-5 15,-1 0 3-15,0 3 0 16,0 0 5-16,0 0-5 16,0 0 0-16,0 0-5 15,0 3-8-15,0 14 12 16,0 5-3-16,0-1 5 16,0 1-1-16,0-3 0 15,0-5-1-15,3-4-4 16,-1-5 5-16,5-3-2 0,-4-2-9 15,0 0 7 1,3 0 4-16,2 0 0 0,-1 0 1 16,2-4 5-16,-3-3-5 15,3-4 4-15,1 0-2 16,-2-3-2-16,-1 2 5 16,-2-2-3-16,-2 3 3 15,-2-1 2-15,-1-1 6 16,0 0-6-16,0-2-4 15,0 1-2-15,0-2 0 16,-4 1-2-16,-1 0-2 16,1 2 0-16,2 2-8 0,1 6 4 15,1 1 3 1,0 4 2-16,0 0 1 0,0 0-4 16,0 0-3-16,0 0 4 15,-2 0-4-15,2 0 7 16,0 0-2-16,0 0 0 15,0 0 2-15,0 0-7 16,0 0 2-16,0 0 1 16,0 0-1-16,0 0-25 15,3-2-15-15,2 0-26 16,-2-1-37-16,-3 1-98 16</inkml:trace>
  <inkml:trace contextRef="#ctx0" brushRef="#br0" timeOffset="432272.4799">5290 8078 620 0,'0'0'105'0,"0"0"-78"15,0 0-21-15,0 0-2 16,0 0-3-16,0 0 5 15,46-58-4-15,-38 38 12 16,1 2-1-16,0-3-7 16,-3-1-1-16,0-1-1 15,-5 1-1-15,-1-2-1 0,0 3 0 16,0 1-2-16,-4 2 0 16,-5 7-10-16,6 3 9 15,-1 2-2-15,4 3 5 16,0 2-4-16,0 0-1 15,1-1-2-15,15 0 2 16,5 0 0-16,2 2 3 16,2 0-7-16,0 0 6 15,4 0 1-15,-4 4 4 16,-3 3-4-16,-5-1 0 16,-4 1-1-16,-4-3 0 15,-1 3-1-15,-4 0 4 16,1 3-2-16,2 3 16 0,-1 0-12 15,-2 4 8 1,1-4-3-16,4 1-8 0,-2-6 0 16,-2-5 7-16,1 0-8 15,-3-3 0-15,3 0 5 16,4-3 9-16,-1-10 2 16,5-5-6-16,-3-2-9 15,-6 3-1-15,-2 6-3 16,-3 6 1-16,0 5 2 15,0 0 2-15,0 0-2 16,0 9-7-16,0 14 2 16,3 3 5-16,6 3 2 0,6-1 7 15,4-9-9 1,2-5 2-16,6-8-1 0,4-6 5 16,5 0-6-16,4-16-17 15,-1-7-59-15,-5-5-85 16,-11-9-266-16</inkml:trace>
  <inkml:trace contextRef="#ctx0" brushRef="#br0" timeOffset="440260.888">12441 16261 201 0,'0'0'144'0,"0"0"-125"16,0 0-19-16,0 0 30 16,0 0-1-16,0 0 41 15,0 0 30-15,0 0-78 16,0-17 28-16,0 16-31 16,0 1 27-16,0 0-30 15,0 0 10-15,0 0 3 16,0 0-22-16,0 0 22 15,0 0-22-15,-2 0 6 0,2 0-8 16,-1 0-5-16,-1 0 0 16,-1 0-1-16,-2 3 0 15,-1 10 1-15,-2 2 0 16,6 1 3-16,1-4-10 16,1-1 12-16,0-2-5 15,0-6 1-15,0-1-1 16,6-2-7-16,3 0 7 15,4 0 0-15,5-7 6 16,3-5-5-16,-5-1 5 0,-5 1-3 16,-5 6 7-1,-6 0-10-15,0 4 2 0,0-3-4 16,-1 1-20-16,-10 1 22 16,-1 0-16-16,3 3 11 15,0 0 2-15,-1 0 3 16,1 0-1-16,-2 0-3 15,1 3 2-15,3 3 2 16,-1 1-1-16,6 0-1 16,-1-1 2-16,3 1 1 15,0 0-1-15,0-1 0 16,0 1-12-16,5-4 17 16,7 0-6-16,-3-2 1 0,-2-1-4 15,-1 0 4 1,-4 0 0-16,-1 0 3 0,1 0-9 15,-1-7 6 1,-1-3 0-16,0 3-2 0,0 0 2 16,-3 4 0-16,-1 3 0 15,1 0-5-15,0 0 3 16,0 0-20-16,1 3-31 16,2 9-26-16,0 2-104 15,0-4-165-15</inkml:trace>
  <inkml:trace contextRef="#ctx0" brushRef="#br0" timeOffset="443001.0026">12380 16270 230 0,'0'0'106'16,"0"0"-64"-16,0 0-19 15,0 0 12-15,0 0 20 16,0 0-1-16,0 0-13 15,0-6 5-15,0 6-14 16,0 0-7-16,0 0-6 16,0 0-16-16,0 0 4 15,0 0 4-15,0 0-11 16,0 0-10-16,0 5 10 16,3 7 4-16,3 4 0 15,3-2 0-15,2-3-4 0,-1-3-1 16,-1-2 1-1,1-5 3-15,-1-1 8 0,0 0-7 16,1 0-3-16,1 0 17 16,-1-7-7-16,-1-3-10 15,-3 1 4-15,-5-2-4 16,-1 2 1-16,0 1 0 16,0 2 4-16,0 2-3 15,0 1 5-15,0 3-6 16,0 0 0-16,0 0 2 15,0 0-4-15,0 0 0 16,0 0 0-16,-3 0-4 0,0 4 4 16,-1 5 6-1,0 2-6-15,2-2-5 0,2-1 2 16,0-2-52-16,0 4-6 16,9-4-85-16,0-2-121 15</inkml:trace>
  <inkml:trace contextRef="#ctx0" brushRef="#br0" timeOffset="446422.5653">12318 17118 134 0,'0'0'136'16,"0"0"-95"-16,0 0-33 15,0 0-7-15,0 0 3 0,0 0 14 16,0 0 4-1,0 0 3-15,0 0-5 0,0 0 11 16,0 0-6-16,0 0 15 16,0 0-1-16,0 0 3 15,0 0 1-15,0 0-15 16,0 0-19-16,-1 0-2 16,1 0-5-16,-2 0-2 15,-1 0 2-15,2 0-1 16,-3 0-1-16,1 5 0 15,0-2 0-15,0 6 0 16,-2 1 4-16,-1 4-4 0,2 3 10 16,1-2 12-16,-3-1-9 15,6-2-9-15,0-7 5 16,0 0-7-16,0-5 0 16,0 0-2-16,0 0 10 15,0 0 1-15,3 0-3 16,12-3-5-16,-2-6-3 15,2-4 0-15,-6 6 0 16,-6 0 0-16,-3 5 2 16,0 0-2-16,0-2 5 15,0 0-4-15,-1-1-1 16,-7 0-1-16,2 2 1 16,-3 2 1-16,3-1-1 0,2 2-3 15,-1 0-2 1,-1 0 4-16,0 0-1 0,-1 5-2 15,-1 3 3-15,4 2-2 16,1 0 2-16,0-2-1 16,3-1 2-16,0-3 0 15,0-1 0-15,0-1 0 16,0-2-1-16,0 0 1 16,0 0 0-16,0 0-4 15,12 0 3-15,3 0-1 16,0-5 0-16,-2-3-2 15,-6 2-7-15,-5 1 3 16,-2 0 6-16,0 1 4 16,0 0-4-16,0 2-7 0,0-2 9 15,-2 4 1-15,-1 0-1 16,2-1 2-16,-1 1 2 16,2 0 0-16,0 0-6 15,0 0 2-15,-1 0-2 16,1 0-8-16,-3 1-25 15,3 6-70-15,0-1-87 16</inkml:trace>
  <inkml:trace contextRef="#ctx0" brushRef="#br0" timeOffset="447668.3368">12331 17103 62 0,'0'0'35'0,"0"0"21"0,0 0-15 15,0 0 19-15,0 0-20 16,0 0-36-16,-24 6-3 16,24-3-1-16,0 3 0 15,0-1 13-15,0-2 19 16,0 3-16-16,0 2-12 15,0-2 4-15,0 0 4 16,1 1 21-16,2-4-16 16,-2 0-5-16,1-3 10 15,-1 0 13-15,1 0 4 16,1 0-23-16,0 0-5 16,3 0-6-16,-1 0-3 15,-2 0 5-15,-3-3-4 0,0 0 8 16,0-2-5-16,0 0-5 15,-9-1-1-15,-7 0-1 16,2 2 0-16,-1 3-5 16,3 1 6-16,3 0 11 15,6 0-9-15,0 0-2 16,1 0-7-16,1 0 7 16,-1 5-5-16,-2 6 5 15,3-2 20-15,-1 2 11 16,2-5-7-16,0 0-11 15,0-3-2-15,0-2 2 16,0-1 3-16,0 0-2 0,0 0 10 16,0 0-14-1,2 0-6-15,6-5 2 0,3-5-2 16,-2 3-4-16,-3 2 4 16,-5 4-8-16,1-1 10 15,-2 0-8-15,0 2 3 16,0 0-1-16,0 0 1 15,0 0 2-15,0 0-3 16,0 0 0-16,0 0 4 16,0 0 0-16,-2 0-5 15,1 0 1-15,-2 0-1 16,3 0-3-16,0 0-6 16,0 4-25-16,0 2 15 0,0 1-12 15,4 0-21 1,5-2-23-16,0 0-31 0,3-4-9 15,-3-1-159-15</inkml:trace>
  <inkml:trace contextRef="#ctx0" brushRef="#br0" timeOffset="449126.5354">12332 16997 189 0,'0'0'66'16,"0"0"29"-1,0 0-28-15,0 0-24 0,0 0 0 16,0 0-5-16,-28-19-18 16,23 18 2-16,1 1-2 15,-1 0-20-15,-2 0 4 16,-4 0-4-16,2 6 0 15,-1 1 0-15,-3 0 1 16,2-2 5-16,-1 4 4 16,2-2 0-16,1 1 2 15,0 2 7-15,0 2-7 16,3-1-1-16,-2-1-11 16,4 2 0-16,2 0 4 15,2 1 4-15,0 4 13 16,0-3 7-16,0 1-14 0,0 1-12 15,6-4 5-15,0-1-4 16,0-4-2-16,-1-3 8 16,1-1-9-16,-3-3 1 15,4 0 0-15,4 0 5 16,5 0 1-16,4-3 2 16,0-4 0-16,0-2-6 15,-5 2 1-15,-2 1-3 16,-7 1-1-16,0 3-1 15,-6-2-3-15,0-1 2 16,0 0 2-16,0-7 0 16,-3 0-10-16,-3-4 6 0,-7 2-8 15,-1 0-1 1,4 4 1-16,-1 5 1 0,7 1 11 16,2 4 0-16,1 0 1 15,-1 0-1-15,2 0-5 16,-3 0-3-16,0 2 1 15,-1 10 6-15,1 0-2 16,2 1 3-16,1-2 2 16,0-1-2-16,0-3 0 15,0 1 2-15,0-3-1 16,10 2-1-16,2-7 2 16,4 4-1-16,2-3 2 15,3 1-2-15,0-2 1 0,-5 0-1 16,-2 0 2-16,-7 0-2 15,-4 0-1-15,-3 0 0 16,0 0 0-16,0 0 8 16,0 0-7-16,0 0 9 15,0-5-5-15,-1-4-5 16,-8-4-21-16,-3-1 3 16,3 2 7-16,0 4 7 15,3 5 0-15,3 3 3 16,0 0 0-16,2 0-2 15,-4 0-9-15,2 0 6 16,0 4 4-16,-2 6 2 0,4 1 0 16,1-3 1-16,-2-1-1 15,2-2 6-15,0-3-4 16,0 1 4-16,0-3-3 16,0 0-3-16,0 0-4 15,3 0 3-15,5 0 0 16,3-5 1-16,-1-7-9 15,-4 0-31-15,-3 2-70 16,-3 3 12-16,0 4 72 16,0 3 20-16,-9 0-5 15,-1 0 2-15,-1 0 3 16,3 8 3-16,-2 1 0 16,1 1-27-16,2 2-89 15,1-1-55-15</inkml:trace>
  <inkml:trace contextRef="#ctx0" brushRef="#br0" timeOffset="458713.187">11737 17759 43 0,'0'0'71'0,"0"0"-65"16,0 0-6-16,0 0 9 15,0 0 50-15,0 0 17 16,0 0-33-16,3-15-17 16,-3 11 7-16,0 1 14 15,3-1 9-15,-2-3 4 16,2 4-3-16,-3 0-2 15,2-1-7-15,-2 3 7 16,0 1-21-16,0 0 2 16,0 0-12-16,0 0-8 0,0 0-10 15,1 0-3-15,-1 0-2 16,0 0 4-16,2 0-5 16,-2 0-1-16,1 0-1 15,2 0 0-15,2 0 2 16,2 0 0-16,5 8 0 15,3 2 9-15,-2 0-1 16,1 1-7-16,2 1 3 16,-2-2-2-16,2 0 1 15,-1-1 2-15,1 1-5 16,2-3 0-16,-4 1 3 16,-2-1 3-16,1-4-4 0,-1 2 3 15,3-1-5 1,-3 1-5-16,4 0 5 0,-1-4 9 15,1 4-1-15,0-4 1 16,0 1-2-16,-3 3-1 16,4-3 0-16,-4-1 0 15,-4 2-3-15,0-3 0 16,0 0-1-16,-4 0 0 16,-1 0-2-16,-1 0 0 15,1 0 0-15,-4 0 0 16,0 0-2-16,0 0 2 15,0 0-6-15,0 1-13 16,0-1-17-16,0 0-8 16,0 0-7-16,0 0-2 15,0 0-29-15,0-4-128 0</inkml:trace>
  <inkml:trace contextRef="#ctx0" brushRef="#br0" timeOffset="459266.3404">12092 17741 343 0,'0'0'90'0,"0"0"-43"16,0 0 15-16,0 0 3 16,0 0 1-16,0 0-31 15,-3 0-17-15,3 0-17 16,0 0-1-16,6 8 2 16,7 3 1-16,1 0-3 15,2 4 23-15,-1-1 0 16,1 2-16-16,-2 1-5 15,-1-1 8-15,-2-4-9 16,-1 0 6-16,0 1-4 16,-2 3-3-16,-2-3 8 15,-3 3-6-15,-1 1 7 0,-2 2-9 16,0 0 1-16,0-1 18 16,0-4-16-16,-3-1 4 15,-3-2-1-15,-2-2-6 16,3 1 5-16,-5-4-2 15,1 5-3-15,0-2 2 16,-1-1-2-16,2-2-1 16,1-1-11-16,2-4-3 15,2 2-5-15,2-3 4 16,1 0-2-16,-2 0-11 16,1-10-37-16,-2-6-144 0,3 3 71 15,0 4 6-15,0 3 5 16</inkml:trace>
  <inkml:trace contextRef="#ctx0" brushRef="#br0" timeOffset="463160.507">13413 18361 49 0,'0'0'21'15,"0"0"-9"-15,0 0 11 16,0 0 8-16,0 0 6 15,0 0-3-15,0 0 25 16,-6 0-13-16,6 0-6 16,0 0 9-16,0 0 4 15,0 0-6-15,0 0-6 16,0 0-10-16,0 0-7 0,0 0-10 16,0 0 2-16,0 0-12 15,0 0 3-15,0 0-4 16,0 0-1-16,0 0 6 15,0 0 4-15,0 0 0 16,0 0-6-16,0 0 1 16,0 0-7-16,0 0 7 15,0 0-3-15,0 0-4 16,0 0 1-16,0 0-1 16,0 0 0-16,0 0-1 15,0 0-1-15,0 0-8 16,0 0-4-16,0 0-6 15,0 0 15-15,0 0 0 0,0 0 5 16,0 0 3 0,0 0 4-16,0 0 11 0,0 0-3 15,0 0-9-15,0 0 10 16,0 0-3-16,0 0-7 16,0 0-1-16,0 0 0 15,0 0-4-15,0 0 6 16,2 0-2-16,2 3-3 15,5-1 10-15,8 4 8 16,2-1-16-16,5-1 25 16,3-4-8-16,-3 2-7 15,-1 0-3-15,-1-2 8 16,0 0 5-16,2 0-14 16,-2 0 0-16,-2 0 1 0,-3 0-11 15,-3 0 2-15,-4 0 2 16,-4 0-2-16,-1 0-4 15,-5 0 4-15,0 0-11 16,0 0 18-16,0 0-9 16,0 0 0-16,0 0 0 15,0 0 0-15,0 0 0 16,0 0-13-16,0 0-6 16,0 0-6-16,0 1-15 15,0 4-10-15,3-2-8 16,1 4 13-16,1 2-67 15,-1-4-106-15</inkml:trace>
  <inkml:trace contextRef="#ctx0" brushRef="#br0" timeOffset="466121.2931">14789 18517 0 0,'0'0'5'0,"0"0"-5"16,0 0 1-16,0 0 9 15,0 0-10-15,0 0 21 16,0-6 2-16,0 6 23 0,0 0 28 16,0 0 29-16,0 0-24 15,0-7-24-15,0-3-12 16,-2-1-20-16,1-2 23 16,1 4 18-16,-3 2 14 15,0 3-26-15,1-2-8 16,1 6-23-16,-1-3 20 15,1 2-4-15,1 1 2 16,-2 0-9-16,2 0-19 16,0 0 4-16,0 0 6 15,0 0-12-15,0 0-2 16,0 0-4-16,0 0 9 16,0 0 2-16,0 0-9 0,0 0 4 15,3 0-6-15,11 0 4 16,9-3-6-16,15-1-1 15,8-2 0-15,5 2-6 16,2 1 7-16,0 0-1 16,-3 2 0-16,-8 1-4 15,-6 0-17-15,-9 1-12 16,-7 12-28-16,-6 4-30 16,-8 3-17-16,-6-3-147 15</inkml:trace>
  <inkml:trace contextRef="#ctx0" brushRef="#br0" timeOffset="473517.0294">17787 3679 54 0,'0'0'27'16,"0"0"14"-16,0 0-6 15,0 0-7-15,0 0-28 16,0 0-1-16,0 0 1 0,0 0 46 15,10-50 10-15,-5 46-3 16,-1 3 2-16,-3-2-8 16,-1 3 4-16,0 0-2 15,0 0-5-15,0 0-22 16,0 0 2-16,0 0 5 16,0 0-4-16,0 0-3 15,0 0-8-15,0 0-11 16,0 0-3-16,0 0-2 15,2 8 2-15,4 6 0 16,3 3 0-16,4-1 0 16,1 0 2-16,4-1-2 15,1-1-1-15,7 0 1 16,2 1 7-16,5 1-7 16,6 2 2-16,2 0 0 0,4-3-2 15,3-1 3 1,-3-7-6-16,-2-4-1 0,-3-3 4 15,-6 0 0-15,-1 0 8 16,0-7-10-16,1-5 4 16,0 0 0-16,-2 0 7 15,-4-1-4-15,-5 5 1 16,-6 2-3-16,-4-1 5 16,-5 5 2-16,-5 0-7 15,-1 1 7-15,-2 1 14 16,0-2-15-16,0 1 0 15,0 0-3-15,0 1-4 0,0-1 2 16,0-3-4 0,0 1-1-16,0-1-17 0,0 3-5 15,0-2 8-15,0 3-18 16,0 0-2-16,0 0-2 16,0 0-41-16,-9 0-68 15,-2 0-10-15,-2 0-133 16</inkml:trace>
  <inkml:trace contextRef="#ctx0" brushRef="#br0" timeOffset="474841.3323">21666 3531 111 0,'0'0'81'0,"0"0"1"16,0 0-14-16,0 0-33 15,0 0 22-15,0 0 16 16,0-36-5-16,0 34-15 15,0 1-6-15,0 1-11 16,0 0-9-16,0-1-11 16,0 1 1-16,0 0-13 15,0 0-3-15,0 0-1 16,0 0-3-16,2 0-1 16,4 7 2-16,6 9 2 15,3 7 8-15,3 3-8 16,1 3 0-16,3-3 13 15,0 5-10-15,-2-4-1 16,1-3-2-16,1-3 2 16,1-1-2-16,5-5 3 15,4 0 8-15,4-5-6 0,-1 0-2 16,2-5-2-16,-2-1 3 16,-3-2-4-16,3 1-3 15,-4-3 3-15,0 0 1 16,1 0 4-16,-2 0-4 15,-1-7-1-15,0-3 0 16,-4-1 3-16,-1 0-3 16,-5-1 1-16,-5 0-1 15,-7 0-1-15,-5 2-2 16,-1-2-6-16,-1 4 1 16,0 0 2-16,0 4-4 15,0 3 2-15,0-1-6 0,0 1-38 16,0 1-16-16,0-2-47 15,0 1 9-15,0 1 23 16,0 0-29-16,-1 0 39 16,-7 0 54-16,-1 4-7 15,-1 1-7-15,1-2-51 16</inkml:trace>
  <inkml:trace contextRef="#ctx0" brushRef="#br0" timeOffset="478918.6895">22728 2808 17 0,'0'0'32'0,"0"0"-17"0,0 0-4 16,0 0 11-16,0 0-9 16,0 0-5-16,-31 44-8 15,29-41 4-15,2-3-4 16,0 0 0-16,0 0 6 16,0 0-4-16,0 0 15 15,0 0 20-15,0 0 20 16,0 0 19-16,0 1-17 15,0-1 0-15,0 0 24 16,0 0-21-16,0 0-5 16,0 0-8-16,0 0 3 15,0 0-3-15,0 0-7 16,0 0 1-16,0 0 0 0,-1-1-18 16,-3-7-24-16,-2 0 6 15,0-1-5-15,-2-2 6 16,-2-2-5-16,-2 0 7 15,-2-1-10-15,-4-1 6 16,-2-3-2-16,-1-2 4 16,-5-2-7-16,-2-2-1 15,-3 1 12-15,-5-3 5 16,-6 2-14-16,-3-2-1 16,-2 1 12-16,2 3-4 15,3 0 2-15,5 5 2 16,1 0-14-16,2 3 0 0,1 0 0 15,-5 1 2 1,0-1-2-16,-2 0 7 16,-2 4-10-16,-1 0 6 15,1 1-6-15,4 5-2 0,-2 1 1 16,1 2 2-16,0 1 2 16,-2 0 0-16,1 0 1 15,-1 0-2-15,0 0 1 16,-1 0 0-16,0 0-11 15,0 0 11-15,5 0 0 16,0 0 6-16,-2 5-5 16,2 2-1-16,-2 3 0 0,-6 0-3 15,2 2-6 1,-2 0 8-16,0 1 1 0,0 2 2 16,-2 0-2-16,-4-2 0 15,0 4-12-15,-2-4 9 16,-1 0 6-16,2-3-5 15,4 0 7-15,1-2-10 16,6 1 7-16,5-2-2 16,2 1 0-16,2-3 12 15,-4 1-11-15,-5 3 1 16,1-1-2-16,1 2 0 16,0-1 1-16,-1 2-1 15,-5 3 1-15,2-5-2 16,6 4 2-16,5-6 2 15,2 2-3-15,7-4 0 0,2 2 0 16,6-4 0 0,2 0 0-16,2 0 2 0,0-1 0 15,-5 2-2-15,1-1-4 16,-3 1 4-16,2 0 5 16,4-1-5-16,1 2-5 15,1-2 5-15,3 1 0 16,1-2 2-1,4 0 7-15,-1-2-9 0,3 1-5 16,0-1 5-16,-1 0 0 16,1 0 0-16,0 0-1 15,0 0 1-15,0 0-7 16,0 0 7-16,0 0-10 16,0 0 5-16,0 0-7 0,0 0-5 15,0-3-14-15,0-9-44 16,0-4-52-16,0-4-88 15,1-2-103-15</inkml:trace>
  <inkml:trace contextRef="#ctx0" brushRef="#br0" timeOffset="479471.9594">19879 2461 514 0,'0'0'12'0,"0"0"14"15,0 0-3-15,0 0 11 16,0 0 20-16,0 0-35 16,0-8 5-16,0 8-18 15,0 0 0-15,0 0 7 16,0 0-7-16,0 2-3 15,-10 10 3-15,-9 5-2 16,-4 7 1-16,1 0-4 16,-1 0 18-16,1 1-19 15,1-3 6-15,5 1-2 16,1-3 5-16,3 2-5 0,3-3 1 16,0-4-4-16,5-1-2 15,1-1 8-15,1-2-15 16,2 1 16-16,0 2-5 15,0 1-3-15,0 0 0 16,0 4 4-16,0-2-2 16,0 0-2-16,3 0 0 15,3-2 1-15,3-1-1 16,1-2 1-16,2-2 4 16,6-2-5-16,6-2 3 15,4-6-2-15,5 0 7 16,1 0-7-16,-1 0 8 15,-3-6-9-15,-6-2-1 16,-7 3 0-16,-6 2-21 16,-6 3-27-16,-2 0-5 0,0 0-82 15,1 0-40-15,1 0-45 16</inkml:trace>
  <inkml:trace contextRef="#ctx0" brushRef="#br0" timeOffset="486096.8702">12693 6396 109 0,'0'0'15'0,"0"0"53"16,0 0 1-16,0 0 13 16,0 0-17-16,0 0-27 15,0 0-26-15,0 0-4 16,-11-26-1-16,11 26 33 16,0 0-15-16,0 0 9 15,0 0-7-15,0 0-6 16,0 0-4-16,0 0-4 15,0 0-13-15,6 2 6 16,12 7 11-16,5 1-3 16,2-2-6-16,2 1 1 15,3-1-6-15,-5-2 4 16,-1-3-7-16,-6 0 9 16,0-3-5-16,-5 0 8 15,2 0 2-15,-4 0-2 0,-4 0 2 16,-4 0-10-16,0 0-3 15,-3 0-1-15,0 0 0 16,0 0-8-16,0 0-14 16,0 0-29-16,0 0-10 15,1 0-21-15,5 0-59 16,3 0-148-16</inkml:trace>
  <inkml:trace contextRef="#ctx0" brushRef="#br0" timeOffset="488005.4991">14146 5368 116 0,'0'0'41'0,"0"0"-41"0,0 0-27 16,0 0 19-16,0 0 5 15,0 0 6-15,-71-9 31 16,68 3 40-16,2 3-31 16,1 2-41-16,-3 1-2 15,3 0-1-15,-1 0-3 16,-2 0-2-16,-3 0-65 16,-3 0 1-16,-1 0-22 15</inkml:trace>
  <inkml:trace contextRef="#ctx0" brushRef="#br0" timeOffset="488972.3023">13366 5368 304 0,'0'0'113'0,"0"0"-58"0,0 0 46 15,0 0-33-15,0 0-21 16,0 0 3-16,0-51-4 15,0 51-21-15,0 0-18 16,0 0-7-16,7 0-7 16,5 0 7-16,15 0 1 15,7 0 3-15,7 3-4 16,5 2 5-16,-1 2-2 16,2 2 1-16,-3 2-2 15,-3 5-2-15,-5 3 1 16,-5 5-1-16,-2 3 0 15,-6 5 1-15,-1 1 4 0,-3 2 2 16,-3 1-1-16,2-1-4 16,-3 0-1-16,-2-1 4 15,3 0-1-15,-3-1 8 16,2 1-9-16,0 3 1 16,-3 3-3-16,1 4 0 15,-7 3-1-15,-3 1 3 16,-3-5 3-16,0-2-5 15,-2-4 0-15,-14-2-1 16,-3-3-2-16,-10 1-35 16,-10 0-10-16,-7-2-17 15,-4-4-54-15,-3-13-99 16,1-11-110-16</inkml:trace>
  <inkml:trace contextRef="#ctx0" brushRef="#br0" timeOffset="489884.9822">11597 5420 433 0,'0'0'50'16,"0"0"41"-16,0 0-49 15,0 0-16-15,0 0 5 16,0 0 0-16,-2-68 4 16,2 65 1-16,0 3-5 15,-1 0-24-15,1 0 8 16,-3 0-15-16,-2 0-8 15,-2 0 7-15,-5 10 2 16,-2 4 7-16,-5 3-6 16,4 2 2-16,0 3-4 15,-1 5 0-15,1 7 5 16,0 6-5-16,0 7 0 16,6 3 4-16,2 6 1 0,7 2-5 15,0 3 3 1,0 6 3-16,1-2-3 0,9-4-3 15,3-8 4-15,3-11-4 16,-1-7 1-16,4-5-4 16,2-2 3-16,-1-3 0 15,2-3 1-15,0-2-1 16,1-3-3-16,2-4-19 16,6-7-13-16,8-6-42 15,3 0-56-15,1-10-223 16</inkml:trace>
  <inkml:trace contextRef="#ctx0" brushRef="#br0" timeOffset="490845.1637">13510 5271 433 0,'0'0'47'16,"0"0"47"-16,0 0-73 15,0 0 21-15,0 0-14 16,0 0-15-16,-6-12-4 16,6 12 8-16,0 0-14 0,11 0 4 15,14 0 6-15,10 8 15 16,6 2-6-16,4 4-5 15,1 0 7-15,-1 5-11 16,1 3-6-16,-4 4 6 16,-3 2-13-16,1 3 2 15,-4 2 1-15,-2 2 0 16,-1 1 4-16,-3 3-4 16,-5 4 6-16,0-1-9 15,-5-2 14-15,-1 2 7 16,2-4-16-16,-1 6 4 15,-1 2-6-15,-2 0-3 0,-3 2 5 16,-6 1-4 0,-5-2 1-16,-3 1-4 0,0-1 11 15,0-5-14-15,-6-4 5 16,-2-6-2-16,-2-3 2 16,2-3 1-16,-4-1 2 15,-1-4 3-15,3-1-6 16,-4-1-1-16,-2-2 1 15,-5 0 0-15,-6 0-14 16,-6-2-31-16,-3 1-29 16,5-6-17-16,6-5 50 15,5-2-20-15,4-1-115 16,2-1-122-16</inkml:trace>
  <inkml:trace contextRef="#ctx0" brushRef="#br0" timeOffset="492272.905">17757 3495 554 0,'0'0'20'16,"0"0"-2"-16,0 0-7 15,0 0-10-15,0 0 3 16,0 0-2-16,-3-6 3 16,3 6 18-16,0 0 11 15,0 0-18-15,1 4-12 16,13 17 3-16,5 13 8 16,6 13 4-16,2 4 4 15,0 5-10-15,0-1-7 16,6-4 3-16,1-4-8 15,6-6 2-15,2-7 2 16,4-9 0-16,5-10-5 16,-5-10 3-16,4-5 0 0,-2-2-3 15,-4-16 8-15,1-7-8 16,-5-2-3-16,-7 2 2 16,-3 2-24-16,-8 3-32 15,1 5-12-15,-3 0-86 16,-1 1-97-16</inkml:trace>
  <inkml:trace contextRef="#ctx0" brushRef="#br0" timeOffset="493179.7581">21866 3568 351 0,'0'0'82'0,"0"0"-56"15,0 0 21-15,0 0 9 16,0 0-24-16,90 0 6 16,-71 7-8-16,0 3-11 15,-2-3-15-15,4 0-1 16,-3 0 17-16,6 1-12 0,1-1-3 16,-1-2 1-1,-1-2-4-15,-3-1-1 0,1-2-1 16,-2 0-15-16,-4 0-29 15,-3 0-53-15,-3 0-69 16,-5 0-75-16</inkml:trace>
  <inkml:trace contextRef="#ctx0" brushRef="#br0" timeOffset="495456.7279">11374 6793 309 0,'0'0'51'0,"0"0"-11"16,0 0-24-16,0 0-2 15,0 0-4-15,0 0 32 16,0-3 28-16,0 3-7 16,0 0-5-16,0 0-14 15,0 0-29-15,-1 0 0 16,-2 0-12-16,0 0 0 15,2 0 12-15,-2 0 1 0,1 0-16 16,1 0 1-16,-4 3 0 16,-4 6 4-16,-9 6-5 15,-9 7-4-15,-1 8 2 16,1 4-8-16,5 4 6 16,-2 2-3-16,2 0 4 15,-2 0-6-15,3-3 9 16,0-6-2-16,3-1 2 15,6-4 2-15,3-1 1 16,0 0-3-16,6 3-5 16,0 4 5-16,3 5 3 15,0 5-1-15,0 1-2 16,0-3 2-16,3 3-2 16,9-4 0-16,0-2 4 15,1-5-4-15,1-5 0 0,-5-5 7 16,4 0-7-16,-5-3 3 15,-1-4-1-15,3-3-2 16,-2 1-2-16,1 1-19 16,4-2-23-16,4-1-92 15,4-5-79-15</inkml:trace>
  <inkml:trace contextRef="#ctx0" brushRef="#br0" timeOffset="496949.3928">16732 6825 473 0,'0'0'54'0,"0"0"48"15,0 0-80-15,0 0 2 16,0 0 12-16,0 0-22 15,-3-39 26-15,3 39-19 16,0 0-15-16,0 0-2 16,0-2-2-16,0 2 2 15,0 0-2-15,0 0-2 16,5 0 0-16,8 0 0 16,2 0 9-16,4 0-3 0,1 2-3 15,2 3 3-15,3 0-1 16,2 2-1-16,3-2-1 15,-2 1-1-15,2 1 2 16,-4-1-4-16,-5 1 6 16,1 1-5-16,-4 0 12 15,-3 1-13-15,-2 1 0 16,-1 1-4-16,-1 4 4 16,2-1 0-16,-3 4 7 15,1 0-7-15,1 4 3 16,-2 3 13-16,-2 0-11 15,-1 3-2-15,1-2 4 0,-4 2 3 16,2-1-8-16,-1 0-1 16,-4-2 9-16,2 0-4 15,-3 2-5-15,0 0 1 16,0 1 0-16,0 0 2 16,0-1-3-16,-7 2 3 15,1-1-4-15,-2 0-3 16,0 1 3-16,-2-2 7 15,0 2-7-15,-1-3-1 16,-2 1 0-16,-1 0 0 16,1 1 2-16,0 0 0 15,-1 0 4-15,2-4-3 0,0-4 0 16,2-3 2-16,-1 0-4 16,1-4 0-1,-2 1-5-15,3-1 5 0,-2-2-1 16,0 2-29-16,0-2 19 15,0 3-12-15,0 1-34 16,0-1-20-16,3-1-17 16,3-2-117-16,-1-8-130 15</inkml:trace>
  <inkml:trace contextRef="#ctx0" brushRef="#br0" timeOffset="498120.0285">11950 7982 285 0,'0'0'71'0,"0"0"3"16,0 0-57-16,0 0 3 16,0 0 29-16,0 0 20 15,0 0-27-15,3 0 6 16,5 0-26-16,-1 0-9 15,6 0 10-15,4 0-23 16,8 0 7-16,2 0 2 16,3 0-4-16,1 0 4 15,5 0-8-15,-3 0 3 16,4-1-3-16,0-3 2 0,-2-1 0 16,-1-2 2-16,0 2-4 15,-7-1-1-15,-8 4 2 16,-10 0 1-16,-4 1-3 15,-5 1 1-15,0 0 4 16,0 0-5-16,0 0 5 16,0 0-5-16,0 0 6 15,0 0-6-15,0 0-10 16,0 0-37-16,0 0-19 16,0-4-62-16,0-2-105 15</inkml:trace>
  <inkml:trace contextRef="#ctx0" brushRef="#br0" timeOffset="501318.0009">13054 7989 131 0,'0'0'22'0,"0"0"77"15,0 0-30-15,0 0-18 16,0 0-22-16,0 0 24 16,0 0 20-16,-22-50-39 15,22 48-3-15,0 2 0 16,0 0-13-16,0-1-4 16,0 1-7-16,0 0-7 15,0 0-7-15,0 0 7 16,8 0-4-16,15 0 4 15,10-8 0-15,5-3 4 16,6-6 0-16,0 2-1 0,-3 0-6 16,-1 3 3-16,0 0 0 15,-3-1 0-15,4 1 4 16,-2 1-4-16,-2 1 0 16,-4 2 3-16,-8 1-4 15,-5 1 1-15,-4 2-1 16,-1 0-1-16,1 2-14 15,-4 1-29-15,0 1-38 16,-5 0-5-16,-1 0 7 16,-1 0-113-16</inkml:trace>
  <inkml:trace contextRef="#ctx0" brushRef="#br0" timeOffset="501808.4227">13270 7931 203 0,'0'0'105'15,"0"0"-89"-15,0 0-16 16,0 0-4-16,0 0 4 0,0 0 12 16,0 0 50-16,36 1 4 15,-15-1-7-15,4 0-42 16,0 0 12-16,4 0-12 15,-1-1-7-15,-2-5-6 16,-1 4-3-16,0-2 4 16,-1 1-5-16,-3 1 2 15,-6-1-3-15,-3 0 1 0,-6 2 0 16,-5 0 4 0,1 0-4-16,-2 1 0 0,0-2 0 15,0 2 0-15,0 0-37 16,0 0-60-16,0 0 24 15,-5 0 7-15,-5 0-39 16,-1 0-110-16</inkml:trace>
  <inkml:trace contextRef="#ctx0" brushRef="#br0" timeOffset="504420.3837">17306 7615 48 0,'0'0'32'15,"0"0"-1"-15,0 0-7 16,0 0 15-16,0 0 25 15,0 0-2-15,0 0-6 0,0-28-28 16,0 28-4-16,0-1 22 16,0 1-8-16,0 0 9 15,0 0-23-15,0 0 1 16,0-1-4-16,0-2 0 16,0 0-1-16,0 0-7 15,0 0-10-15,0 2 5 16,0-1-4-16,0-1 0 15,0 1-4-15,0 0 3 16,0-1-3-16,0 2 4 16,3 0-1-16,1-1-3 15,0 2-4-15,2 0 4 16,0 0-3-16,3-3 7 0,5 3-4 16,3-3 6-16,-1 2-4 15,-1 0 1-15,0 1-3 16,-1 0 3-16,-1-2-3 15,-4 2 1-15,0 0-2 16,-1 0 1-16,0 0 0 16,0 0 0-16,-1 2 1 15,0 3-1-15,3-2 0 16,-3 1 3-16,-1 1-3 16,2 0 0-16,0 0 0 15,-1 2 1-15,-1-2-1 16,0 3 0-16,2 0 0 0,0 0 0 15,-2 2 0 1,1-2 0-16,-2 3 0 0,2-3 1 16,-2 1-1-1,-1-1 2-15,1 1-4 0,-2-1 8 16,0 1-9-16,1 0 3 16,2-1 0-16,-2 2 2 15,3 0-1-15,-1 0 1 16,0 1-2-16,1 1 2 15,-1-1 5-15,0 2-6 16,0-1 3-16,-3 2-4 16,3-1 0-16,-3 2 3 15,0-1 0-15,1 0-3 16,-2 0 4-16,1 0-3 0,0-2 9 16,-2 1-7-16,1 2-1 15,-1-1 3-15,-1-1-5 16,0 2 1-16,2-1 8 15,-1 1-6-15,1-1 2 16,-2 2-5-16,0-1 1 16,1 2 1-16,-1 0 0 15,0 2 6-15,0 1-6 16,0-1-1-16,0-1 6 16,0-1-5-16,0-1 1 15,0 0 3-15,0-3-6 16,0-1 3-16,0 0-3 15,0-2 1-15,0 2-1 0,0-4 2 16,0 1 3 0,0 1-4-16,0-3 3 0,0 0 0 15,0-2 0-15,0 1 1 16,0-2-4-16,0 1-1 16,0-2 3-16,0 3-3 15,0-1 1-15,0 0 1 16,0 1-2-16,0 0 0 15,0-1 0-15,0 1 0 16,0-2 0-16,0 3 0 16,0-1 0-16,0 0 0 15,0 1 1-15,0-2-1 16,0-1 0-16,0-1 3 0,0 0-1 16,0-3-4-16,0 0-1 15,0 0-1-15,0 0-5 16,0 0-15-16,0-9-1 15,0-13-95-15,0-9-254 16</inkml:trace>
  <inkml:trace contextRef="#ctx0" brushRef="#br0" timeOffset="505006.3471">17556 8032 381 0,'0'0'8'0,"0"0"43"15,0 0-48-15,0 0 27 16,0 0-1-16,0 0 17 16,0-26 8-16,0 26-24 15,0 0-2-15,0 0-26 16,0 0-1-16,0 6-2 0,7 10-1 16,-1 5 2-1,1 4 7-15,2 3-3 0,2 1 7 16,-2 3-3-16,1 1-6 15,-1-3 6-15,2 4 0 16,-4-4-1-16,2 1 2 16,0-3-9-16,-2-1 0 15,-1-5 8-15,2-5-4 16,-1-2 0-16,-1-6-4 16,-1-4 0-16,-4-1 0 15,-1-3 0-15,2 1 0 16,2-2 7-16,5 0 4 15,3 0 10-15,0-10-8 0,4-6-9 16,-2-2 2-16,1-1-5 16,-2-3-1-16,3 1 0 15,-2-1-6-15,4 2-13 16,0 3-19-16,1 1-20 16,3 6-51-16,-3 0-57 15,-2 5-81-15</inkml:trace>
  <inkml:trace contextRef="#ctx0" brushRef="#br0" timeOffset="505837.666">18461 7902 343 0,'0'0'29'0,"0"0"25"15,0 0-21-15,0 0-33 0,0 0-10 16,0 0 9-1,6-7 1-15,1 7 0 0,1 0 0 16,2 0 24-16,6 0 45 16,3 2-34-16,4-2-9 15,4 0-6-15,3 0-10 16,0 0 14-16,3 2-6 16,0 2-10-16,-1-1-3 15,3-1-4-15,-2 1 1 16,-5 1 3-16,-4-3-4 15,-7 2-1-15,-6-3 0 16,-5 0 0-16,-1 0-1 16,-1 0-10-16,-3 0-53 15,1 0-38-15,-2-5-63 0</inkml:trace>
  <inkml:trace contextRef="#ctx0" brushRef="#br0" timeOffset="506274.6504">18531 8063 10 0,'0'0'100'0,"0"0"-32"16,0 0-2-16,0 0-5 15,0 0-14-15,0 0-3 16,76 1 2-16,-57-1 8 16,1 0-9-16,2 0-19 15,2 0 7-15,-3 0-12 16,3 0-8-16,0-1-6 15,-4-1-6-15,0-1 2 16,-4 1 2-16,-7 2-4 16,-3 0 1-16,-4-2-2 0,-2 2 0 15,0 0 0-15,0 0-14 16,0 0-17-16,0 0-46 16,0 0-32-16,0 0 27 15,0 0 11-15,-2 7-49 16,-5-5-1-16</inkml:trace>
  <inkml:trace contextRef="#ctx0" brushRef="#br0" timeOffset="512407.798">12958 11174 312 0,'0'0'50'15,"0"0"58"-15,0 0-54 16,0 0 26-16,0 0-33 0,0 0-33 15,0 0-12-15,0-20 8 16,0 19-2-16,0 1 10 16,0 0-7-16,0 0-6 15,0 0 3-15,0 0-8 16,0 0 3-16,0 0-3 16,0 0-3-16,0 0 3 15,0 0-2-15,0 0-6 16,14 4 8-16,7 3 0 15,4 1 0-15,5-4 15 16,3 0-13-16,4-2 9 16,2-2-2-16,1 0-8 0,-3 0 21 15,-5 0-2 1,-2-5-14-16,-5 1 9 0,-1 3-15 16,-8 0 8-16,-3-2-8 15,-5 3 0-15,-5 0 2 16,3 0-2-16,-4 0 0 15,-2 0 1-15,0 0 0 16,0 0 6-16,0 0-7 16,0 0 0-16,0 0 1 15,0 0-1-15,0 0 0 16,0 0 0-16,0 0-8 16,0 0-9-16,0 0-12 15,0-3-17-15,0 3 10 16,0 0-39-16,3 0-84 15,5-3-10-15</inkml:trace>
  <inkml:trace contextRef="#ctx0" brushRef="#br0" timeOffset="514117.3501">15151 11131 42 0,'0'0'44'16,"0"0"-39"-16,0 0 17 0,0 0-22 15,0 0 0-15,0 0 41 16,0-30-14-16,0 29-13 16,0 1 62-16,0 0-47 15,0 0-22-15,0 0-5 16,0 0 6-16,0 0-4 16,0 0 5-16,0 0-8 15,0 0-1-15,0 0 0 16,0 0 2-16,0 0-1 15,0 0 8-15,0 0 12 16,0 0 11-16,0 0-6 16,0 0-24-16,0 0-2 0,0 0-10 15,0 0-9-15,0 0-19 16,-3 0-1-16,3 0-2 16,-3 0-98-16,3 1 139 15,0-1 66-15,-1 0-48 16,1 0 52-16,0 0-31 15,0 0-4-15,0 0-11 16,0 0-6-16,0 0-9 16,0 0-7-16,0 0-2 15,0 0 0-15,0 2-2 16,0-2-2-16,0 2 0 16,0 3 4-16,0-1 4 15,0 3 4-15,0-2 3 16,0 1 5-16,1 2 14 15,4 0 7-15,1 3-34 0,2 1 49 16,1-1-39-16,0-1-3 16,3-1 3-16,-1-1-1 15,1-3-2-15,1-2 7 16,-2-1 23-16,-1 0-26 16,-1-2-6-16,-3 0 11 15,0 0-18-15,-5 0 2 16,2 0-1-16,-1 0-1 15,1 0 5-15,3 0-6 16,0 0 2-16,1 0-2 16,1-2-4-16,-2 0 0 15,1-4-43-15,-1 1 4 16,5 0-58-16,0 2-24 0,-3 2-44 16,-2 0-41-16</inkml:trace>
  <inkml:trace contextRef="#ctx0" brushRef="#br0" timeOffset="515349.9598">17628 11289 327 0,'0'0'121'0,"0"0"-41"16,0 0-64-16,0 0-14 15,0 0 3-15,0 0-2 16,-1 0 1-16,1 0 8 0,0 4-10 15,0-1 11-15,1 2-12 16,6 5 6-16,0 0-1 16,5 4 8-16,-2-2-9 15,1 0 2-15,2 1-7 16,-1-4 3-16,4 0-3 16,0-5 4-16,4-1 17 15,3-2 0-15,-2-1-10 16,3 0-4-16,-2 0-5 15,-1 0 1-15,-5-4-1 16,-2 0-2-16,-3 2 0 16,-3-1-2-16,-2 1 2 15,-1-1 3-15,-1 2-3 16,-3-2 3-16,1-1 5 0,2-1-1 16,1-1-7-16,1 0 0 15,-5 3 0-15,1 2 0 16,-2 1-1-16,0 0 0 15,1-1-7-15,1 1-10 16,-1-3-14-16,-1 3-8 16,0 0-9-16,0 0-21 15,0 0 1-15,0 0-31 16,0 0-117-16</inkml:trace>
  <inkml:trace contextRef="#ctx0" brushRef="#br0" timeOffset="516419.4645">20803 11586 167 0,'0'0'61'0,"0"0"73"15,0 0-87-15,0 0-16 16,0 0 22-16,0 0-10 16,0-1-14-16,0 1-5 15,0 0-9-15,0 0-1 16,0 0 0-16,0 0-7 15,3 0-5-15,5 0-1 16,8 0 27-16,3 0-11 16,1 0 0-16,2 0-17 15,2 0 4-15,-1 0-2 16,3 0-1-16,-4 0 2 0,2 0-3 16,-2 0 0-16,-5 0-2 15,-4 0-2-15,-2 0-12 16,-5 0-38-16,-2 0-37 15,-4 0-113-15,0 0-90 16</inkml:trace>
  <inkml:trace contextRef="#ctx0" brushRef="#br0" timeOffset="522863.521">11558 12079 37 0,'0'0'16'0,"0"0"-16"16,-118 59-33-16,75-39 31 16,4-5 2-16</inkml:trace>
  <inkml:trace contextRef="#ctx0" brushRef="#br0" timeOffset="525036.5006">4894 12959 10 0,'0'0'31'16,"0"0"-10"-16,0 0 37 15,0 0-21-15,0 0 38 16,0 0-41-16,-11-20-2 15,11 17 23-15,-3 0-32 16,0 0-22-16,0 0-1 16,-1 1 44-16,2 2-36 15,2 0-4-15,0 0-3 0,0 0-1 16,0 0-17-16,-1 0-24 16,1 5-39-16,-2 10 71 15,1 6 9-15,-4 6 19 16,1 2-16-16,-2-3 6 15,1-2-9-15,1-7 21 16,1-10-4-16,3-2-9 16,0-5 6-16,0 0 54 15,0 0 35-15,0 0-31 16,0-9-48-16,0-8-18 16,0-3-2-16,0-1-2 15,0-1 15-15,0-1-17 0,7 2 0 16,5 0-12-16,2 2 3 15,-1 1 6-15,5-1-1 16,1-3 1-16,2 3 5 16,-4 2-2-16,-4 3 3 15,-4 8 4-15,2 1-7 16,-3 5 0-16,1 0 0 16,2 0 0-16,7 1 0 15,-3 8-5-15,1 3 5 16,-1-3 3-16,1-1 3 15,-2-5-3-15,5 1-2 16,-1-4 0-16,2 0 12 16,2 0-5-16,-3 0-8 15,1 0 2-15,-4 0-2 0,2 0-1 16,-2 0 1-16,-2 0-1 16,2 0 1-16,-4 0-21 15,1 0-35-15,-2 0 16 16,2 0-53-16,-1 0 1 15,-6 0-88-15</inkml:trace>
  <inkml:trace contextRef="#ctx0" brushRef="#br0" timeOffset="525727.2704">6088 12344 326 0,'0'0'101'15,"0"0"46"-15,0 0-55 0,0 0-40 16,0 0-43-16,0 0 28 16,-10-51 4-16,10 51-29 15,0 0-12-15,-2 0-3 16,2 4-13-16,-1 15 14 16,-1 9 2-16,1 8 5 15,-1 5 0-15,1-2-3 16,-1-1 0-16,1-7 0 15,-1-6 0-15,-1-3 2 16,0-7-4-16,-4 1-10 16,-2-1-1-16,-12 8-55 0,-13 3-19 15,-5 0-113 1,-3-5-140-16,1-13 269 0</inkml:trace>
  <inkml:trace contextRef="#ctx0" brushRef="#br0" timeOffset="525997.9664">5742 12542 364 0,'0'0'44'0,"0"0"31"16,0 0-63-16,0 0 1 16,0 0-13-16,0 0 58 0,42 20-27 15,-30 8 11 1,0 8-17-16,3 6-11 0,-2-1-8 15,2-4-5-15,2-3 2 16,2-6 6-16,0-6-9 16,-1-5 5-16,3-6-1 15,7-7-4-15,7-4 0 16,5 0-7-16,9-15 5 16,3-7-71-16,-2-3-242 15</inkml:trace>
  <inkml:trace contextRef="#ctx0" brushRef="#br0" timeOffset="527205.7465">10456 11293 421 0,'0'0'95'0,"0"0"-16"16,0 0-79-16,0 0 2 15,0 0 4-15,0 99 22 16,0-52 28-16,-14 1-41 16,-5 4 5-16,-2-2-6 15,-12-4 0-15,-10-2-14 16,-9 3 3-16,-14 1 12 15,-16 1-14-15,-16 3-1 16,-10-6-53-16,-5-5 18 16,10-9 35-16,3-8 29 15,0-3 13-15,-5-4-40 16,-6-2 2-16,-9-6-4 0,-2-2-39 16,-6-6 39-16,-12-1 36 15,-11 0-20-15,-10 0-12 16,-12 0-1-16,1 0 3 15,11 0-1-15,9-1-1 16,16-1 25-16,4 0-23 16,2 2 2-16,0 0-8 15,3 7-26-15,-4 10 22 16,1 5 3-16,3 1 1 16,-1 7 0-16,3 2-7 15,5 4 7-15,13-6 0 0,19 0 4 16,18-5 13-1,18-4-9-15,10 6 2 0,14-1-10 16,7 6 0-16,10 8-13 16,8 9 10-16,3 9-8 15,5 5 10-15,13-2 2 16,3-4-1-16,-2-8 4 16,1-9 0-16,-1-7-8 15,-7-8 4-15,4-4 0 16,-5-5-1-16,-1-3 4 15,-4-4-5-15,0-1 2 16,-3-5-4-16,-3 0-28 16,3-3-22-16,-3 0-24 0,0-5-101 15</inkml:trace>
  <inkml:trace contextRef="#ctx0" brushRef="#br0" timeOffset="527518.7461">6000 12401 645 0,'0'0'0'16,"0"0"-15"-16,0 0-87 0,0 0-2 15,0 0 104 1,0 0 11-16,-10 74 74 0,10-31 11 15,0 15-61-15,0 9 0 16,0 2-2-16,0-9-22 16,7-11-9-16,5-13 8 15,9-12-10-15,9-9 0 16,9-13 3-16,13-2 16 16,9-10-14-16,11-23-1 15,8-9-4-15,2-11-100 16,3-9-178-16</inkml:trace>
  <inkml:trace contextRef="#ctx0" brushRef="#br0" timeOffset="527999.6239">10290 11236 43 0,'0'0'19'16,"0"0"-19"-16,0 0-2 15</inkml:trace>
  <inkml:trace contextRef="#ctx0" brushRef="#br0" timeOffset="528726.5708">10406 11065 264 0,'0'0'132'16,"0"0"-23"-16,0 0-42 16,0 0-46-16,0 0-21 0,0 0-1 15,-4 28 1 1,-8 15 5-16,-3 11 56 0,-7 9-32 15,-5 8-7-15,-9 5-8 16,-1 2-5-16,-8-2 3 16,-4-1-9-16,-14-3 4 15,-16 1-7-15,-15 2-24 16,-8-5 0-16,4-13 24 16,7-8 35-16,9-9-26 15,-4-4-9-15,-7 1 0 16,-5-3 4-16,1-2-4 15,0-3-5-15,-5-1 1 16,-8-3-9-16,-3-3-46 16,-2-4 50-16,-5-2-7 15,4-3 7-15,1-2 18 0,7-4 6 16,6 3 12-16,5-4-17 16,0 5-6-16,6 0-4 15,0-3 0-15,0-1-16 16,6-2 16-16,5-2-19 15,2 2 19-15,5-3-10 16,4 4 10-16,7-2 18 16,7 3-18-16,8-1 2 15,9 0-1-15,9-1 23 16,11 0-21-16,5-1 0 16,7-1-3-16,6-1-2 15,0 0 2-15,0 2-31 0,0 2 20 16,0 2 7-16,0 1 4 15,0 2 2-15,0 0 5 16,-8 3-5-16,-2 0 6 16,-8 2-7-16,-4 3-1 15,1-2 15-15,1-3-9 16,10-6 0-16,3-1 2 16,2 0-4-16,2 5-1 15,-3 4 0-15,6 0-3 16,-3 0 0-16,3 0-1 15,0 0 1-15,0 1 1 16,0-2 1-16,0-1 1 16,0-1-3-16,3-2-3 0,-3-5-29 15,9 0-45 1,-4-6-82-16,-1 0-60 0</inkml:trace>
  <inkml:trace contextRef="#ctx0" brushRef="#br0" timeOffset="528947.2124">6867 12574 635 0,'0'0'65'0,"0"0"-47"16,0 0-18-16,0 0-10 16,-8 97 10-16,4-66 0 0,4 2 10 15,-2 0 3 1,2-2 4-16,0-2-12 0,0-2-9 15,14-3 4-15,13-3-1 16,9-7-20-16,14-8-34 16,4-6-152-16</inkml:trace>
  <inkml:trace contextRef="#ctx0" brushRef="#br0" timeOffset="531971.8203">11792 14551 352 0,'0'0'31'16,"0"0"-30"-16,0 0 2 15,0 0-1-15,0 0 45 16,0 0 12-16,82 0-5 16,-57 0-8-16,8 0-19 15,6 0 0-15,10 0-9 16,8 3-1-16,7 2-7 16,11 1-7-16,10-1 6 15,10-2-5-15,9-3 9 0,7 0-7 16,5 0 4-1,8-6-8-15,6-7-2 0,1-1 3 16,2 0 2 0,-2 0-4-16,-7 4-1 0,-12 0 0 15,-6 4 0-15,-17 3 0 16,-14 3 3-16,-11 0 1 16,-12 0-4-16,-9 0-4 15,-12 0 4-15,-11 0 0 16,-8 0 1-16,-8 0 0 15,-4 0-1-15,0 0 3 16,0-3 0-16,0 3-3 0,0-1 0 16,-6 0-77-16,-8-1-35 15,-6 2-101-15,-1 0 15 16</inkml:trace>
  <inkml:trace contextRef="#ctx0" brushRef="#br0" timeOffset="532532.3562">11981 14760 254 0,'0'0'439'16,"0"0"-439"-16,0 0-15 15,0 0-8-15,0 0-59 16,0 0 40-16,-52 28 39 16,64-16 3-16,9 4 49 0,3 0 3 15,4-2-25-15,7 1 17 16,5-6-36-16,12-4 28 16,14-5 5-16,13 0-20 15,12 0 24-15,13-17-22 16,9 0-19-16,7-5 7 15,4 0-10-15,2-1 1 16,3 3 13-16,-5-4-15 16,-7 2-8-16,-8 1 8 15,-13 1 4-15,-11 3-4 16,-17 4 0-16,-17 5-2 16,-15 2-10-16,-16 3-6 15,-9 1-25-15,-8 2 12 0,-3 0-43 16,0 0-77-16,-24 0-282 15</inkml:trace>
  <inkml:trace contextRef="#ctx0" brushRef="#br0" timeOffset="538562.1054">19824 12751 61 0,'0'0'0'0,"0"0"2"15,0 0 19-15,0 0 20 16,0 0 40-16,0 0 2 16,0 0-30-16,-25-22 24 15,25 22 9-15,-2-3-8 0,2 3-39 16,0 0-5-16,0 0 4 15,0 0-13-15,0 0-3 16,0 0-6-16,0 0-9 16,0 0-3-16,2 0 0 15,16 0-4-15,7 0 1 16,5 0 1-16,0 3-2 16,-1 7 0-16,4 3 2 15,0-2 0-15,1-2 2 16,1 2-4-16,-2-4-2 15,-5-1 2-15,-4-3 4 16,-5 1-4-16,-1-3-1 16,-3 0 1-16,-5 1-1 15,-3-2 2-15,-3 0 0 0,-2 0 0 16,-2 0-1-16,0 1 0 16,0-1 0-16,0 1 0 15,0-1-1-15,0 0 1 16,0 2-32-16,0 0-24 15,7 3-23-15,0-1-1 16,4 1-58-16,-2-5-176 16</inkml:trace>
  <inkml:trace contextRef="#ctx0" brushRef="#br0" timeOffset="545220.0676">14086 14684 237 0,'0'0'81'0,"0"0"-49"16,0 0-20-16,0 0 11 0,0 0 2 15,0 0 24-15,0 0 21 16,0 0-3-16,0 0-31 16,0 0-10-16,0 0-18 15,0 0 4-15,0 0-1 16,0 0-5-16,0 0-6 15,6 0 0-15,6 0 5 16,1 1 17-16,5 3-17 16,2-2 10-16,2 2-8 15,5-3 4-15,0 1-6 16,-1-2 5-16,-3 0-10 16,-2 0 17-16,-5 0-16 15,-7 1-1-15,-3-1 0 16,-3 2 0-16,-1-2 1 0,-1 1 0 15,-1-1 0-15,0 0 13 16,0 0-4-16,0 0 4 16,0 0-10-16,0 0-3 15,0 0 2-15,0 0-1 16,0 0 2-16,0 0-4 16,0 0 2-16,0 0-1 15,0 0-1-15,0 0-4 16,0 0-10-16,0 0-5 15,0 0 2-15,0 0-8 16,0 0-13-16,0 0 8 16,0 0-11-16,3 0-52 15,4 5-56-15,1-4 33 0,1-1-169 16</inkml:trace>
  <inkml:trace contextRef="#ctx0" brushRef="#br0" timeOffset="549635.3872">21501 14364 85 0,'0'0'35'16,"0"0"21"-16,0 0-37 15,0 0 0-15,0 0 16 16,0 0 17-16,-17 0-10 16,17 0-13-16,0 0-5 15,0 0 12-15,0 0 17 16,0 0 11-16,0 0-17 16,0 0-13-16,0 0-1 15,0 0-8-15,0 0-3 16,0 0 1-16,0 0-7 15,0 0-4-15,0 0-11 16,0 0 0-16,0 0 1 0,0 0 0 16,0 0-2-16,0 0 0 15,0 0-3-15,6 0 2 16,6 2 2-16,3 4 4 16,2-1-3-16,3 1-4 15,4 2 4-15,5-2-2 16,3-2 6-16,1 0 2 15,0-1 8-15,0-3-12 16,-3 0-1-16,-2 0-1 16,2 0-1-16,-2 0 6 15,-3 0 1-15,1 0-5 16,-7-3 1-16,-1-1 0 0,-7 1-4 16,0 1 5-16,-1 0-3 15,-6 1 0-15,1 1-1 16,-4-2-1-16,1 2 1 15,-2 0-3-15,0 0 4 16,0 0 1-16,0 0-3 16,0 0 0-16,0 0 6 15,0 0-4-15,0 0-2 16,0 0 3-16,0 0-3 16,0 0 0-16,0 0-2 15,0 0 10-15,0 0-14 16,0 0 6-16,0 0 0 15,0 0-3-15,0 0 3 16,0 0-11-16,0 0 9 16,0 0-7-16,0 0-9 0,0 0 12 15,0 0 1-15,0 0 5 16,0 0 0-16,0 0-2 16,0 0 0-16,0 0 2 15,0 0 0-15,0 0 1 16,0 0-1-16,0 0-1 15,0 0 1-15,0 0 1 16,0 0-1-16,0 0 11 16,0 0-1-16,0 0 2 15,0 0-11-15,0 0 8 16,0 0-9-16,0 0 2 0,0 0-2 16,0 0 0-16,0 0 0 15,0 0-5-15,0 0-1 16,0 0 6-16,0 0-18 15,0 0 15-15,0 0-7 16,0 0 4-16,0 0-5 16,0 0-1-16,0 0-5 15,0 0-6-15,0 0-36 16,0 0-20-16,-5 0-16 16,-1 0 38-16,-2 0-27 15,1 0-42-15,1 0 0 16</inkml:trace>
  <inkml:trace contextRef="#ctx0" brushRef="#br0" timeOffset="556531.2498">22740 4967 147 0,'0'0'73'15,"0"0"5"-15,0 0-10 16,0 0-38-16,0 0 3 15,0 0 17-15,0 0-1 16,-3-48-14-16,2 43 6 16,-1 2-16-16,2-2 6 15,0 3-1-15,0 1-10 16,0 0-8-16,0 1-12 16,0 0 1-16,0 0-3 0,0 0 2 15,0 0-5-15,6 2 1 16,12 8 2-16,2 1 2 15,2 1-1-15,2 1 2 16,1-4 0-16,-2 2-1 16,2-2 0-16,2-2 0 15,-2 2 0-15,3-1-2 16,2 1 1-16,2 1 1 16,2 0 1-16,2-2-1 15,2 2 0-15,-2-1 7 16,-5-2-7-16,-5 0 0 15,-8-2-1-15,-5-4 1 16,-4 1 0-16,-3-1-4 16,-3-1 4-16,-1 2 1 15,-2-2 3-15,0 0-4 0,1 0 2 16,2 0 2-16,1 0-1 16,-2-6-3-16,-2-4-19 15,0 0-39-15,0-2-41 16,-15 0-62-16,-4 3-51 15</inkml:trace>
  <inkml:trace contextRef="#ctx0" brushRef="#br0" timeOffset="556902.0773">23136 4932 148 0,'0'0'128'0,"0"0"-41"16,0 0-27-16,0 0 0 15,0 0-12-15,0 0-25 16,-8-10-21-16,13 8 15 15,11 1-7-15,8 1-10 16,6 0 16-16,1 0-4 16,-1 0-5-16,-3 9 3 15,-5 3-9-15,-3 2 2 16,-4 3 1-16,-1 1-3 16,-2 1 0-16,-3 1-1 15,-3 0 0-15,1 0 0 16,-4 2 4-16,0 0-4 15,-2 2 3-15,3 2-3 0,-4-1 3 16,0 1-2 0,0-1 1-16,-4-2-4 0,-10 0 1 15,-1-3 1-15,-9 0 1 16,-3-2-1-16,-3 1 4 16,-1-2 0-16,4-3 2 15,7 0-6-15,9-1-24 16,9-3-101-16,2-3-69 15</inkml:trace>
  <inkml:trace contextRef="#ctx0" brushRef="#br0" timeOffset="558216.5935">24163 4900 79 0,'0'0'95'16,"0"0"-31"-16,0 0-21 15,0 0-26-15,0 0-3 16,0 0 12-16,6-2-4 0,-6 0 14 16,0 2 11-16,0 0 2 15,0 0-12-15,0 0-3 16,0-1-28-16,0 1-10 16,0 0 4-16,0 0-2 15,0 0-2-15,6 0 4 16,1 0 2-16,3 0-2 15,3 0 1-15,2 1 0 16,2 1 1-16,2-1-2 16,1 0-3-16,0 2 2 15,1-2 1-15,3 3 0 16,1 1 1-16,2-2-3 16,6 1 2-16,1-1 0 15,5-1 2-15,3 1 1 0,2-1-6 16,3-2 3-16,3 0-4 15,5 0-16-15,2 0-6 16,-2 0-19-16,-1 0 12 16,-3 0-17-16,-2 3 15 15,-3 0-43-15,2 1-81 16</inkml:trace>
  <inkml:trace contextRef="#ctx0" brushRef="#br0" timeOffset="565706.7579">24753 5779 429 0,'0'0'66'0,"0"0"32"16,0 0-29-16,0 0-36 16,0 0-3-16,0 0-11 15,0 0 2-15,-11-63-13 16,11 63-6-16,-2 0-4 15,2 5-8-15,0 17 9 16,-1 7 1-16,-2 10 0 16,-3 4 5-16,-3 3 4 15,-1 5-2-15,1 2 3 16,-3-1-6-16,3-4 5 0,1-3-7 16,2-3 3-1,-4-4-5-15,6-6 3 0,-1-4-2 16,0-6 0-16,4-5 0 15,-1-4-2-15,1-6 1 16,1-2-17-16,0-3-20 16,-6-2-34-16,-3 0-70 15,-4 0-66-15</inkml:trace>
  <inkml:trace contextRef="#ctx0" brushRef="#br0" timeOffset="565963.7168">24521 6258 333 0,'0'0'122'16,"0"0"6"-16,0 0-102 0,0 0-26 16,0 0-3-16,0 0 3 15,-1 46 11-15,2-22 13 16,7 5-2-16,-2-2-7 16,4 0 3-16,-1-5-6 15,3-2-6-15,3-6 3 16,-2-6-6-16,5-2 3 15,-1-4 1-15,3-2-4 16,4 0 0-16,5-2-3 16,0-9-21-16,0 0-32 15,-8 1-125-15,-11 3-52 0</inkml:trace>
  <inkml:trace contextRef="#ctx0" brushRef="#br0" timeOffset="566667.9393">24328 7038 233 0,'0'0'62'0,"0"0"6"16,0 0-25-16,-4-91-25 15,4 68-5-15,0 3 0 16,0 2 33-16,0 2-13 16,0 7 10-16,0 1 1 15,2 5-23-15,4 2 6 16,-3 1 2-16,4 0-16 0,5 0-4 16,11 9-6-1,8 6-2-15,6 4 22 0,8-4-10 16,1-1 3-16,-3-4-7 15,-2-5-2-15,-5-3-5 16,-7-2 5-16,-3 0-6 16,-9 0 5-16,-6 0-5 15,-8 0-1-15,-3 0 0 16,0 0-4-16,0 1-4 16,0 10-12-16,-2 9 17 15,-7 5 3-15,-1 3 4 16,0 2 0-16,-1-1 2 0,-1 4-5 15,3 1 1 1,-1 5 1-16,-2 2 3 16,1 0-5-16,-2-3-1 0,-2-1 1 15,-3-1 0-15,0-7-1 16,-1-7 0-16,5-7-3 16,0-5 6-16,-1-3-14 15,-6-5 18-15,-6-2-26 16,0 0 19-16,-4-2-63 15,0-17-56-15,2-9-178 16</inkml:trace>
  <inkml:trace contextRef="#ctx0" brushRef="#br0" timeOffset="567066.4378">24260 6889 717 0,'0'0'13'16,"0"0"-4"-16,0 0-9 15,0 0-23-15,0 0 1 16,0 0 18-16,-9 102 4 16,-1-53 5-16,-4 3-4 15,-1 2 11-15,1-1 14 0,0 1-18 16,-2-2 8-1,2-4-6-15,3-6-5 0,1-8-1 16,4-6-4-16,5-7 0 16,-1-4 4-16,2-8-7 15,0-2 3-15,0-1 0 16,15-2 0-16,12 0 6 16,12-2 6-16,12-2-4 15,4 0-7-15,1 0 2 16,-3 0 1-16,-2-2-4 15,-7-4-11-15,-4-2-11 16,-4-2-36-16,-4-7-78 16,-10-11-191-16</inkml:trace>
  <inkml:trace contextRef="#ctx0" brushRef="#br0" timeOffset="567808.1732">24088 5738 376 0,'0'0'38'0,"0"0"-29"16,0 0-8-16,0 0 9 16,-83 85-3-16,50-36 25 15,-4 8 22-15,1 6-8 16,-1 5-12-16,3 5-7 15,1 1-11-15,4-3 11 0,6-2-18 16,2-2 2-16,1 2 9 16,-2-3-18-16,0 0 9 15,-1-2-3-15,2-6-6 16,1-2 3-16,1-8 2 16,3-6-7-16,4-9-2 15,2-13 2-15,4-7-1 16,1-4-11-16,2-8-11 15,2-1-32-15,-1 0-7 16,-2 0-66-16,-5-12-117 16</inkml:trace>
  <inkml:trace contextRef="#ctx0" brushRef="#br0" timeOffset="568086.2102">23443 6750 368 0,'0'0'28'0,"0"0"105"15,0 0-59-15,0 0-11 16,0 0-21-16,0 0-33 16,-3-39-9-16,3 46 0 15,0 17-8-15,0 11 8 16,0 6 7-16,0 2-4 16,1-5 5-16,1-6-8 15,1-10 4-15,3-5-3 16,1-3-1-16,2-6 0 15,9-3 6-15,9-3-4 16,7-2 4-16,8 0-6 0,4 0-30 16,-6-2-37-16,-5-4-127 15,-10-4-143-15</inkml:trace>
  <inkml:trace contextRef="#ctx0" brushRef="#br0" timeOffset="568842.7801">23661 6812 6 0,'0'0'70'16,"0"0"45"-16,0 0 25 15,0 0-50-15,0 0 21 16,0 0-49-16,10-41-48 16,-10 41-14-16,0 0 0 15,0 0-2-15,0 0-9 16,0 12-8-16,-8 10 17 16,-6 7 2-16,-7 6 2 15,-2 3 17-15,-2 0-7 16,0 1-1-16,1-2 1 15,3-1-4-15,3-5-8 16,5-6-2-16,4-6 0 16,3-5-30-16,4-4-67 0,1-9 29 15,-1-1-55-15,2-4 54 16</inkml:trace>
  <inkml:trace contextRef="#ctx0" brushRef="#br0" timeOffset="569248.4193">23443 6962 509 0,'0'0'144'0,"0"0"-73"16,0 0-57 0,0 0-13-16,92-3 1 0,-49 3 2 15,1 0-5-15,2-1 2 16,-1 1-1-16,2 0 0 15,-3 0 0-15,-5 0 4 16,-8 4-3-16,-7 4-1 16,-9 0 0-16,-8-2-2 15,-5 4-2-15,-2-4-3 16,0 5-4-16,0 2 11 16,-9 3 0-16,-2 5 5 15,-1 2 0-15,0 2 3 16,1 5 9-16,0 1-7 15,-1 3-6-15,2 7 6 0,-2 0-3 16,-2 1-4-16,2-4-3 16,-2-6 1-16,1-8 0 15,1-5-2-15,-1-6 0 16,0-3-7-16,-7-3-37 16,-6-5-74-16,-9-2-116 15</inkml:trace>
  <inkml:trace contextRef="#ctx0" brushRef="#br0" timeOffset="569577.3602">23465 7025 597 0,'0'0'4'0,"0"0"45"0,0 0-28 16,0 0-21-16,0 0-16 15,0 0 16-15,-21 82 11 16,20-29 1-16,1 6 6 16,0 4 13-16,0 0-9 15,-2-8-11-15,1-8-7 16,1-11 0-16,0-11 1 16,0-11-1-16,0-7-3 15,1-5 5-15,5-2 6 16,12 0 9-16,15-12 13 15,16-15-34-15,8-4-3 16,0-2-57-16,-8 2-27 0,-13 4-55 16,-13 7-23-16,-13 2-35 15</inkml:trace>
  <inkml:trace contextRef="#ctx0" brushRef="#br0" timeOffset="570232.6628">24408 7159 340 0,'0'0'82'15,"0"0"-1"-15,0 0-23 16,0 0-23-16,0 0-1 0,0 0-1 16,-9 4-19-16,4 7-10 15,-5 8-1-15,-2 12 12 16,-3 3 13-16,-1 4-9 15,-2 1-13-15,4-7-6 16,1-4 0-16,4-3-3 16,3-8 3-16,3-4-19 15,1-6-41-15,2-6-102 16,0-1-14-16,3-19 12 16</inkml:trace>
  <inkml:trace contextRef="#ctx0" brushRef="#br0" timeOffset="570538.4798">24471 7188 101 0,'0'0'500'0,"0"0"-466"15,0 0-34-15,0 0 0 16,0 0-1-16,-13 80-3 16,-3-57 4-16,-2-1 8 15,-1 0-8-15,1-5 11 16,3-5-9-16,6-2 2 15,3-4-4-15,5-3 8 16,1-3-7-16,0 0 12 16,0 0-8-16,0 0-3 15,0 0-2-15,0 3-4 0,0 2 4 16,1 2 0 0,8-2-5-16,-1 2 5 0,1-2 0 15,-2-3 5 1,5 1-5-16,1-3-13 0,4 0-44 15,-1-3-121-15</inkml:trace>
  <inkml:trace contextRef="#ctx0" brushRef="#br0" timeOffset="570786.2433">23453 7235 60 0,'0'0'588'16,"0"0"-539"-16,0 0-17 16,0 0-20-16,0 0-12 15,0 0-12-15,6 0-24 16,11 5 20-16,5 5-87 15,3-6-109-15</inkml:trace>
  <inkml:trace contextRef="#ctx0" brushRef="#br0" timeOffset="571289.1788">23631 7160 627 0,'0'0'57'0,"0"0"-40"16,0 0-17-16,0 0-17 15,0 0 15-15,-15 73 0 0,6-41 1 16,-3-3 1 0,0-1 0-16,-3-3-7 0,0-1-12 15,2-4-17-15,4-5-41 16,4-6-42-16,5-7 5 15,0-2-111-15</inkml:trace>
  <inkml:trace contextRef="#ctx0" brushRef="#br0" timeOffset="571490.9652">23705 7212 205 0,'0'0'335'15,"0"0"-280"-15,0 0-51 0,0 0 12 16,0 0-15-16,-77 73-1 16,68-56-5-16,9-1-18 15,0-2-37-15,10-1 31 16,24-2-25-16,8-7 15 16,7-4-236-16</inkml:trace>
  <inkml:trace contextRef="#ctx0" brushRef="#br0" timeOffset="571986.155">24386 7570 580 0,'0'0'138'0,"0"0"-80"16,0 0-34-16,0 0-24 15,0 0-2-15,0 0-12 16,-22-5-63-16,0 2-41 0,-6 0-119 16</inkml:trace>
  <inkml:trace contextRef="#ctx0" brushRef="#br0" timeOffset="572256.2917">23419 7446 382 0,'0'0'32'0,"0"0"-13"16,0 0-19-16,0 0-33 16,0 0 7-16,0 0-60 15,60 28-107-15</inkml:trace>
  <inkml:trace contextRef="#ctx0" brushRef="#br0" timeOffset="576904.1965">25589 7895 308 0,'0'0'35'15,"0"0"-35"-15,0 0 2 16,0 0-2-16,-30 96 44 16,20-61-20-16,-3 2 0 15,2-2 6-15,-1 0-12 16,5 0 35-16,-1 0-42 15,2-3 13-15,0-1-5 16,2 0-8-16,-1 0 9 16,-1-1-16-16,0 1 1 15,-1-5-5-15,0-2 10 16,2-5-8-16,2-7-2 0,0-4-1 16,3-4 0-16,0-3-2 15,0-1-15-15,-1 0-27 16,1 0-49-16,0-16-55 15</inkml:trace>
  <inkml:trace contextRef="#ctx0" brushRef="#br0" timeOffset="577166.4476">25426 8352 222 0,'0'0'44'0,"0"0"-44"0,0 0 9 15,0 0 3-15,0 0 57 16,0 0-24-16,-10 75 2 16,10-54-1-16,2 1-9 15,8-2-2-15,2-2-25 16,-1-3-10-16,0-5 9 16,0-5-7-16,2-5 5 15,2 0 0-15,4-1 3 16,7-13-10-16,1-5 0 15,3 0-119-15,-3-1-54 16</inkml:trace>
  <inkml:trace contextRef="#ctx0" brushRef="#br0" timeOffset="578622.7109">25249 8646 119 0,'0'0'55'15,"0"0"12"-15,0 0-23 0,0 0-20 16,0 0-22-16,0 0 6 16,-27-34 7-16,27 34-3 15,0 0-12-15,0 0 4 16,0 0-11-16,0 0 9 16,0 0-4-16,0 0 4 15,-1 0 16-15,-1 0 32 16,-1-2-37-16,0 2-9 15,-4 0 5-15,2 0-9 16,-1 0-18-16,2 0 4 16,1 0 2-16,1 0 6 15,2 0 1-15,0 0 5 16,0 0 3-16,0 0 34 0,0 0-2 16,-1 0 1-16,-1-3 30 15,2 0-34-15,0 2-29 16,0-1 0-16,0 2-6 15,-1 0 1-15,1 0 2 16,-4 0-21-16,-1 2-18 16,-4 15 21-16,-3 7 17 15,-4 6 2-15,1 3 18 16,0 0 29-16,1 1-27 16,3-1 14-16,2-4-26 15,-1-2 5-15,5-4-5 16,2-3-9-16,1-7 0 0,1-1 10 15,1-7-10-15,0-2 3 16,-2-3-3-16,2 0 1 16,0 0 6-16,0 0-2 15,0 0 6-15,0-3-4 16,0-11-7-16,0-7-42 16,8-2-122-16,8-7-37 15</inkml:trace>
  <inkml:trace contextRef="#ctx0" brushRef="#br0" timeOffset="579192.2932">25195 8661 415 0,'0'0'45'0,"0"0"-20"0,0 0-25 15,0 0-6-15,0 0 0 16,91 15 6-16,-55-13 0 15,3-1 3-15,3-1 0 16,-2 0 6-16,5 0-9 16,-2 0 3-16,8 0-9 15,-2 0 6-15,3 0 0 16,-1-1 9-16,-12-1-9 16,-8 2-2-16,-12 0 2 15,-10 0 0-15,-4 0 0 16,-5 0-10-16,0 0-20 15,0 0 23-15,-5 12 7 0,-7 2 2 16,-1 2 21-16,-1 2 2 16,-2 2 0-16,4-1-13 15,-1 5-9-15,-1 1 32 16,1 3-18-16,1 4-5 16,0 1 3-16,-1-1-12 15,4 0 8-15,1 1-3 16,1-2-5-16,4 0-3 15,0 0 5-15,3-1-3 16,-2-3 1-16,2-3-2 16,0-5 0-16,0-2 3 15,0-3-2-15,0-3-3 16,0-5 1-16,0-1 0 0,0-2 0 16,0-3 0-16,0 0 6 15,0 0-6-15,0 0 1 16,0 0 3-16,0 0 1 15,0 0-3-15,0 0-2 16,-1 0-14-16,-7 0-61 16,-6 0-146-16</inkml:trace>
  <inkml:trace contextRef="#ctx0" brushRef="#br0" timeOffset="582244.2889">22157 14420 30 0,'0'0'31'15,"0"0"11"-15,0 0 21 16,0 0 10-16,0 0-11 15,0 0-8-15,0 0-7 0,0 0-6 16,0 0 11-16,0 0-18 16,0 0-9-16,0 0-16 15,0 0-3-15,0 0-1 16,0 0-2-16,0 0-3 16,0 0 0-16,0 0-11 15,0 0 10-15,0 0-1 16,0 0 2-16,0 0-1 15,0 0 2-15,0 0-1 16,0 0 0-16,0 0 2 16,3 0-2-16,3 0 4 15,4 0-3-15,1 0 1 16,-1 0 0-16,4 0 0 0,-2 0-1 16,4 0 2-1,1 0 2-15,0-2 5 0,-2 1-3 16,-1 0-1-16,-2-1-4 15,0 1 8-15,-2 1-2 16,-1-2-6-16,2 2-1 16,2-1-1-16,-3-1 1 15,-1 2-2-15,-3 0 1 16,-3-4-10-16,3 1-14 16,-1-4-55-16,-1-4-120 15</inkml:trace>
  <inkml:trace contextRef="#ctx0" brushRef="#br0" timeOffset="582771.9382">22218 14459 111 0,'0'0'253'16,"0"0"-221"-16,0 0-32 15,0 0 1-15,0 0 2 16,0 0 13-16,73 13 16 16,-52-12 5-16,1 2 26 15,2 0-39-15,2-2-1 16,1 2-9-16,0-1-7 15,-2-1-6-15,-1 0 2 0,-5 1-3 16,4-2 0-16,-6 0 7 16,-2 1-7-16,-3-1-2 15,-4 2-1-15,-5-2 1 16,0 1 2-16,-2-1-9 16,1 0-10-16,-2 2-21 15,0 3-70-15,0 0-11 16,0-3-130-16</inkml:trace>
  <inkml:trace contextRef="#ctx0" brushRef="#br0" timeOffset="588589.8039">16919 14541 22 0,'0'0'89'0,"0"0"-12"15,0 0-13-15,0 0 7 16,0 0-38-16,0 0-23 16,0 0-10-16,0-18 18 15,0 18 21-15,0 0-29 16,0 0 3-16,0 0-4 16,0 0-8-16,1 0-2 15,5 0 0-15,0 2 1 16,1 9 4-16,6 3-3 15,1 1-1-15,3 2 1 16,1 2 8-16,1 0 5 16,1-1-5-16,2-1 4 15,0-1-3-15,0 0-9 16,0-2 8-16,0-2-9 0,-2 0 0 16,2-3 4-16,-2 0-4 15,1-1-2-15,-6-1 2 16,0-1 2-16,-3 0 0 15,-3-3-2-15,1-2 0 16,-2 2-2-16,-4-2-2 16,3 4-45-16,0-2-4 15,-1 2-76-15,-2-1-116 16</inkml:trace>
  <inkml:trace contextRef="#ctx0" brushRef="#br0" timeOffset="595057.3181">22824 15327 94 0,'0'0'51'0,"0"0"-4"16,0 0-13-16,0 0 47 15,0 0-12-15,0 0-12 16,0 0 15-16,-2 0 12 16,2 0-39-16,0 0-16 15,0 0-18-15,0 0-3 16,0 0-6-16,0 0-4 15,0 0-3-15,0 3 3 0,0 1 2 16,0 2-3-16,2-4-5 16,2 0-15-16,1-1-9 15,-1-1 26-15,1 0 6 16,0 0 0-16,2 0 0 16,-3-8-3-16,-1-2-1 15,-1-1-19-15,-2 0-28 16,0 2 23-16,0 4 28 15,0 0 5-15,-3 4 61 16,-5 1-46-16,0 0 2 16,-2 0-11-16,-3 1-8 15,0 11-6-15,0-2 6 0,4 2-3 16,1 0 1-16,5-2-1 16,1-1 0-16,2-2 0 15,0-2 6-15,0 1-6 16,6-4 0-16,6-2-7 15,3 0 7-15,0 0 1 16,0 0-1-16,-4-8-16 16,-4 3-9-16,-6 2 16 15,-1 2 7-15,0-1 2 16,0 2 12-16,-3-1-12 16,-9 1-1-16,3 0 1 15,-1 0 12-15,0 0-9 16,2 0-2-16,3 0-1 0,4 3-3 15,1 4-31-15,0 1-92 16,3-5-133-16</inkml:trace>
  <inkml:trace contextRef="#ctx0" brushRef="#br0" timeOffset="596060.8335">22968 16040 123 0,'0'0'324'0,"0"0"-199"15,0 0-59-15,0 0-22 16,0 0-31-16,0 0-13 15,0-14-6-15,0 14-46 16,0 0-78-16,5 0-173 16</inkml:trace>
  <inkml:trace contextRef="#ctx0" brushRef="#br0" timeOffset="596952.8372">22596 16257 306 0,'0'0'83'0,"0"0"-23"0,0 0-27 16,0 0 34-16,0 0 34 15,0 0-29-15,0 2-31 16,0-2 12-16,0 0-32 16,0 0-8-16,0 0-12 15,0 0 1-15,0 0 5 16,0 0-7-16,0 0 20 15,0-2 10-15,13-15 11 16,7-10-21-16,6-7-13 16,0-4-6-16,-4-2 0 0,-1 0 1 15,-5 1-1-15,0 3 7 16,-2 12-7-16,-5 11-2 16,-3 9-7-16,-5 4 7 15,1 0-2-15,4 16-7 16,5 11 0-16,0 11 5 15,0 6 2-15,-4-1 2 16,1-4 1-16,-3-4 10 16,0-14-10-16,-2-9-2 15,-1-6-2-15,-1-6 7 16,1 0-3-16,4 0 10 16,10-11 26-16,11-19-13 15,5-7-15-15,4-9-8 16,-6 2 17-16,-6 11-16 15,-10 8-1-15,-7 14-1 0,-3 8-23 16,1 3-44-16,4 0-78 16,5 19-95-16,0 3-12 15</inkml:trace>
  <inkml:trace contextRef="#ctx0" brushRef="#br0" timeOffset="597318.1487">23280 16195 696 0,'0'0'31'0,"0"0"-12"15,0 0 3-15,0 0-4 0,-100-11-9 16,75 12 31-16,6 13-16 16,0 7-23-16,6 3 2 15,6 2-2-15,5-2-1 16,2-5 0-16,0-3-1 15,14-4 1-15,8-4 6 16,6-5 7-16,2-3-1 16,2 0 6-16,-3-8-14 15,-5-9-3-15,-7-3-1 16,-9-1-4-16,-8-2 3 16,0 1-15-16,-5 6-6 15,-10 2 7-15,-3 9-8 16,3 3 23-16,-1 2-3 0,2 0 3 15,2 2-16-15,8 12-57 16,4-1-50-16,0 0-43 16,22-5-54-16</inkml:trace>
  <inkml:trace contextRef="#ctx0" brushRef="#br0" timeOffset="597711.9895">23492 16390 339 0,'0'0'13'0,"0"0"88"15,0 0 16-15,0 0-31 16,0 0-4-16,0 0 33 16,24 9-7-16,-20-9-11 15,5-19-54-15,8-3-35 16,-1-7-3-16,0 0-3 16,0 0 2-16,-2 4-4 15,-3 2-3-15,1 6-9 16,-2 5-14-16,-2 2-1 15,-2 3-5-15,-2 4 9 0,-2 0 9 16,-2 3 8-16,0 0-24 16,2 0-57-16,1 0-96 15,-3 4-187-15</inkml:trace>
  <inkml:trace contextRef="#ctx0" brushRef="#br0" timeOffset="599113.4057">23073 16377 333 0,'0'0'86'0,"0"0"-9"0,0 0 9 15,0 0-6-15,0 0-18 16,0 0-2-16,-2-31-11 16,2 26 1-16,0 0-3 15,0-2-6-15,5-2-20 16,7-3 4-16,4-2-17 16,6-1 0-16,4 0-7 15,-2 1 0-15,1 1 1 16,-5 2-1-16,-3 0 3 15,-6 0-4-15,-5 1-7 16,-3 3 1-16,-3 1-5 16,0 4 0-16,0 2-23 15,0 0 9-15,-11 0 6 0,-3 8 11 16,-2 9 6-16,-3 8 2 16,7 3-3-16,2 1-4 15,9 1 6-15,1-5 0 16,0-5 0-16,10-6 1 15,2-7 1-15,4-3 3 16,4-4 4-16,5 0 4 16,5-11 5-16,0-8-11 15,-1-7-1-15,-2-4-5 16,-3 1 2-16,-6-2-2 16,-2 0 0-16,-4 4-1 15,-1 7 0-15,-5 6 1 16,-2 7 0-16,-2 3-1 0,-1 3 1 15,1 1 0-15,-2 0 0 16,0 0-5-16,0 0 0 16,1 0 0-16,2 1-6 15,4 10 7-15,-1 6 4 16,2 2 0-16,1 2 8 16,1 0 5-16,-2 2 2 15,1-3-4-15,0-3-6 16,1-3 1-16,-1-3-2 15,-1-5-4-15,0-1 5 16,3-2-5-16,4-3 8 16,7 0-3-16,4-6 4 0,-1-5-6 15,-7 3-2 1,-6 2 0-16,-11 5 1 0,-1 1-2 16,0 0 0-16,0 0-8 15,0 9 0-15,0 11 8 16,3 3 9-16,5-3 2 15,4-7-7-15,3-4-3 16,11-6 18-16,12-3 12 16,12-2 0-16,12-17-26 15,3-9-5-15,-1-2-17 16,-4-4-56-16,-14 0-85 16,-21 2-166-16</inkml:trace>
  <inkml:trace contextRef="#ctx0" brushRef="#br0" timeOffset="599667.199">24160 16428 528 0,'0'0'104'0,"0"0"-87"16,0 0 20-16,0 0 42 15,0 0 25-15,0 0-51 0,81-51-26 16,-44 26-2-16,-3-2-19 16,-1-1-4-16,-4 4 3 15,-9 0 1-15,-6 4-1 16,-7 4-5-16,-4 5 3 15,-3 4-6-15,0 3-2 16,0 3-15-16,-3 1 5 16,-7 0-4-16,-9 8 18 15,-3 14-7-15,6 1-6 16,6 3 9-16,5-5-4 16,5-4-2-16,0-4 10 15,0-3-6-15,5-3 7 16,10-3 0-16,9-1 3 0,8-3 4 15,9 0 2 1,2 0-5-16,-4-3 6 0,-5-1-8 16,-6 4 1-16,-7 0-2 15,-9 0 2-15,-3 4-6 16,-8 4 0-16,-1 1-1 16,0 3 4-16,0-2 0 15,0 0 4-15,-5-5-4 16,0 2-37-16,-1-7-34 15,-1 0-54-15,-3-3-303 16</inkml:trace>
  <inkml:trace contextRef="#ctx0" brushRef="#br0" timeOffset="600230.1176">24415 16436 437 0,'0'0'148'0,"0"0"-60"15,0 0-39-15,0 0 16 16,0 0 0-16,0 0-10 15,0-42-15-15,5 21-1 0,8-6-24 16,8-9-1-16,3-5-4 16,6-6-6-16,1-5 11 15,2-2-9-15,1 2-5 16,-8 7 12-16,-4 12-7 16,-10 16 5-16,-6 7-6 15,-5 7-5-15,-1 3-1 16,0 5-25-16,0 22-20 15,0 14 40-15,-10 8-4 16,-7 1 10-16,1-4 7 16,1-4-5-16,6-6 5 15,3-8-7-15,5-8 3 0,1-5-7 16,0-8 5-16,0-4-1 16,0-3 1-16,0 0 15 15,1 0 16-15,17-9 2 16,10-16-7-16,10-7-12 15,1-5-5-15,-2 3-6 16,-7 8-4-16,-6 5-1 16,-7 11-31-16,-6 8-43 15,-4 2-24-15,-5 5-93 16,-2 15 11-16,0 5-63 16</inkml:trace>
  <inkml:trace contextRef="#ctx0" brushRef="#br0" timeOffset="600447.0528">24736 16411 402 0,'0'0'54'16,"0"0"-24"-16,0 0-25 16,0 0-5-16,0 0 70 15,0 0 20-15,-3 5-66 16,12-5-14-16,3-4-10 15,0-6-37-15,-6-1-136 16,-6-5-115-16</inkml:trace>
  <inkml:trace contextRef="#ctx0" brushRef="#br0" timeOffset="601775.6371">24460 16345 721 0,'0'0'1'0,"0"0"3"16,0 0-3-16,0 0 24 15,0 0 32-15,0 0-5 16,20-48-22-16,3 28 5 15,4-3-15-15,5-4-12 0,0-1 4 16,1-3-12-16,-3-3 2 16,-3-2 5-16,-5 0-5 15,-7 6 3-15,-5 13-3 16,-7 7 0-16,-3 7 4 16,0 3-6-16,0 0-12 15,-1 4-11-15,-17 16 19 16,-6 10 4-16,0 4 8 15,3-1-3-15,4-2-5 16,8-3 0-16,3-4 0 16,6-1-7-16,0-2 7 15,0-2-1-15,7-2-3 0,11-3 4 16,5-3-1-16,5-5 2 16,9-4 4-16,3-2 0 15,2 0-1-15,6-4 2 16,-2-6-3-16,-3 2-3 15,-8 4 0-15,-10 4 0 16,-8 0 0-16,-6 5 0 16,-5 13-10-16,-3 5 9 15,-3 5 2-15,0-1 7 16,0-2-6-16,0-8-1 16,0-8 0-16,0-4-1 15,0-3-5-15,9-2 2 16,21-2 3-16,13-15 14 0,14-7-14 15,0-2-27 1,-1-1-9-16,-6 1-15 0,-10 7-1 16,-10 6 41-16,-14 6 9 15,-8 4 2-15,-8 3 0 16,0 0-13-16,-23 3-24 16,-11 16 37-16,-11 1 4 15,-1 3 13-15,4-1 6 16,9-2 5-16,8-1-25 15,6-4 13-15,11-2-16 16,5-5-5-16,3 0 5 16,0-4 1-16,6-1-1 0,12 1 8 15,5-4-4 1,2 0 14-16,-1 0-11 0,-4 0 6 16,-3-7 0-16,-2-5 2 15,-3-5 6-15,1-5-18 16,1-4 0-16,-1-7 5 15,0-7 3-15,3-3-10 16,-2-3 8-16,-2 8-4 16,0 8-4-16,-4 15 17 15,-5 8 0-15,-2 7-12 16,-1 0-6-16,0 0-4 16,0 12-25-16,0 14 29 15,0 11 1-15,-4 4 7 0,-3 1-6 16,4-6 2-1,3-5-3-15,0-12-1 0,0-6 0 16,13-6 0-16,10-4 7 16,9-3 10-16,10 0-4 15,5-14 3-15,-2-7-15 16,-3 0 2-16,-14 4-1 16,-11 5-4-16,-10 7 1 15,-4 3-12-15,-3 2 3 16,0 0-11-16,0 0 4 15,-1 0-6-15,-8 11 14 16,-2 5 9-16,5 1 6 16,2-3-5-16,4-5-2 15,0 1-3-15,8-4 0 0,12-2 4 16,10-2 1-16,8-2 2 16,1 0 2-16,-4-9-5 15,-9-4 6-15,-6-4-4 16,-10 0 2-16,-5-4 7 15,-5 1-10-15,0-3-1 16,-8 2 0-16,-9 2-4 16,0 5 2-16,-2 6 2 15,5 4 1-15,5 2-1 16,6 2 0-16,3 0-66 16,0 0-36-16,0 0-31 15,17 2-1-15,5 7 28 16,7 0-46-16,2-1-138 0</inkml:trace>
  <inkml:trace contextRef="#ctx0" brushRef="#br0" timeOffset="601970.2388">26029 16241 110 0,'0'0'218'0,"0"0"-19"0,0 0-64 15,0 0-45-15,0 0-14 16,0 0-11-16,12-6-39 16,-20 6-15-16,-2 0 5 15,1 14-14-15,-1 6-2 16,3 5 0-16,5 0-2 15,2 1 2-15,0-6 1 16,6-5 0-16,7-4 0 16,11-3 0-16,6-5-1 0,7-1-3 15,4-2-91 1,-4-7-114-16</inkml:trace>
  <inkml:trace contextRef="#ctx0" brushRef="#br0" timeOffset="602780.0613">26666 16421 678 0,'0'0'95'16,"0"0"-50"-16,0 0-33 0,0 0-9 16,0 0 14-16,0 0 49 15,48-17-45-15,-15-2-7 16,1-5-5-16,-3-2-9 15,-2-2 0-15,-6-2-1 16,-5 3 1-16,-9 3 0 16,-4 7-3-16,-4 7 4 15,-1 6-10-15,0 4-2 16,0 0 10-16,0 0-13 16,0 0-5-16,0 0 9 15,-3 6-10-15,-7 13 18 16,-2 2 2-16,0 7 0 0,0-3 0 15,6 0-7 1,2-3 7-16,4-2 0 0,0-6 0 16,0-3-1-16,0-6-1 15,4-2-2-15,8-3 4 16,6 0 6-16,6-3 4 16,4-13-1-16,2-1-9 15,-3-5 4-15,-4 2 2 16,-4 6-6-16,-5 5 0 15,-8 4-4-15,-3 5 2 16,-1 0 2-16,3 0-3 16,1 2-5-16,2 13 6 0,1 4 0 15,0 1 2-15,1-3 2 16,3 0-2-16,-3-7 5 16,3-3-5-16,-2-3 0 15,1-4-4-15,-5 0-34 16,-4-17-56-16,-3-13-183 15</inkml:trace>
  <inkml:trace contextRef="#ctx0" brushRef="#br0" timeOffset="602933.9796">27012 16136 702 0,'0'0'79'0,"0"0"-60"16,0 0-19-1,0 0-79-15,0 0-56 0,0 0-56 16</inkml:trace>
  <inkml:trace contextRef="#ctx0" brushRef="#br0" timeOffset="603764.3209">27512 16441 151 0,'0'0'509'16,"0"0"-420"-16,0 0-17 0,38-74-46 15,-18 53-22-15,4 0-1 16,0 4 0-16,-5 6 0 16,-2 5 0-16,-4 6-6 15,-1 0 2-15,-3 2-4 16,-2 13 3-16,-1 6-2 16,-4 6 4-16,-2 2 3 15,0-3-2-15,-11 1 0 16,-4-6 15-16,1-6-15 15,3-3 2-15,5-7 2 16,4-5-3-16,2 0-2 16,0 0 0-16,3-5-12 0,24-14 9 15,9-5-85 1,2 3 29-16,-6 7 37 0,-9 8 22 16,-8 4 0-16,-4 2 0 15,-3 0 0-15,-2 0 0 16,-4 0 10-16,1-1-9 15,5-1 22-15,3-1-14 16,7-3 1-16,3 1-10 16,-2-1-2-16,-4 1 1 15,-2 2-27-15,-8 1-12 16,-4 2 25-16,-1 0-5 16,0 0-29-16,-12 3 29 15,-9 10 20-15,-1 3 46 16,4 1 0-16,5 0-6 15,5-2-29-15,7-1-10 0,1-2 4 16,0-2 6-16,9-1-3 16,10-7-5-16,5 0 13 15,2-2-14-15,0 0-2 16,-2 0-19-16,-9-6-3 16,-6 2-37-16,-6 1-30 15,-3 3-24-15,0-2-66 16</inkml:trace>
  <inkml:trace contextRef="#ctx0" brushRef="#br0" timeOffset="604309.3218">27108 16450 518 0,'0'0'114'16,"0"0"-83"-16,0 0-27 0,0 0 8 15,91-70 13-15,-71 46 2 16,-3-2-25-16,-1-1 9 16,-7 1-6-16,-3 6-5 15,-4 9 0-15,-2 6 0 16,0 5-7-16,0 0-41 15,-5 19 16-15,-4 9 27 16,0 4-89-16,8 3-74 16</inkml:trace>
  <inkml:trace contextRef="#ctx0" brushRef="#br0" timeOffset="605156.9237">28089 16503 630 0,'0'0'77'0,"0"0"-22"0,0 0-41 15,0 0 36-15,0 0 21 16,0 0-2-16,-4-5-41 15,2 5-18-15,1 0-10 16,-2 0-7-16,-2 0 7 16,1 0 1-16,-1 5 2 15,1-2-3-15,2-3-12 16,2 0-10-16,0 0 4 16,2 0 9-16,14-9-25 15,2-7-12-15,-5 0-1 16,-8 0 9-16,-5 5 24 0,0 2 6 15,-6 5 8 1,-6 1-1-16,-1 3 3 0,1 0 8 16,-3 0 7-16,4 9-3 15,2 2-14-15,1 0-1 16,6 1-4-16,2-1 4 16,0 0 1-16,18 0 9 15,5-1 3-15,6-4 5 16,0-2-12-16,-1-2 3 15,0-2-7-15,1 0 23 16,0-12-16-16,3-5 13 16,-1-9-8-16,-3-1-6 15,-2-6-4-15,-1-3-2 16,-6-1-1-16,-4 0 2 0,0 6-1 16,-7 8 12-16,-4 8 4 15,1 7 10-15,-4 5-12 16,1 1-4-16,-2 2-2 15,0 0-9-15,0 0-3 16,0 0-2-16,0 22-8 16,-9 6 13-16,-5 9 17 15,5 4-15-15,5 0-2 16,4-4 2-16,0-8-2 16,0-4 1-16,10-7-1 15,4-6-29-15,-1-7-28 16,3-5-54-16,-2-17-54 15,-4-21-486-15</inkml:trace>
  <inkml:trace contextRef="#ctx0" brushRef="#br0" timeOffset="605313.3546">28495 16295 575 0,'0'0'149'0,"0"0"-149"16,0 0 0-16,0 0-50 15,0 0 18-15,0 0-158 16</inkml:trace>
  <inkml:trace contextRef="#ctx0" brushRef="#br0" timeOffset="606066.397">24415 17224 99 0,'0'0'0'16,"0"0"-68"-16,0 0 51 15,0 0 17-15,0 0 60 16,0 0-3-16,-58 15-21 16,51-13 82-16,1-2 6 0,3 0-8 15,1 3-12-15,2-3-15 16,0 0-9-16,0 0-5 16,0 0-5-16,0 0-18 15,0 0 8-15,15-6-16 16,17-20-16-16,11-6-24 15,8-11-4-15,-2-4 0 16,-9-3 0-16,-7 4-3 16,-8 3-7-16,-9 14-3 15,-5 9 4-15,-6 10 6 16,-4 9 0-16,1 1-9 16,-2 7-54-16,0 19 3 15,0 17 61-15,0 5 2 16,0-1 4-16,-3-1-4 15,3-12-5-15,0-14 5 0,0-8 5 16,0-6 2-16,1-6 1 16,6 0 3-16,7 0 16 15,10-11 12-15,7-13-13 16,5-9-22-16,-3-7-1 16,-5 1 5-16,-6 10-4 15,-10 12-1-15,-4 7-3 16,-4 10-25-16,-3 0-33 15,3 0-51-15,2 7-43 16,0 10 90-16,-2 1-169 16,5-1-154-16</inkml:trace>
  <inkml:trace contextRef="#ctx0" brushRef="#br0" timeOffset="606829.3763">25082 17195 433 0,'0'0'116'16,"0"0"-54"-16,0 0-7 16,0 0-2-16,0 0-32 15,0 0 4-15,-61 4-18 16,46 14-7-16,-1 3 1 15,5-1 15-15,5-4 1 16,6 0-17-16,0-4 7 16,0-4 2-16,11-2 2 0,6-3 8 15,5-3-9-15,4 0-7 16,3-3-3-16,-6-14-12 16,-2 1-11-16,-7-2-9 15,-8-3-9-15,-6 1-2 16,0 4-16-16,-2 3-20 15,-8 6 45-15,1 5 34 16,-2 2 31-16,4 0-7 16,2 0-17-16,1 9-7 15,2 1 0-15,2 0 18 16,0-1 11-16,2-4-5 16,11-2 10-16,8-3 1 15,6 0 7-15,1-8-6 16,4-9-21-16,-1-6-10 0,-1-5 4 15,1-5-8-15,0-4 1 16,-2-1-2-16,-8 5 0 16,-6 8 5-16,-8 12-5 15,-5 6-2-15,-2 7 2 16,0 0-17-16,0 8-28 16,-14 16 45-16,-5 8 9 15,1 6 9-15,6-2-1 16,6-4-6-16,4-7-5 15,2-6-2-15,0-5-4 16,8-5-1-16,11-8-7 16,8-1-9-16,0-4-57 15,-6-21-256-15</inkml:trace>
  <inkml:trace contextRef="#ctx0" brushRef="#br0" timeOffset="607005.0618">25192 17091 717 0,'0'0'61'0,"0"0"-61"15,0 0-55-15,135-9 17 16,-77 6 3-16,-6 3-152 0,-7 0-171 16</inkml:trace>
  <inkml:trace contextRef="#ctx0" brushRef="#br0" timeOffset="607500.4364">25958 17060 706 0,'0'0'61'0,"0"0"-61"15,0 0 1-15,3 97 6 0,-3-59 12 16,0-1 21-16,0-1-32 16,-9-5 7-16,-1-6-13 15,2-8-2-15,3-8-6 16,5-2-43-16,0-7-40 16,9-5-104-16,15-20 14 15</inkml:trace>
  <inkml:trace contextRef="#ctx0" brushRef="#br0" timeOffset="608651.3846">26196 17056 656 0,'0'0'108'0,"0"0"-103"0,0 0-5 16,0 0-15-16,0 0 15 16,0 0 11-16,-58 89 0 15,37-65-2-15,2-3 2 16,-2-3-10-16,3-2 2 15,6-6-2-15,5-5 3 16,5-3-4-16,2-2-14 16,0 0 6-16,0 0-19 15,0 0 20-15,5 0-12 16,8 0 10-16,6 0 9 16,2 0-2-16,0 0 5 15,0 0-3-15,0 0 0 0,-4 0 0 16,-1 0 0-16,-3 0 5 15,2 0-1-15,-1 0 3 16,2-3-5-16,-3-3 2 16,2-2 13-16,0-1-5 15,3 1 4-15,2-1-11 16,2 1-5-16,3 2 0 16,0 2 0-16,1 4-3 15,-5 0 3-15,-2 0-5 16,-5 0 4-16,1 7 1 15,-6 1-5-15,-2-2 5 16,-1 0 0-16,-3-1 3 16,-2-2-2-16,-1-1-1 0,2-1 4 15,-2-1-4-15,1 0 1 16,5 0 1-16,11 0-2 16,2-13 0-16,4-1-30 15,-6 3-22-15,-9 5 25 16,-5 5 27-16,-2-1 25 15,-1 2-2-15,0 0-19 16,0 0-4-16,0 0-5 16,0 7 5-16,0 6 7 15,0 3 5-15,6-1-10 16,5 1 12-16,-1-6-7 16,1-6-3-16,-1-1-1 15,-3-3 3-15,1 0 8 16,-2 0-2-16,0-11-11 15,-3 1 7-15,-3-3-7 0,0 2-1 16,-6 0-14-16,-8 5 1 16,-2 4-24-16,0 2 19 15,-4 0-1-15,2 0 15 16,2 0 3-16,4 4-2 16,3 2 0-16,5-2-1 15,4 1 4-15,0 0-10 16,0-2 10-16,1 1 0 15,15-2 1-15,1-2 11 16,5 0-8-16,2 0 0 16,-2 0 2-16,-2-9-5 15,1-4 8-15,-2-1-6 0,-1 0 5 16,1-1 2-16,-2-1-6 16,-1 5 18-16,-4 2-9 15,-3 1-6-15,-6 6 4 16,-1 2 0-16,-2 0-7 15,1 0-4-15,2 0 0 16,-1 12 0-16,1 3 16 16,1-3 4-16,-1 5-18 15,3-5 11-15,1 0-13 16,-1-4 4-16,2-4-4 16,4-1 11-16,3-3-7 15,12 0 2-15,4 0-6 16,-1-10-4-16,-5 2-8 15,-10 4-7-15,-3 4 15 0,-2 0-9 16,-3 7 9-16,0 8-3 16,2-1 7-16,0-1 5 15,3-4 26-15,6-4-6 16,5-2 5-16,6-3 1 16,1 0-29-16,-1-11-2 15,-2-6-11-15,-6 0-80 16,-6-7-62-16,-7-2-369 15</inkml:trace>
  <inkml:trace contextRef="#ctx0" brushRef="#br0" timeOffset="609304.8515">27260 17365 445 0,'0'0'121'0,"0"0"-65"16,0 0-13-16,0 0 25 16,0 0-3-16,0 0 17 15,55 5-25-15,-30-9-23 16,3-7-12-16,2-1 3 16,-2-3-19-16,-3 0-2 15,-1-4-2-15,-5 2-1 16,-6-2-1-16,-5 2 0 15,-4 7 0-15,-4 1-6 16,0 5-10-16,0 1-11 16,0 0-1-16,0 3 19 15,-7-2 4-15,-1 2 5 0,-1 0-1 16,2 0-3-16,-3 0-3 16,2 5-1-16,3 4-10 15,2 5 14-15,3-4 0 16,0 0 4-16,0 0 4 15,0-4-2-15,8 0-1 16,0-3-1-16,5-1 1 16,2 0 0-16,7-2 3 15,0 0 10-15,3 0-10 16,-2 0-2-16,-2 1 1 16,-4 1 2-16,-4 2 10 15,-5 1-9-15,-4 0-6 16,-1 1-2-16,-3 0 2 0,0 1-29 15,0-2-28-15,-3-5-78 16,-9 0-182-16</inkml:trace>
  <inkml:trace contextRef="#ctx0" brushRef="#br0" timeOffset="609491.6624">27694 17073 775 0,'0'0'94'0,"0"0"-94"16,0 0-157-16,0 0-15 16,0 0 11-16,0 0-18 0</inkml:trace>
  <inkml:trace contextRef="#ctx0" brushRef="#br0" timeOffset="611391.1669">24809 17800 617 0,'0'0'48'0,"0"0"-3"16,0 0 8-16,0 0-19 16,0 0 17-16,-92-17 3 15,77 17-16-15,-3 7-16 16,1 5-16-16,1 5-1 16,4 0 0-16,5 3 1 15,5-1-4-15,2 1 1 0,0 0 0 16,12-9 3-16,6-1 1 15,3-7 1-15,3-3-1 16,4 0-6-16,2-14-1 16,1-9-7-16,-3-1-11 15,-6-1-20-15,-6 2-24 16,-10 4-26-16,-6 7 18 16,0 7 12-16,0 4-5 15,-9 1-26-15,-4 0 72 16,-1 6 7-16,3 2 9 15,4 0 1-15,6-4 0 16,1 1 1-16,0-2 36 16,14-3-10-16,13 0 15 15,8 0-8-15,2-3-20 0,3-5-7 16,0 2-7-16,-5-4 0 16,-7 4 2-16,-8 2-2 15,-7 0 0-15,-7 4-8 16,-6 0-10-16,0 0-33 15,-5 0-28-15,-12 5 79 16,-2 6 45-16,-3 3-21 16,2 3 7-16,1 5-5 15,3-2-14-15,6 2 1 16,5-4-6-16,3-2 4 16,2-2-9-16,0-3 15 15,13-7 10-15,7-4-8 0,6 0 4 16,5-5-3-16,0-19-20 15,2-5 0-15,-3-3-21 16,-2-5-10-16,-3 1 14 16,-6 0 16-16,-7 8-11 15,-2 3-2-15,-5 11 14 16,-4 5 0-16,1 8 10 16,-2 1-8-16,0 0-2 15,0 0 0-15,0 0-4 16,0 0 2-16,0 14 2 15,0 4 0-15,0 3 0 16,0 1 13-16,0-1-13 16,0-2 9-16,0-5-8 0,0 0-2 15,13-6 1-15,11-3 0 16,7-5 4-16,8 0-2 16,3 0-2-16,0-8-1 15,1-5-14-15,-8-1-6 16,-5 0 0-16,-9 4-5 15,-10 5 5-15,-8 2 18 16,-3 3-5-16,0 0-18 16,-11 3 18-16,-5 11 8 15,2-2 19-15,4 2-5 16,6 0-10-16,2-3-1 16,2-3 0-16,0-5 10 0,2-2 22 15,11-1-13 1,5 0 11-16,4 0-12 0,2-9-8 15,4-6-10-15,1-1-2 16,-1 2-1-16,-1-5 0 16,-5 3 0-16,-5 4 3 15,-7 4-1-15,-7 5-4 16,-3 3-2-16,0 0 1 16,0 5-13-16,0 10 8 15,-4 7 8-15,-5 5 20 16,4-5 4-16,1-2-2 15,4-3 5-15,0-8-4 16,0-4-7-16,0-2-2 16,6-3 18-16,7 0 15 15,8-1 1-15,10-15-26 0,5-4-15 16,0-5-7-16,-3 4-12 16,-6 8-60-16,-8 6-49 15,-4 7-41-15,-6 0-345 16</inkml:trace>
  <inkml:trace contextRef="#ctx0" brushRef="#br0" timeOffset="612056.3131">26156 17839 295 0,'0'0'511'15,"0"0"-440"-15,0 0-55 0,0 0-16 16,0 0 1-16,0 0 34 15,-21 5-17-15,15 7-16 16,0 1 1-16,0 1-3 16,5-3 4-16,1 0-8 15,0-5 8-15,0-2-2 16,1 0 0-16,8-4-1 16,2 0 0-16,1 0 5 15,5-13-6-15,3-6-6 16,-7 1-28-16,-2-2-12 15,-3 3 8-15,-6 9 12 16,0 4 2-16,-2 4 7 16,0 0-34-16,-2 0 19 0,-11 9 28 15,1 2 4-15,1 2 9 16,3 0-8-16,3-5 0 16,5 0-1-16,0-3 0 15,0-4 0-15,9-1 26 16,15 0 9-16,7 0-18 15,5-14-9-15,1-2-7 16,-3-1-1-16,-5 5-10 16,-8 2 9-16,-5 6 0 15,-7 4 0-15,-4 0-2 16,-1 0-9-16,-3 7 7 16,-1 10 5-16,2 5 17 0,1 2-2 15,3-1 6 1,4 0-8-16,8-4-10 0,6-2-3 15,4-5 6-15,8-7-6 16,5-5-1-16,-1 0-26 16,-5-12-41-16,-10-2 24 15,-6 1 19-15,-10 4 23 16,-6 4 4-16,0 3 22 16,-3 2 33-16,0 0-12 15,0 0-28-15,0 0-17 16,1 7 2-16,4 5-2 15,-2 2 0-15,0-2-10 16,-3-2-69-16,0-10-188 16</inkml:trace>
  <inkml:trace contextRef="#ctx0" brushRef="#br0" timeOffset="617549.4154">23091 16719 283 0,'0'0'146'0,"0"0"-66"16,0 0-21-16,0 0-26 15,0 0-4-15,0 0 1 0,0 0-5 16,-2 0 4-16,2 0-2 16,0-3 0-16,0 3-2 15,0 0-13-15,0 0-4 16,0 0-5-16,0 0-3 15,0 0 0-15,0 0-3 16,3 0 0-16,8 0 3 16,5 7 0-16,2-1 1 15,6-2-1-15,4 3 2 16,4-4 2-16,2-1 1 16,-1 0-5-16,-2-1 0 15,-1 0-12-15,0 2 7 16,-3 0-23-16,-5-1-43 15,-6 1-28-15,-2-1-63 0,-5-1-21 16</inkml:trace>
  <inkml:trace contextRef="#ctx0" brushRef="#br0" timeOffset="623306.0042">15007 16680 88 0,'0'0'94'0,"0"0"6"16,0 0-40-16,0 0-30 15,0 0-7-15,0 0 12 16,0 0 9-16,0 0 35 16,0-14-25-16,0 14-19 15,0 0-21-15,0 0 15 16,0 0-13-16,0 0 5 15,0 0-4-15,0 0-11 16,0 0-2-16,0 0-4 16,0 0-4-16,0 0 0 0,8 4 4 15,3 6-8 1,-1 6 17-16,2-3-7 0,0 2-2 16,1 2 0-16,-1 0 0 15,4-1 1-15,1 4-2 16,-1-6 1-16,-2 2 0 15,0-3 3-15,0-3 0 16,0-2-1-16,2-1 3 16,2-3-4-16,0-1 12 15,1-1-9-15,1-2 7 16,1 0-11-16,1 0 5 16,5 0-2-16,-4 0-3 15,-3 0 0-15,-4 0 2 16,-3 0-2-16,-6 0-1 15,-2 0 1-15,-3 0 1 0,-2 0 0 16,0 0-1-16,0 0 8 16,0 0 7-16,0 0 1 15,2 0 0-15,1-7-3 16,0-2-13-16,0 1-1 16,-2 3 0-16,-1 4 1 15,2 1 0-15,-2 0-12 16,0 0-12-16,0 0-17 15,0 0-29-15,-5 0-65 16,-8 0-163-16</inkml:trace>
  <inkml:trace contextRef="#ctx0" brushRef="#br0" timeOffset="623955.2413">15000 16796 369 0,'0'0'165'0,"0"0"-102"16,0 0-63-16,0 0 4 15,0 0 15-15,0 0 24 16,-1 0-32-16,1 3-8 15,9 6 27-15,4 2-18 16,-1 2 0-16,1-3 10 16,3 2-4-16,0 0-17 0,1-1 13 15,3-2-9-15,2 0-1 16,0-2-2 0,1-1-1-16,1-2 13 0,-2 0 10 15,-3-3-18-15,0 2 5 16,-2-3-10-16,2 2 4 15,0-2-1-15,-2 0 11 16,2-2-9-16,0-7-4 16,1-5 17-16,-1-2-8 15,1-1-7-15,0 0 1 16,-3 3-3-16,-5 4-2 16,-6 5 0-16,-5 2 0 15,1 1 2-15,-2 0-2 0,0 2-4 16,0 0-14-1,0 0 0-15,0 0-32 0,0 0 5 16,0 0-32-16,0 0-41 16,-2 0-49-16,-10 2-28 15</inkml:trace>
  <inkml:trace contextRef="#ctx0" brushRef="#br0" timeOffset="624498.335">15084 16802 400 0,'0'0'115'15,"0"0"-106"-15,0 0-9 16,0 0-11-16,0 0-1 16,0 0 12-16,0 31 37 15,0-20-2-15,7-1-14 16,7-3 2-16,1-2 16 15,2 1 1-15,5-3-30 0,0 1 11 16,0 0-15 0,-1-1 0-16,-3 0-5 0,0 2-1 15,-3-1 2-15,3 1 0 16,-3-1 8-16,1 0-2 16,4-4 17-16,2 0-16 15,2 0 3-15,2-9-2 16,4-10 2-16,2-2-11 15,-3-4 2-15,3-1-3 16,-7 0 0-16,-4 3-3 16,-5 5-4-16,-5 10-8 0,-6 3-1 15,-1 4-2-15,-3 1-33 16,-1 0-58-16,0 0-89 16,0 3 68-16,-10 7-64 15</inkml:trace>
  <inkml:trace contextRef="#ctx0" brushRef="#br0" timeOffset="626862.9714">16583 17529 142 0,'119'27'0'0,"8"-1"-13"16,7-4-57-16</inkml:trace>
  <inkml:trace contextRef="#ctx0" brushRef="#br0" timeOffset="629586.0547">16188 17532 144 0,'0'0'155'0,"0"0"-110"0,0 0-20 15,0 0 16 1,0 0 29-16,0 0 17 15,0 0-55-15,0-9 0 0,0 5-6 16,0 0 2-16,0 4-6 16,0-3-20-16,0 3 11 15,0 0 6-15,0 0-10 16,0 0-7-16,0 0-2 16,0 0 0-16,0 0 0 15,0 0 0-15,0 0 0 16,0 0-7-16,0 0 4 15,3 12 2-15,8 3 2 16,0 0-1-16,2-1 4 16,1 0-4-16,1-2 0 15,3-4 2-15,1 1-1 0,1-3-1 16,-1 0 0 0,2 0 6-16,-3-1-6 0,-2 1 0 15,-1-1 6-15,-2 0-6 16,-1-1-1-16,2-4 1 15,-4 0 5-15,1 0-5 16,2 0 22-16,-1 0 2 16,3-6-2-16,0-2-5 15,1-1-16-15,-2-1 0 16,-5 5-1-16,-2 1 0 16,-4 1 0-16,-2 3 0 15,-1 0 0-15,0 0 7 16,2 0-7-16,-2 0-4 0,0 0-13 15,0 0-10 1,0 0-7-16,0 0-10 0,0 0-15 16,0 0-16-16,0 0-57 15,-5-2-5-15</inkml:trace>
  <inkml:trace contextRef="#ctx0" brushRef="#br0" timeOffset="630164.2885">16234 17559 462 0,'0'0'20'15,"0"0"-20"-15,0 0-52 16,0 0 51-16,0 0 1 15,0 0 11-15,-3 28 15 0,3-17 9 16,6 0 13-16,1 1 4 16,4 1-21-16,2 1-13 15,1-2 1-15,1 2 9 16,1-3 1-16,2 0-16 16,-3-1-11-16,0-1-2 15,-3-4 4-15,-2-1 0 16,-1-1 7-16,-1-1 2 15,2-2 0-15,0 0 19 16,2 0-19-16,3 0 10 16,-1 0-17-16,0-2 3 15,-1-2-6-15,-2-3-2 0,-2 2 1 16,-4 0 1-16,1 3-1 16,-5-1-2-16,2 0-19 15,1-1-25-15,-3 4-32 16,2-6-27-16,-2 3-79 15,-1-3-137-15</inkml:trace>
  <inkml:trace contextRef="#ctx0" brushRef="#br0" timeOffset="630777.3891">16279 17568 580 0,'0'0'61'15,"0"0"-61"-15,0 0-20 16,0 0 15-16,0 0 5 15,0 0 18-15,22 58 3 16,-10-43 1-16,3-1-7 16,-1-1-3-16,0-4 11 15,0 2-17-15,-1-5 23 16,-2 1 1-16,1-2 2 16,1 0-10-16,-1-3-6 0,3 1-9 15,0 1 8-15,-1-4 0 16,0 0-8-16,1 0-3 15,-2 0 3-15,-3 0 4 16,1 0-9-16,-2 0 8 16,-1-7-10-16,0-2 0 15,0-4-1-15,-2 1-10 16,-1-2-19-16,1 0-4 16,-2 1-9-16,0 1-15 15,-1 5 6-15,0 2-21 16,-3 2-92-16,0 1-1 15</inkml:trace>
  <inkml:trace contextRef="#ctx0" brushRef="#br0" timeOffset="631321.5067">16304 17694 147 0,'0'0'26'16,"0"0"-4"-16,0 0 38 15,0 0 10-15,0 0 5 16,0 0-1-16,38 15 1 16,-22-13-6-16,0 0-41 0,2-2-21 15,-2 2 3 1,-2-2 0-16,-4 1-6 0,2-1 9 16,-6 2 14-16,0 0-11 15,0 1-13-15,3 0 1 16,-2 1-4-16,3 3 0 15,-1 0-7-15,2 1-19 16,0-1-17-16,1-2-129 16,-2-3-22-16</inkml:trace>
  <inkml:trace contextRef="#ctx0" brushRef="#br0" timeOffset="638181.39">23771 16736 32 0,'0'0'32'15,"0"0"-26"-15,0 0-1 0,0 0 0 16,0 0-1-16,0 0-2 15,0 0 5-15,18-30-7 16,-15 23 4-16,-2 4 3 16,2-3-6-16,-1 3 3 15,-2 3 9-15,0 0 25 16,0 0-1-16,0 0 27 16,0 0-61-16,0 0 7 15,0 0-9-15,0 0 9 16,0 0-6-16,0 0 20 15,0 0 41-15,0 0-9 16,0 0 39-16,0-2 8 16,0 0-46-16,0 2-6 15,0-1 6-15,0 1-43 16,0 0 14-16,1 0-25 0,2 0-2 16,3 0 0-16,6 0 0 15,0 3 8-15,3 5-4 16,-2 5-1-16,4-3 7 15,-2-2-10-15,-1 1 1 16,2-4 2-16,0 0 1 16,0-3 1-16,5-2-1 15,-1 0-5-15,4 0 5 16,-1 0-1-16,0 0-4 16,-2 0 0-16,0 0-8 15,-5-2 4-15,-6-1-18 16,-2 1-10-16,-3 0-12 0,-4 2-31 15,2 0-49 1,-3-3-76-16,0 1-93 0</inkml:trace>
  <inkml:trace contextRef="#ctx0" brushRef="#br0" timeOffset="638540.1819">23992 16730 262 0,'0'0'157'0,"0"0"-73"15,0 0-38-15,0 0-18 16,0 0 1-16,0 0-4 16,0 3-11-16,1 0-1 15,8-1-4-15,2 4 4 16,-1-1-9-16,2 1-3 0,-2 1-1 16,4-6-1-1,-2 2 1-15,3-1-7 0,1-2-33 16,-2 0-38-16,-1 0-55 15,-6 0-190-15</inkml:trace>
  <inkml:trace contextRef="#ctx0" brushRef="#br0" timeOffset="641860.1405">15542 18440 331 0,'0'0'70'16,"0"0"-28"-16,0 0-16 15,0 0-6-15,0 0 35 16,0 0-4-16,-3-9-15 16,3 9-2-16,0-1-24 15,0 1 21-15,0 0-6 16,0 0-17-16,0 0 5 16,0 0-10-16,0 0-4 15,0 0 3-15,0 3 3 16,1 8-3-16,5 5 12 15,2 1-7-15,4-2 4 16,-3 2 5-16,1 0-10 16,3-4-2-16,0-1 6 15,3-1-7-15,0-1 6 0,2-3-2 16,1 1-5-16,0 0 9 16,-2-6-11-16,0 0 0 15,-1 1 9-15,-2-3 1 16,2 0 4-16,-4 0-5 15,1 0-5-15,-2 0 5 16,2 0-9-16,1 0 0 16,-2 0-26-16,4 0-6 15,-1 0-19-15,0 0-6 16,-3 0-25-16,-3-3-114 16,-3-10-202-16</inkml:trace>
  <inkml:trace contextRef="#ctx0" brushRef="#br0" timeOffset="642688.4974">15622 18527 387 0,'0'0'185'15,"0"0"-175"-15,0 0-9 16,0 0 1-16,0 0 8 16,0 0 22-16,24 49-4 15,-10-39 6-15,-2 1-19 16,4-2 3-16,-4-2-2 15,4 3-1-15,1-5-1 16,1-1 5-16,0 1 0 16,1 0-12-16,-1-5 11 0,-2 1-8 15,1-1-3 1,-5 0-7-16,-5 0 3 0,0 0 7 16,-2 0-8-16,-2 0-1 15,1 0 6-15,0-1-6 16,0-6 2-16,1 4 3 15,2-6-5-15,-1 1-1 16,1-1 2-16,-1 2-2 16,-1 0 7-16,1 1-7 15,-3-1-1-15,-2 1 1 16,1 2-7-16,-1 0 16 16,-1 1-6-16,0 3-3 0,0 0 0 15,0 0-1 1,0 0-13-16,0 0-12 0,0 0-10 15,0 0-16-15,0 0 3 16,2 0-87-16,-2 0-173 16</inkml:trace>
  <inkml:trace contextRef="#ctx0" brushRef="#br0" timeOffset="646444.2956">12392 16443 188 0,'0'0'74'16,"0"0"-62"-16,0 0-11 15,0 0-1-15,0 0 25 16,0 0 52-16,0 0-7 15,25-18-10-15,-22 18 0 16,-1 0-38-16,-1 0 12 16,-1 0 8-16,0 0-29 15,0 0-1-15,0 0-3 16,0 0 15-16,0 0-6 16,0 0 2-16,0 0-5 0,0 0-2 15,0 0 10 1,0 0-5-16,0 0-5 0,0 0 5 15,0 0-14-15,-6 0 4 16,-12 0 1-16,-6 0-9 16,-9 0 8-16,-5 0-8 15,2 0 10-15,0 1-10 16,-3 4 1-16,-2 0 5 16,-3 2 2-16,0 0 3 15,-1 2 9-15,-4-1 6 16,-5 1-9-16,-9 2-1 15,-4 2-9-15,-2-1 13 16,2 0-17-16,5-2 13 16,6-4 0-16,12-2-1 15,13-3-8-15,5-1 0 0,5 0-3 16,5 0 1-16,4 0 5 16,1 0-8-16,-2-3 0 15,1 1 4-15,-9-1-6 16,-4 3-6-16,-8 0 6 15,-7 0-8-15,-2 0 8 16,3 0 8-16,2 0-8 16,-1 3 0-16,3-3-3 15,1 0 16-15,8 0-19 16,2 0 6-16,5-3 0 16,2 0 10-16,1-1-8 15,2 2-2-15,-2-1 0 0,3 2-5 16,1 0-3-16,6 1 0 15,1 0 6-15,1 0 2 16,-1-3-19-16,0 3 1 16,-3 0 12-16,-4-3-5 15,-4-2 9-15,-9 1-29 16,-7-1 18-16,-14 0 9 16,-8 2-12-16,-7 1-23 15,3-2 39-15,7-4 29 16,6-1-24-16,8-1 39 15,3 0-24-15,2-1-12 16,2-2-2-16,1-1 11 16,-3 0-5-16,-5-1-12 0,-5-1 12 15,-7 0-12 1,-10 0 0-16,-10-1 0 0,-7 0 0 16,-8 2-4-16,-1-2 4 15,2 0 2-15,8 0-2 16,8-4 11-16,6 3-11 15,6-1 0-15,1 0 10 16,14 2-26-16,2 0 20 16,10 4-4-16,7 4 0 15,5 3 2-15,11 2-2 16,2 2 0-16,3 2-8 16,0 0-11-16,0-1-25 0,0 1-15 15,8 0-2 1,7 0 17-16,3 7 33 0,4 6-6 15,0-1-37-15,2 5-28 16,1 0-60-16,-2 0-73 16,2-3-114-16</inkml:trace>
  <inkml:trace contextRef="#ctx0" brushRef="#br0" timeOffset="647532.8305">12412 17104 192 0,'0'0'21'0,"0"0"17"15,0 0 56-15,0 0-51 16,0 0 5-16,0 0 18 16,17 16 49-16,-17-13-15 0,0-3-30 15,0 0-17-15,-21 0-7 16,-13 0-30-16,-20 0-13 16,-15 0-3-16,-11 0 1 15,-7 3 0-15,-2-1-1 16,1-2 0-16,6 0 1 15,1-5 2-15,4-9 14 16,2 1-17-16,-2-2-7 16,-3 1 4-16,0 1-3 15,0 4 6-15,3-2 0 16,7 3 10-16,12-3 0 16,9-2 22-16,10 1-12 15,9-1-12-15,3-3-7 16,7-1 1-16,1-3-1 0,0-6-1 15,2 5 11-15,-2-2 4 16,-1 4-12-16,-3 2 5 16,-5 0-1-16,2 4-5 15,-2 4 14-15,3 1 6 16,4 2-7-16,7 3-14 16,0-6-1-16,2 5 4 15,0-1-4-15,1-3 0 16,-1 1 0-16,-4-6-11 15,-1 3 11-15,-5-3 0 16,-5 2-1-16,-4-1-2 16,3-2 2-16,1 3-1 15,5 3 2-15,5 0 5 0,2 3-1 16,2 1-4-16,-2 1-3 16,1-2 1-16,1 3 4 15,0-1-1-15,0 0 1 16,0-1 0-16,1-1-2 15,-1-3 0-15,-1 0 0 16,2-1-3-16,1 3 3 16,0 3-3-16,6-4-4 15,4 7 11-15,1 0-5 16,0 0 1-16,0 0-23 0,0 0-40 16,0 0-44-1,0 10-31-15,0 7 80 0,1 0-71 16,7-8-96-16,0-8-106 15</inkml:trace>
  <inkml:trace contextRef="#ctx0" brushRef="#br0" timeOffset="648067.1609">12581 17861 98 0,'0'0'0'0,"0"0"-69"16</inkml:trace>
  <inkml:trace contextRef="#ctx0" brushRef="#br0" timeOffset="648777.8746">12581 17861 94 0,'-118'38'85'16,"106"-32"-36"-16,3-5 0 16,2 4 7-16,1-1-5 15,0 0-22-15,2-1-13 16,-1 0-13-16,-1 1 12 15,-3-2-3-15,-4 3 7 16,-8 0-4-16,-3-1 8 16,-6 3 2-16,-4-3 28 15,0-1 25-15,-1-2-53 16,-1 1 0-16,-1-2 8 16,-6 0 10-16,-5-12-14 15,-6-7-18-15,-8-3-7 0,-7-1-4 16,-4-2 1-16,-6 3-1 15,-12 2 0-15,-10 3-1 16,-7 1-19-16,-1-4 20 16,6 1 6-16,8-4 14 15,8 3-6-15,10-7 7 16,11 0-7-16,5-4-13 16,6-1 9-16,4-7-8 15,3-4 1-15,1-6-3 16,5-1 2-16,0-3 5 15,1-1-7-15,-3-4-4 16,0-3 4-16,0-3 6 16,2-2-3-16,4 6-1 0,3 0 17 15,1 9-10 1,3 4 4-16,1 1 4 0,2 5-17 16,1 3-1-16,0 4 1 15,0 4 3-15,1 2 1 16,4 1-8-16,3 7 8 15,5 4-4-15,7 6 3 16,0 2-3-16,5 1 0 16,2-2-1-16,-1-3-12 15,-1-3 10-15,-1-3-9 16,0-2 6-16,-3 0 2 16,3-1 1-16,-4 4 3 15,2 5 0-15,2 2 0 16,2 7 2-16,-1 3-2 0,2 0-3 15,0 0-9-15,0 0-27 16,0 0-18-16,0 12 20 16,0 1 27-16,0-2 6 15,0-1-3-15,0-5 7 16,0-4-1-16,0 2-2 16,0-3 3-16,0 0 1 15,0 0-1-15,0 0-15 16,3-9-90-16,0-7-498 15</inkml:trace>
  <inkml:trace contextRef="#ctx0" brushRef="#br0" timeOffset="650109.9206">9544 16269 327 0,'0'0'61'0,"0"0"1"16,0 0-38-16,0 0-11 15,0 0 6-15,0 0 30 16,-24-6 6-16,17 6-6 16,1 0-11-16,-3-3-25 15,0 0 21-15,-4 0-32 16,1-4 27-16,-6 1-13 16,-2-2 1-16,-5 1-14 0,-3 1 3 15,-4-3-3 1,1 4-2-16,0 0-2 0,1-1 1 15,1 1 0-15,3-4 10 16,3 0-7-16,1-1 4 16,1-2-5-16,-3-2 6 15,-1-3-8-15,-2-1 0 16,-3-1 5-16,-4-1-5 16,-8 2-2-16,-9 0 0 15,-10-1-3-15,-9 2 10 16,-7-1-9-16,-5 0 11 15,-2 2 1-15,-1 3-7 16,3 4 5-16,7-1-3 16,1-2 5-16,7 1-8 15,1 0 4-15,2 0-4 0,1 0 5 16,2-1-13-16,-3 2 7 16,-6-2 1-16,3 0 0 15,-2-2 1-15,3-1-1 16,0-2 1-16,0 0 8 15,-1 3-9-15,-2-4 0 16,2 4 0-16,-3-1 0 16,1 1-5-16,-3 0 5 15,-3 2 4-15,-2-3 2 16,-2 2-9-16,8 4 3 16,5-1 0-16,6 1-1 15,8-1 0-15,6 2-1 0,6-5 2 16,10-1-10-1,5-3 8-15,5-3 2 0,2-4 6 16,1-1 3-16,0-3-8 16,-2-3 6-16,-1-1 1 15,2-1-6-15,-4-1 5 16,1 1-4-16,-3-3-3 16,0 2 4-16,4 0-1 15,1 0-5-15,2-3 2 16,0-2 0-16,1-5 6 15,1-2-2-15,-3-1-3 16,3 3 2-16,3 6-3 0,0 3 8 16,-1 5-4-1,4 3-2-15,0 3-1 0,0 0-1 16,0 3 0-16,6 3 2 16,0 2-1-16,0 8-1 15,1 2 1-15,2 4 2 16,0 2-5-16,0 0 2 15,0 0-3-15,0 0-22 16,0 0-59-16,0 3 43 16,8 10-5-16,6 1-10 15,0 0 14-15,-3-1-114 16,-1 0 57-16,1-3-9 16,-10-1-128-16</inkml:trace>
  <inkml:trace contextRef="#ctx0" brushRef="#br0" timeOffset="650743.9912">5815 15182 374 0,'0'0'71'0,"0"0"25"16,0 0-61-16,0 0 9 15,0 0-1-15,0 0-26 16,-7-10 2-16,4 3 7 15,0-5-20-15,0-7 13 16,1-7-15-16,1-4-3 16,1-7 0-16,0-4-1 15,0-1 8-15,0 0-8 16,0 5 0-16,0 7 0 16,0 8 0-16,0 7 4 15,0 3-4-15,3 2 0 16,0-2 0-16,3 0-1 15,7 0 3-15,1 1-3 0,2 0 1 16,2 2-1 0,1 3 1-16,2 1 0 0,-3 1-2 15,0 4-1-15,-1 0 4 16,-6 0-3-16,-2 0 2 16,-4 0-1-16,1 0-3 15,-2 0 3-15,-1 0 1 16,-1 0-3-16,2 0 3 15,1 7 0-15,2 1 0 16,3 2-2-16,1 4 0 16,4 3 4-16,4 2-2 15,4 5 0-15,5-2-1 0,2-1-10 16,4-2-32-16,2-5-70 16,0-10-85-16</inkml:trace>
  <inkml:trace contextRef="#ctx0" brushRef="#br0" timeOffset="654077.6528">7368 15090 567 0,'0'0'7'0,"0"0"30"16,0 0 3-16,0 0-29 15,0 0-11-15,0 0-5 16,0 0 3-16,0 0 3 15,-48-61-4-15,47 60 1 16,1 1-43-16,0 0-116 16,0 3-47-16,0 7 65 15</inkml:trace>
  <inkml:trace contextRef="#ctx0" brushRef="#br0" timeOffset="654976.0773">8460 15678 216 0,'0'0'102'0,"0"0"-64"16,0 0 14-16,0 0-14 16,0 0-38-16,0 0-17 15,0 0-2-15,-15-49-25 16,12 33-215-16</inkml:trace>
  <inkml:trace contextRef="#ctx0" brushRef="#br0" timeOffset="655389.7411">7447 15542 737 0,'0'0'9'0,"0"0"28"15,0 0-24-15,0 0-12 16,0 0-1-16,0 0 0 16,-15 0 8-16,15 0-1 15,0 0-3-15,0 0-2 16,0 0-2-16,0 0-9 16,0 0-53-16,0 0-43 15,0 0-90-15,0 0-24 0</inkml:trace>
  <inkml:trace contextRef="#ctx0" brushRef="#br0" timeOffset="655932.9035">7459 15665 595 0,'0'0'86'16,"0"0"-29"-16,0 0-27 0,0 0 13 16,0 0 1-16,0 0-19 15,6-56 0-15,3 30-24 16,3-4 9-16,-2-3-9 15,2-3-1-15,0 0 0 16,-1-1 0-16,-4 0-9 16,3 4 3-16,-2 8-3 15,-2 9 0-15,-3 10 9 16,-3 3 0-16,3 3-6 16,0 0-30-16,7 9-15 15,-1 16 44-15,2 8-9 16,-1 9 12-16,-2 2 4 0,-2-5 0 15,3-6 3-15,-1-7 3 16,0-11-6-16,-5-7 0 16,0-6-2-16,0 0 2 15,0-2 0-15,1 0 51 16,2-13 7-16,2-14-33 16,1-10-21-16,1-5-4 15,-1 0-2-15,-1 3-9 16,3 3-20-16,0 8-13 15,1 14-23-15,4 8-21 16,-1 6-126-16,-3 9-78 16</inkml:trace>
  <inkml:trace contextRef="#ctx0" brushRef="#br0" timeOffset="656272.9295">7777 15632 498 0,'0'0'123'16,"0"0"-113"-16,0 0-10 16,0 0 1-16,0 0 29 15,0 0 5-15,25-7-16 16,-3-6 11-16,4-1-20 16,-2-1 5-16,-3-1-14 15,-2 2 3-15,-4 0-4 16,-3 3 1-16,-8 3-1 15,-2 4 6-15,-2 1 0 0,0 1-6 16,-2-2-3-16,-8 1-21 16,1 0 7-16,1 2 9 15,2 1 3-15,3 0 3 16,1-2-1-16,2 2-7 16,0 0-11-16,0 0-32 15,0 0-72-15,0 0-38 16,0 0-156-16</inkml:trace>
  <inkml:trace contextRef="#ctx0" brushRef="#br0" timeOffset="656937.2251">7841 15660 516 0,'0'0'102'16,"0"0"-23"-16,0 0-53 16,0 0 37-16,0 0-44 15,0 0-15-15,31-73-2 16,-16 48 0-16,2 0-2 16,-4 1 3-16,-4 1-3 15,-3 0 0-15,-6 3 2 16,0 2-4-16,0 4 2 0,0 6-8 15,0 3 6-15,0 5-20 16,0 0-10-16,-6 2-31 16,-2 16 43-16,1 7 17 15,-3 8 6-15,4 3 1 16,6 0-4-16,0-5-9 16,0-6 9-16,9-8 2 15,4-5 5-15,-1-6 7 16,3-4 7-16,-2-2 13 15,2 0-13-15,3-12 4 16,1-9-13-16,5-5 0 16,-1-7-11-16,-1-2 6 15,-1 1-7-15,-6 8 2 0,-2 4-7 16,-4 8 6 0,-1 7-2-16,-2 4-5 0,-1 3-9 15,3 0-5-15,0 8 0 16,1 13 19-16,1 5 1 15,-1 4-1-15,0 1 1 16,3-2 6-16,-2-2-6 16,-1-4-5-16,3-7 4 15,-6-6 1-15,3-6 2 16,0-4 0-16,1 0 1 16,4 0 31-16,7-19-11 15,1-8-14-15,2-2 1 16,-3 1-5-16,0 6-5 15,-2 5-28-15,-1 6-26 0,9 10-44 16,-2 1-101-16,0 0-138 16</inkml:trace>
  <inkml:trace contextRef="#ctx0" brushRef="#br0" timeOffset="657770.4049">9010 15498 388 0,'0'0'9'0,"0"0"31"0,0 0-9 16,0 0 88-16,0 0-70 15,0 0-23-15,-46-31-18 16,34 39-6-16,-4 12-2 15,1 4 0-15,0 7 3 16,3-2-6-16,1 3 6 16,3-3-3-16,3-7 7 15,4-5 6-15,1-6-11 16,0-6-2-16,0-2 0 16,0-3 7-16,6 0-1 15,11-15 6-15,7-10 0 16,1-10-5-16,-5-2-7 0,-5-6 0 15,-8 2-2 1,-4 2-7-16,-3 6 5 0,0 12 3 16,0 7 1-16,0 11-3 15,0 3 2-15,0 0-13 16,0 6-43-16,0 12 38 16,0 4 6-16,0 5 13 15,0 0 0-15,0-1 0 16,3-7 7-16,5-2-1 15,4-4-6-15,0-4 7 16,4-6-6-16,-1-3 27 16,7 0 11-16,2-3-27 15,1-16 0-15,0-4-2 16,-2-3-9-16,0-1 2 16,-5 4 0-16,-5 3-1 0,-4 9-4 15,-4 8-1-15,-4 3 1 16,-1 0-11-16,0 5-29 15,0 14 29-15,0 8 13 16,0 5 1-16,-3-2 10 16,3-5-10-16,0-1 4 15,0-11-2-15,0-1-2 16,0-7 0-16,10-3 1 16,4-2 5-16,7 0 16 15,7-14-21-15,5-8-2 16,1-6-5-16,-4-2-18 15,-2 6-8-15,-4 2-17 0,-6 8 7 16,-3 8 35-16,-6 3 6 16,2 3 4-16,0 0 11 15,-2 0 4-15,5 8 0 16,2-1-3-16,3-2 6 16,7 0-12-16,4-5-8 15,10 0-2-15,0 0-2 16,-2-16-154-16</inkml:trace>
  <inkml:trace contextRef="#ctx0" brushRef="#br0" timeOffset="658304.0494">9674 15519 739 0,'0'0'6'0,"0"0"57"0,0 0-38 15,0 0-20-15,0 0-5 16,0 0-18-16,51-68-2 15,-32 68-31-15,-3 4-43 16,-11 2-221-16</inkml:trace>
  <inkml:trace contextRef="#ctx0" brushRef="#br0" timeOffset="660815.5558">8789 15070 507 0,'0'0'86'0,"0"0"8"16,0 0-16-16,0 0-37 16,0 0 13-16,0 0-18 15,-11-23 14-15,11 13-24 16,0-2-13-16,0-4-11 15,3-3 4-15,5-4-3 16,0-2-6-16,-4-5-3 16,-1 0-9-16,-3-3 1 15,0 0-20-15,0 4-13 16,0 2 14-16,0 11 7 0,0 9 25 16,-1 4 0-16,-1 3-7 15,2 5-39-15,-1 16 16 16,1 10 30-16,-2 5 1 15,1 4 0-15,1-2 1 16,0-5 7-16,0-6-6 16,4-6 2-16,7-7-4 15,-1-3-2-15,2-4 2 16,-1-3 6-16,-1-4-4 16,2 0 1-16,-1 0 21 15,-1 0-14-15,-1 0-9 16,-3-2 5-16,4 0-6 15,-5-2-3-15,1 1-1 0,-2-3 1 16,-1 1 2-16,2-4 1 16,0 1-6-16,0-2 6 15,-2-2 0-15,0-4-2 16,0 4-1-16,2-3 3 16,-1 2 4-16,6 2-4 15,-1 1-1-15,5 1-2 16,1 6 4-16,-2 1-3 15,-1 2-2-15,2 0 4 16,-3 0-3-16,0 13 3 16,-5 8-12-16,-2 4 12 15,-2 7 3-15,-2-2-3 16,0-1 9-16,0-2-8 16,0-6 5-16,0-5-6 0,0-5 1 15,0-5-1-15,0-6 3 16,0 0-2-16,0 0 1 15,0-8 3-15,6-14-5 16,9-4-29-16,-5 1-18 16,3 5 36-16,-2 7 10 15,2 5-9-15,4 8 10 16,2 0-8-16,2 0 8 16,5 0 4-16,0 0 0 15,3 0 12-15,-4 3 12 0,2-3-26 16,-6 0 11-1,3-7-7-15,-5-12 9 0,0-8 9 16,-2-5-16-16,-1-3 1 16,-4 0-6-16,-4 2 0 15,0 2-1-15,-3 1-4 16,-1 5-2-16,-1 4 2 16,-1 8 0-16,-2 6 2 15,0 5 0-15,0 2-1 16,0 0-26-16,0 17-33 15,0 9 54-15,0 6 0 16,0 5 6-16,0 2 2 16,0 0 2-16,0-2-2 15,0-4 12-15,0-8-11 16,0-9 4-16,0-6-6 0,0-7 1 16,0-3 1-16,0 0 5 15,0-4 34-15,0-21-1 16,0-12-41-16,0-9-3 15,0-6-19-15,6-2 9 16,2 5-6-16,-1 5-19 16,0 9 19-16,2 10 19 15,3 10 0-15,0 9 0 16,2 3 0-16,2 3-1 16,3 0-2-16,-2 14 2 15,-1 4-4-15,-4 6 3 16,-6 1 2-16,-6 3 10 0,0 1-1 15,-3-2-5-15,-12 0 4 16,0-6-8-16,3-3-4 16,1-7 4-16,3-4-1 15,8-4-11-15,-3-3 12 16,3 0 0-16,0-2 0 16,0-8-7-16,11 0-4 15,3 3 10-15,0 2-6 16,2 3 4-16,1 2 3 15,0 0 3-15,3 0 18 16,-2 0-5-16,3 0-6 16,4 0 11-16,0-5-1 15,3-3-1-15,0-5-16 16,2-4 3-16,-2 0-5 16,2-4 7-16,-5 0-6 0,-3-1-2 15,-7 5-3-15,-6 6-7 16,-6 6 9-16,0 5-2 15,-3 0-13-15,0 7-52 16,0 14 49-16,-3 4 19 16,-5 5 2-16,3-2-2 15,2-4 3-15,3-5-3 16,0-5 19-16,0-6-13 16,0-5 10-16,0-3-6 15,8 0 26-15,6-1 9 0,7-16-21 16,6-7-18-1,0-2-6-15,3-1-1 0,-7 7-5 16,-5 4 6 0,-7 7-1-16,-7 6 0 0,-2 3-3 15,1 0-5-15,1 0 5 16,0 5 4-16,1 10-1 16,3 6 1-16,-1 2 4 15,3-2-4-15,2-2 0 16,5-7 0-16,1-2 0 15,1-6 0-15,9-4-26 16,-2 0-23-16,-1 0-28 16,-4-15-189-16</inkml:trace>
  <inkml:trace contextRef="#ctx0" brushRef="#br0" timeOffset="662026.4959">9908 14487 631 0,'0'0'18'16,"0"0"25"-16,0-90-42 15,7 70 1-15,-2 7 0 0,-2 8 16 16,0 3-17-16,-1 2-1 16,1 0-6-16,1 10 4 15,2 14 0-15,1 7-8 16,-4 6 10-16,-1 1 0 16,1-3 0-16,0-5 0 15,3-3-2-15,6-5 2 16,-3-4 0-16,0-2-21 15,-1-9 3-15,-3-1 11 16,1-5 7-16,-3-1 1 16,3 0 0-16,2 0-1 15,5-9 0-15,-1-4 7 16,4 2-7-16,-4 1 3 0,0-2-1 16,-3 3-4-16,-1 1-2 15,-5 3 1-15,-2 4 3 16,-1 1 0-16,0 0 3 15,0 0-3-15,0 6-3 16,-3 11 3-16,-1 9 27 16,-1-1-10-16,5-1 11 15,0-4-24-15,0-7 1 16,0-3 1-16,11-6-2 16,-1-3 36-16,0 1-2 15,4-2-6-15,8 0-22 16,2 0 6-16,0-10-7 0,-6 4-9 15,-5 1 1-15,-5 5-1 16,-4 0-2-16,-1 0-4 16,0 0 4-1,2 0-14-15,-3 5 13 0,0 4-14 16,-1 1 13-16,2 2 2 16,2 1-3-16,1-4 5 15,3 2 0-15,4-2 5 16,4-7-7-16,7 0 2 15,1-2-42-15,5 0-11 16,-2 0 5-16,-1 1 17 16,-6 3 0-16,0 1 20 15,-5 3 4-15,-2-1 7 16,-1 0 5-16,-1 1 4 16,-1-2 2-16,0 1-5 0,0 2-6 15,1 2-2 1,-5 5-33-16,-7 1-184 0</inkml:trace>
  <inkml:trace contextRef="#ctx0" brushRef="#br0" timeOffset="662380.6231">9710 15432 684 0,'0'0'34'15,"0"0"-20"-15,79-2-13 16,-39 2 2-16,-1 2 13 15,3 4 9-15,4 1 7 16,4 1-2-16,3-3-21 16,2-2-6-16,5-1 1 15,-2-2-8-15,0 0 1 16,-1 0-57-16,-11 0-43 0,-16-15-311 16</inkml:trace>
  <inkml:trace contextRef="#ctx0" brushRef="#br0" timeOffset="666884.601">10505 1167 549 0,'0'0'30'16,"0"0"8"-16,0 0 0 15,0 0-27-15,-22-82-3 16,22 63-7-16,13-1-1 15,2-1 4-15,9-6-3 0,10-2-1 16,15-3-1-16,14-2 1 16,12 0 6-16,24-1-6 15,22-1 0-15,21 2 0 16,15 5-3-16,-1 4 3 16,-8 9-3-16,-5 6 9 15,-1 6-7-15,-2 1 1 16,11 3-4-16,11 0 2 15,15 0 3-15,11 1-5 16,13 4 2-16,7-1-23 16,14-3 11-16,13 2-3 15,8 4 13-15,10 5 0 16,4 5 8-16,13 12 14 16,13 8-10-16,5 9-8 0,5 14 0 15,-9 10-110-15</inkml:trace>
  <inkml:trace contextRef="#ctx0" brushRef="#br0" timeOffset="719997.4559">25087 8582 499 0,'0'0'86'16,"0"0"-82"-16,0 0 0 15,0 0 0-15,0 0-7 16,0 0 6-16,16 10 23 16,-2-3 0-16,2 3-13 15,0 1-10-15,4-2 20 16,0-1-2-16,4-1-3 16,-1-2-15-16,4-2 9 0,2 1 19 15,6-4-6-15,-1 1-5 16,3-1-20-16,-6 2 7 15,-4 0-6-15,-6 0 1 16,-1 0 0-16,-5 1-2 16,-1 0 0-16,-4 0-1 15,-6-1-1-15,-2-2-38 16,-2 0-26-16,0 2-33 16,0-2-84-16,-5 0-23 15</inkml:trace>
  <inkml:trace contextRef="#ctx0" brushRef="#br0" timeOffset="720475.548">25110 8594 475 0,'0'0'90'0,"0"0"-83"15,0 0-5-15,0 0 7 16,0 0 33-16,0 0 3 15,21 4-4-15,-6-4-8 16,3 1-17-16,1-1 2 16,4 2 0-16,2 0 4 15,4-1 10-15,-1 4-27 16,3-2 11-16,1 3-3 16,0-1-11-16,3-1 3 15,-2 1-5-15,-2-1 6 16,-1-1-6-16,0-2 0 15,-2 1 0-15,-3-1-3 16,-3 2-8-16,-8 0-10 0,-7-1-44 16,-4 3-1-16,-3 0 14 15,0 2-41-15,-17 3-53 16,-9-2-119-16</inkml:trace>
  <inkml:trace contextRef="#ctx0" brushRef="#br0" timeOffset="721317.0704">25212 8604 396 0,'0'0'92'16,"0"0"-91"-16,0 0 1 15,0 0-2-15,0 0 20 16,0 0 38-16,64 45 3 16,-37-38-14-16,1 0-15 15,9-5-2-15,-1 1-19 16,2-3 1-16,-1 0-9 15,-3 0 12-15,3 0-8 0,-1 0 4 16,0-3 8 0,-2 2-19-16,-2 1 1 0,-1 0-1 15,-1 0 0-15,-3 0 1 16,-1 0-1-16,0 0 0 16,-7 0 8-16,2 2-17 15,-5 0 11-15,-2-1-2 16,-1-1 0-16,-5 0 0 15,-2 0 5-15,-3 0 0 16,-2 2 0-16,-1-2 0 16,2 2-5-16,-2-2 2 15,0 0-2-15,0 1 0 0,0-1 1 16,0 0-1-16,0 0-3 16,0 0 3-16,0 2 0 15,0-2 2-15,0 3-2 16,0-1 0-16,1-1 0 15,-1 2 0-15,2 0 0 16,-2 2-2-16,0 3 4 16,0 4-2-16,0 5 6 15,0 4-1-15,0 3 14 16,-6 3-1-16,-2 2-12 16,2 0-3-16,2 1 13 15,-2-1-6-15,3-1-6 16,-1 1 12-16,2-1-16 0,0-3 4 15,2 2-2 1,0-3 9-16,-1-3-7 0,1 2-1 16,-2-3 9-16,1-2-12 15,1-1 1-15,0-5 0 16,-2-2-1-16,1-3 2 16,-1-4-8-16,2-1 13 15,-1-2-6-15,1 0 1 16,0 0-4-16,-2 0 2 15,1-5-19-15,-3-14-12 16,2-6-93-16,-1-7-58 16,3-1-282-16</inkml:trace>
  <inkml:trace contextRef="#ctx0" brushRef="#br0" timeOffset="722231.8784">25870 8785 422 0,'0'0'20'15,"0"0"-19"-15,0 0 2 0,0 0 18 16,-11 73 38-16,10-54-3 16,1 2 3-16,-2 3-19 15,2 4-2-15,0 3 3 16,0 2-13-16,0 1 10 16,0 0-16-16,0-3-10 15,0 0 11-15,-1 1-14 16,-4-2 1-16,-2-1 8 15,-1 0-10-15,1-3-1 16,-1-3 0-16,1-5-1 16,1-3-3-16,0-8-2 15,1 1 3-15,4-6-3 0,1-2 3 16,-2 1-4-16,1-1 0 16,-6 0 11-16,-1 0-1 15,-2 0-9-15,-7-3 5 16,1-2-6-16,-5-1-2 15,0-1 2-15,-3 0 0 16,-3 1 4-16,-1 2-5 16,-3 2 1-16,-1 2 0 15,1 0-1-15,1 0 1 16,2 0 0-16,3 0 1 16,2 0 0-16,1 0-1 15,1 0 2-15,-1-8-2 16,-4-1 0-16,-2-4 0 0,-3 2 3 15,-4 2-3 1,1-1-1-16,-4 1-2 0,-1 5 3 16,-2 0 0-1,1 1 0-15,0 3 0 0,7 0-2 16,2 0 2-16,5 0 0 16,5 0-1-16,0 0-1 15,9 0 2-15,1 5 0 16,3-3-1-16,3 1 1 15,1 0 4-15,4-2-4 16,0-1 3-16,0 0-6 16,0 0-2-16,0 0 3 15,0 0 1-15,0 0 1 16,0 0 2-16,0 0 8 0,0 0-10 16,0 0 0-16,0 0 0 15,0 0 12-15,0 0-12 16,0 0-5-16,0 0 5 15,0 0 0-15,0 0 0 16,0 0-3-16,-3-9-6 16,1-10-22-16,1-10-8 15,1-6-12-15,0-5-36 16,4-4-45-16,8-2-166 16</inkml:trace>
  <inkml:trace contextRef="#ctx0" brushRef="#br0" timeOffset="723033.3978">25186 8669 250 0,'0'0'80'0,"0"0"-38"15,0 0 3-15,0 0 5 16,0 0 24-16,0 0 1 15,3-29-27-15,-3 24-12 16,0-3-14-16,0 1-14 0,0 0 12 16,0 1-9-16,0 2-9 15,0 0 0-15,0 3 2 16,0 1 3-16,0 0 0 16,0 0-7-16,0 0-2 15,0 1 2-15,0 13-14 16,0 8 14-16,-1 2 9 15,-11 3 3-15,-1 3 11 16,-4 3-12-16,4 0 13 16,-3 0-1-16,0 4-15 15,2 1 4-15,0 3-4 16,2 4 10-16,-1 0-16 0,1-1 16 16,0-2-15-1,3-4 18-15,3-6-17 0,1-5-3 16,2-7 13-16,-1-7-13 15,4-1 10-15,0-6-11 16,0 0 0-16,0 1 3 16,0-1-3-16,0-2-4 15,0 0 4-15,0-1 2 16,0 0-2-16,0-1-4 16,0-2-32-16,0 0 1 15,0 0 0-15,0 0-6 16,0-8-23-16,0-8-59 15,0-6-234-15</inkml:trace>
  <inkml:trace contextRef="#ctx0" brushRef="#br0" timeOffset="723312.6163">24946 9232 205 0,'0'0'20'16,"0"0"-14"-16,0 0-6 15,0 0 6-15,81 11-12 16,-43-11-30-16,4-3-109 16</inkml:trace>
  <inkml:trace contextRef="#ctx0" brushRef="#br0" timeOffset="727731.8449">26132 9311 10 0,'0'0'43'16,"0"0"-11"-16,0 0-18 16,0 0-3-16,0 0-2 15,0 0 8-15,0 0 28 16,-3-1 11-16,3 1 15 16,-2 0 12-16,2 0-6 15,0 0 11-15,0 0-12 16,0 0-29-16,-1 0-20 15,1 0-10-15,0 0-8 0,0 0-1 16,0 0-4 0,0 0 0-16,0 0-3 0,0 0 0 15,0 0-1-15,0 0 3 16,0 0-2-16,0 0 0 16,0 0-1-16,0-3 7 15,0 3-7-15,0-2 1 16,0-1-1-16,-2 1 0 15,1 2-3-15,-2 0 3 16,-1 0-7-16,-5 0 1 16,-3 7 1-16,-3 5 4 15,4 3 1-15,5 1-1 16,6-1-1-16,0 0 1 16,0-5 0-16,12 0-4 15,8-4 5-15,-2-3 0 0,1-3 2 16,-4 0 1-16,0 0 0 15,-3-10-3-15,-3-4-1 16,-5-1-7-16,-4-2 4 16,0 3-8-16,-4-1 5 15,-14 1-6-15,-3 3 1 16,3 5 10-16,-1 1-1 16,4 3-3-16,0 2 5 15,0 0-4-15,2 11 5 16,1 8 0-16,1 1 1 15,5 0-2-15,3 1 1 16,3-4-6-16,0 0 6 0,0-3 1 16,3-6 1-16,6-1-2 15,0-4 0-15,0-3 0 16,2 0 2-16,0 0 0 16,-2-10 5-16,-1-3-6 15,-2 2 2-15,-6-1-3 16,0 0 0-16,0 4 0 15,-6 1-2-15,-5 5 4 16,2 2-6-16,-1 0 3 16,3 0 1-16,-1 9 0 15,2 2-1-15,0 0 0 16,5-4-3-16,1-2 4 16,0 0-1-16,0-2 0 15,0 0 0-15,9-3-3 16,1 0-5-16,6 0 7 0,1-11-4 15,1-6-33-15,-3 0-76 16,-4 3 46-16,-6 4 32 16,-5 6 14-16,0 4 3 15,0 0-11-15,0 0-29 16,-10 7 5-16,1 5-41 16</inkml:trace>
  <inkml:trace contextRef="#ctx0" brushRef="#br0" timeOffset="728676.3566">26172 9347 91 0,'0'0'184'0,"0"0"-136"16,0 0 3-16,0 0-15 15,0 0 1-15,0 0-2 16,-13-34 8-16,11 28-6 16,1 4-12-16,1 0 8 15,-2 2-14-15,1 0-10 16,1 0-9-16,-6 0-5 15,3 7 0-15,-4 10 5 16,-3 5 0-16,6-1 1 16,-2 1-1-16,6-6 2 15,0-5-5-15,0-4 3 16,3-2-1-16,6-5 1 16,2 0 0-16,5 0 4 0,-3-6-4 15,4-8-10-15,-7 2 4 16,-4-5-5-16,-4 3-4 15,-2-1 4-15,0 5 6 16,-5 1 5-16,-7 2-3 16,-1 4-7-16,-2 3 5 15,-1 0 5-15,2 0 0 16,1 0 0-16,2 6 1 16,2 0 7-16,2 2-7 15,4-1 9-15,2 0-19 16,1 0 10-16,0-3-1 15,0 0 0-15,10 0 0 16,3-4 5-16,3 0-5 16,0 0-5-16,-3 0 1 0,-4-2-20 15,-5-1-3-15,-2 1 20 16,-2 1 5-16,0 0 0 16,-2 0 2-16,-14 1-4 15,-2 0 3-15,0 0 2 16,5 0 1-16,4 5-2 15,3 5-4-15,6-2-49 16,0-1-174-16</inkml:trace>
  <inkml:trace contextRef="#ctx0" brushRef="#br0" timeOffset="732955.3861">26526 3768 638 0,'0'0'11'15,"0"0"-22"-15,0 0-35 16,0 0-52-16,0 0 51 16,0 0 36-16,0 0 11 15,34-41 6-15,-23 30-1 16,2-1 1-16,-4 0-5 15,0 4-1-15,-2 3 0 0,-4-2 1 16,-1 6-1 0,-2 0 5-16,0 1 1 0,0 0-6 15,0 0 3-15,0 0-6 16,0 4 3-16,-3 3 0 16,1 2 3-16,2 0-2 15,0-3 1-15,0-1-2 16,0-2-3-16,0 0 2 15,0-3 1-15,6 0 6 16,0 0 18-16,0 0-24 16,-1 0-44-16,-4-3-204 15</inkml:trace>
  <inkml:trace contextRef="#ctx0" brushRef="#br0" timeOffset="734042.7105">26548 3722 508 0,'0'0'109'15,"0"0"-38"-15,0 0-23 16,0 0-11-16,0 0-34 16,0 0 12-16,30-52-12 15,-10 34 0-15,5 1-2 16,0 0-1-16,0 4-5 0,-5 3 3 15,-2 4 2 1,-11 5 0-16,-1 1-5 0,-4 0-4 16,-2 11-5-16,0 8 11 15,0 5-1-15,0 0 4 16,0 0 0-16,-6-4 0 16,3-3 4-16,1-5-2 15,2-5-2-15,0-1 0 16,0-4 0-16,0-1-2 15,11-1-3-15,11 0 5 16,8-13 0-16,0-7-26 16,0 0-15-16,-10 2 27 15,-6 4 9-15,-8 6 3 16,-2 1 2-16,-4 7 17 16,2-3-11-16,-2 3-1 0,0 0-4 15,1 0 3-15,-1 0-4 16,2-2-3-16,-1 1 2 15,1-2 1-15,-1 2-7 16,-1 1 6-16,0 0-14 16,0 0 4-16,-4 1-3 15,-14 12 9-15,-3 7 5 16,3 2 6-16,0 4-2 16,5-1 10-16,5-3-10 15,7-5 4-15,1-3-3 16,0-8-4-16,0-4 4 15,10-2 5-15,5-2 17 16,6-16-10-16,3-9-17 16,0-2 0-16,-2-7-6 0,-1-2-16 15,-2 0 21-15,-6 2-4 16,-4 3 5-16,-1-1-1 16,-3 3 4-16,-4 3 4 15,2 4-4-15,-3 7 1 16,2 4 0-16,1 2 6 15,-2 4 10-15,1 3 9 16,-2 1-14-16,0 0 7 16,0 3-15-16,0 0-3 15,0 0-4-15,0 3-18 16,0 11 12-16,0 11 3 16,0 5-2-16,0 4 5 15,0-1 7-15,0-7-7 0,10-4-4 16,2-8 0-16,-1-4 4 15,5-7 9-15,1-3-6 16,2 0 10-16,3 0 0 16,2-8-10-16,-3-4 4 15,0-3-3-15,-6 0-4 16,-3 4 4-16,-6 0 2 16,-5 5-2-16,1 2 10 15,-2 3-2-15,0-1-1 16,0 2-11-16,0 0 2 0,0 0-4 15,0 0-8 1,0 10 4-16,0 4 5 0,0 3 2 16,0 0-1-16,0 0 2 15,6-4-1-15,10-2-2 16,5-5 2-16,6-6 3 16,4 0-4-16,6-3-1 15,-4-14-4-15,-6-5-40 16,-9-1-27-16,-8 2 15 15,-8 4-46-15,-2 5-103 16</inkml:trace>
  <inkml:trace contextRef="#ctx0" brushRef="#br0" timeOffset="735906.9527">22129 13150 692 0,'0'0'1'15,"0"0"10"-15,0 0 3 16,0 0-1-16,0 0-6 16,0 0-7-16,0 0 12 15,0 0 9-15,-2-24-17 16,2 28 8-16,0 11-1 16,0 2 31-16,5 5-10 15,-1 1-20-15,2-4 2 16,0-4-4-16,1-2-3 15,0-3 3-15,0-3-5 16,5-5 1-16,0-2 6 16,9 0 1-16,7-5 9 15,9-12-11-15,5-9 0 0,6-6-11 16,-3 1 0-16,-1 3-9 16,-2 3-16-16,0 6-18 15,-5 5-24-15,-4 6-32 16,-5 5-43-16,-8 3-146 15</inkml:trace>
  <inkml:trace contextRef="#ctx0" brushRef="#br0" timeOffset="737201.6972">21845 15199 700 0,'0'0'3'0,"0"0"4"16,0 0-2-16,0 0-5 0,0 0 2 15,0 0-1-15,-13-9 6 16,10 9-3-16,-2 9-4 16,-1 8 5-16,2 4 11 15,2-1-1-15,2-3-4 16,0-5-7-16,0 0 0 15,6-5-2-15,2-4 0 16,-1 0 2-16,4-3-4 16,-1 0 18-16,-1-9-1 15,-3-11-16-15,0-3 5 16,-6 0-3-16,0 3-3 16,0 4-7-16,-3 6 7 15,-6 7 10-15,2 0-10 16,-1 3-3-16,-2 0 3 0,1 0-7 15,1 13 6-15,1 3-30 16,1 4-6-16,3 1-37 16,-1-5-157-16</inkml:trace>
  <inkml:trace contextRef="#ctx0" brushRef="#br0" timeOffset="739106.7833">21969 15210 456 0,'0'0'9'0,"0"0"-2"15,0 0 41-15,0 0 9 16,0 0-3-16,0 0-22 15,0 0 1-15,-15-52 0 0,14 52-13 16,-1 0-17 0,1 0-1-16,-4 0 2 0,-4 4-1 15,-9 14-3-15,-1 6 14 16,-1-1 7-16,4-2 2 16,6-3-16-16,5-5-4 15,4-6 1-15,1-2-4 16,0-2 5-16,0-3-8 15,0 0 6-15,0 0-2 16,0 0 3-16,9-3 4 16,7-9 3-16,-1-4-11 15,-1 3-3-15,-4 0-3 16,-6 2 4-16,-2 1 1 16,-2 1-12-16,0 1 11 15,0 2-7-15,0 3 2 0,-2 0 6 16,-2 3-9-16,2 0 5 15,-1 0 4-15,-2 0 0 16,2 7-13-16,-2 6-2 16,5 1-1-16,0 3 2 15,0 0-29-15,12 0-43 16,3-1-75-16,4-2-106 16</inkml:trace>
  <inkml:trace contextRef="#ctx0" brushRef="#br0" timeOffset="739548.3048">22005 15391 97 0,'0'0'48'16,"40"103"39"-16,-17-43-33 15,-6 6-44-15,-3 5-7 16,-10 7-3-16,-4 11 0 15,-3 7-28-15,-19 6-79 16,-8 2-28-16</inkml:trace>
  <inkml:trace contextRef="#ctx0" brushRef="#br0" timeOffset="741022.5757">18378 17466 159 0,'81'138'0'16,"18"-2"-159"-16</inkml:trace>
  <inkml:trace contextRef="#ctx0" brushRef="#br0" timeOffset="780557.5838">17915 16601 604 0,'0'0'61'15,"0"0"-29"-15,0 0-32 16,0 0 7-16,0 0 4 15,0 0 38-15,2 2 6 16,4-1-34-16,8 2 1 0,3-2 5 16,10 3 9-16,3-1-32 15,4 0 4-15,6-1 8 16,-3-2-7-16,4 0-4 16,-4 0-3-16,-5 0-2 15,-6-3 5-15,-10-2 0 16,-6 1-4-16,-9 2 1 15,-1-3-2-15,0-3-1 16,-3-2-22-16,-15-2-36 16,-6 2 20-16,-4 0 25 15,1 1 1-15,5 2 13 16,7 0 5-16,4 3-4 16,7 0 3-16,4 2 8 0,0 1 19 15,0-1-10 1,0 2-12-16,4 0-9 0,13 0-7 15,3 0 7-15,2 0-3 16,-3 0 0-16,-3 2 2 16,-5 4-2-16,-4-1 6 15,-1 2 10-15,-4 2-8 16,2 1-1-16,-4 6 18 16,0 4-8-16,0 2-2 15,-4 0-2-15,-7 0-8 16,2-5-2-16,6 0-1 15,3-5-44-15,0-2-67 16,12-10-64-16,12 0-327 16</inkml:trace>
  <inkml:trace contextRef="#ctx0" brushRef="#br0" timeOffset="781848.1401">18519 16621 702 0,'0'0'92'0,"0"0"-73"16,0 0-11-16,0 0-2 0,0 0 49 16,0 0 19-16,0 0-47 15,27-21-26-15,1 2 4 16,4-5 8-16,-3 1-13 16,-3 0 1-16,-5-2 1 15,-3-2 1-15,-2 1 3 16,-6-1-3-16,-2 6-3 15,-2 3 1-15,-3 9 2 16,0 4-3-16,-3 4-3 16,0 1 3-16,0 0-11 15,0 0-2-15,0 0 1 16,0 0-1-16,0 3 7 16,-6 8 6-16,-5 5 5 0,1-1-1 15,-2 4-2-15,3-2 11 16,4 0-8-16,4 0-5 15,1 0 0-15,0 2-1 16,0-2 2-16,12-2 0 16,4-2 0-16,1-4-1 15,4-1 0-15,1-7 8 16,1-1-6-16,3 0 3 16,1 0-5-16,-3-9 8 15,-3 0-8-15,-6 1-1 16,-3 2-1-16,-8 0-2 15,-2 5 4-15,-2 1 2 16,0-2-2-16,0 2-10 16,-2 0 3-16,-10 0-6 0,3 0 13 15,0 0 0-15,2 3-1 16,1 6-7-16,0 1 6 16,1 0 0-16,2 3 1 15,2-2-1-15,1 3 0 16,0-1 2-16,0 0 2 15,3-2-2-15,8 0 4 16,3-5-2-16,0-2 3 16,2-4-4-16,1 0 10 15,-1 0-7-15,-2-8 0 16,-1-5 0-16,-3-4-1 16,-2 0-1-16,-1-7 5 15,1 4-11-15,-5 3 4 0,-2 3-4 16,-1 6 1-16,0 4 3 15,2 4 0-15,-2 0 2 16,0 0-4-16,0 0-9 16,0 0-19-16,0 6 5 15,-2 12 22-15,-5 3 3 16,-2 1 0-16,6-7 0 16,3-5-4-16,0-3 4 15,0-2-2-15,0 0 2 16,0-2-8-16,3 0 8 0,7-3 0 15,5 0 8 1,4 0-8-16,1 0 8 0,4-5-7 16,3-6-2-16,-1-4 4 15,0-1-8-15,-4 1-1 16,-5 0-3-16,-1 3 7 16,-6 2 2-16,-2 3 0 15,-3 5 0-15,-4 2-4 16,3 0-3-16,2 0-4 15,2 12 8-15,2 0-5 16,4 2 16-16,2-2-17 16,10-2 9-16,6-7-23 15,13-3-40-15,4 0-32 16,6-20-147-16</inkml:trace>
  <inkml:trace contextRef="#ctx0" brushRef="#br0" timeOffset="792025.5176">4124 4599 277 0,'0'0'46'0,"0"0"-20"16,0 0 59-16,0 0-39 15,0 0 21-15,0 0-34 16,0 0-9-16,-33-29 45 16,24 26-27-16,-1-1-31 15,-4 3-6-15,-5 1-10 16,-8 0 5-16,-6 0 0 16,-10 0-15-16,-9 8-15 15,-8 2 30-15,2-1 19 16,6-5 31-16,8-4-14 15,13 0-13-15,7 0 31 16,5 0-26-16,10 0-26 16,3 0 6-16,3 0-6 0,3 0-2 15,0 0 0-15,0 0-13 16,0 0-31-16,0 0-5 16,0 0-3-16,0 0-20 15,1 0-74-15,4-3-85 16,4-7-36-16</inkml:trace>
  <inkml:trace contextRef="#ctx0" brushRef="#br0" timeOffset="792314.9939">3608 4427 560 0,'0'0'70'16,"0"0"-62"-16,0 0-8 15,0 0-49-15,0 0 49 16,0 0 12-16,-76 71-12 16,58-41 9-16,0 4 26 15,3 0-20-15,5 0-13 16,5 1-4-16,5-1 4 16,0-4-2-16,13-7 0 15,7-4-19-15,10-8 17 16,7-10-5-16,9-1 7 15,6-1 1-15,1-13-1 16,-1 0-62-16,-3 1-85 16,-7-1-42-16</inkml:trace>
  <inkml:trace contextRef="#ctx0" brushRef="#br0" timeOffset="795350.5786">12486 15625 417 0,'0'0'24'16,"0"0"-20"-16,0 0-2 15,0 0 57-15,0 0 16 16,0 0-29-16,-2-7-22 16,2 7-11-16,0 0 0 15,0 0-11-15,0 0 7 0,0 0-4 16,5 5-3-16,5 9 11 15,-1 5 2-15,3 5 25 16,3 5-18-16,-2 0-19 16,4 2 1-16,-2 0-1 15,4-3 6-15,2-3-5 16,-3-1 5-16,0-5-8 16,-3-4 3-16,1-6 0 15,-5-2-1-15,0-4 11 16,-3-2-14-16,-4-1 1 15,2 0 6-15,3 0-3 16,-3-6 2-16,2-8-6 16,-1-3-26-16,2 0-28 15,-3-1-25-15,1 4-28 0,-2 0-82 16,0 3-126-16</inkml:trace>
  <inkml:trace contextRef="#ctx0" brushRef="#br0" timeOffset="795673.4816">12723 15718 559 0,'0'0'66'0,"0"0"-20"16,0 0-31-16,0 0 0 0,0 0-5 16,0 0 0-16,22-3-2 15,2 17 4-15,0 3 0 16,0 5-1-16,-3 0-10 15,-2 1 13-15,-7 1 4 16,-6 0-6-16,0-1-11 16,-6 6 6-16,0-1-5 15,-9 4 10-15,-15 2-8 16,-3-1 6-16,-2-3-4 16,-1-8 0-16,4-2 0 15,8-4 0-15,1-4-6 16,1-2-7-16,3-3-34 15,4-2-30-15,2-5-98 16,4 0-332-16</inkml:trace>
  <inkml:trace contextRef="#ctx0" brushRef="#br0" timeOffset="799956.4688">12153 17495 323 0,'0'0'10'16,"0"0"-4"-16,0 0 7 16,0 0 45-16,103-16 0 15,-76 7 9-15,1 0-26 16,3 0-11-16,2 1 19 16,4 0-7-16,4-1-12 15,0 1-7-15,3 2-20 16,2-3 15-16,0 4-4 15,3 0-5-15,1-3-5 16,0-1-2-16,-1 2 4 16,-7 2-6-16,-6 0 3 15,-7 2-3-15,-10 1-1 0,-7 0 1 16,-4 2 1-16,-4 0 6 16,-1 0-7-16,-3 0 3 15,0 0-3-15,0 0 0 16,0 0 1-16,1 0-1 15,1 0 0-15,1 0-1 16,-2 0 1-16,-1 0-17 16,2 0-47-16,-2-4-104 15,0-4-213-15</inkml:trace>
  <inkml:trace contextRef="#ctx0" brushRef="#br0" timeOffset="800369.125">12818 17163 627 0,'0'0'2'16,"0"0"-2"-16,0 0-47 15,0 0 47-15,0 0 14 16,0 0 13-16,24 11 12 15,-5-7-19-15,3-2-8 16,0 1-5-16,2 1 2 16,1 4-1-16,3 1-3 0,-4 4 1 15,0 1-6-15,-3 3 0 16,-2 3 1-16,-4-1 0 16,0 4 0-16,-12 3 4 15,-3 1 0-15,0-1 11 16,-10 2 3-16,-5-1-2 15,-3-2-8-15,-2-4-4 16,3-2-2-16,-1-5 2 16,3-6 7-16,3 0-11 15,-2-7-1-15,7-1 0 16,-1 0-24-16,4 0-28 16,3-8-80-16,1-9-264 0</inkml:trace>
  <inkml:trace contextRef="#ctx0" brushRef="#br0" timeOffset="812818.573">15554 18437 62 0,'0'0'36'0,"0"0"-28"16,0 0-3-16,0 0 28 0,0 0 54 16,0 0-20-1,0 0-33-15,-8-25-13 0,7 21 27 16,-1 1-13-16,1 0 14 15,1 2 4-15,-2-3-42 16,1 1 26-16,1 1-12 16,0 1-13-16,0-2 27 15,0 1-17-15,-2 1-17 16,2 1 12-16,0-2 3 16,-1 2-15-16,1 0 8 15,0 0-5-15,0 0-6 16,-2 0 19-16,2 0-13 0,0 0-8 15,0 0 2 1,0 3 5-16,0 8-7 0,0 2 3 16,0-3-3-16,0 4 5 15,0 2 1-15,5-3 8 16,-1 1-7-16,4-4 2 16,2 1-5-16,2-2 3 15,0 4-6-15,3-2 2 16,2 3 6-16,0 0-9 15,3-3 14-15,-1 1-9 16,0-2-3-16,2-3-2 16,-4 3 0-16,-1-4 0 15,1-2 3-15,-4 0-1 16,-3-4 1-16,1 0-3 16,-1 0 4-16,1-5-1 0,-1-7 4 15,5-7 5-15,0-1-7 16,0 1-1-16,-3 2-4 15,1 2 1-15,-2-2-1 16,1 1 0-16,0 1-12 16,-2 1 7-16,-2 4-2 15,-1 3 7-15,-4 0-1 16,0 4-3-16,-2 3 4 16,-1-3 0-16,0 3 0 15,0 0 0-15,0 0-4 16,0 0 1-16,0 0-4 15,0 0 3-15,0 0 1 0,0 0-11 16,0 3 1 0,0 6 11-16,0 5 2 15,-3 3 0-15,-4-4 2 0,-3 4-2 16,1-5-5-16,-4 5 5 16,0-1 2-16,1 1 0 15,-2 0-1-15,0-1 3 16,-2-2-8-16,-4 3 6 15,-1-5-4-15,-4-2-9 16,-3-3-1-16,-5-7-7 16,-5 3-4-16,1-3-19 15,0 0-5-15,6-3-5 16,7-14-17-16,1 0 47 16,7-2 5-16,6-1-52 15,2 1-38-15,3 4 15 0,1 6 92 16,4 0 21-1,0 2-13-15,0 4-8 0,0 2-8 16,0-1 4-16,0 2-3 16,0 0 6-16,0 0 1 15,6 3 0-15,1 7 48 16,3 2-28-16,1 0 11 16,1-1 8-16,2 3-20 15,5 0 19-15,0-2-1 16,3 2 7-16,4 2-30 0,0-5 2 15,4 1-1 1,-2-4 5-16,2-2-15 0,-4-2-5 16,-2-3 7-16,-6-1-7 15,0 0 2-15,-4 0-1 16,0-8 5-16,-3-6-5 16,0-5 0-16,-1-1-1 15,-4-1-8-15,0-1 2 16,-2 0-4-16,3 5-12 15,0 2-1-15,0 3 9 16,-2 5-7-16,-2-3-15 16,-2 1 25-16,-1 4 10 15,0 2-1-15,0 0 2 16,0 3 4-16,0 0 2 16,0 0 1-16,0 0-7 0,0 0 0 15,0 0-10-15,0 3 10 16,0 8 2-16,-3 5 10 15,-3 3 14-15,-3 2-3 16,-3-1-9-16,3 0 6 16,-3-5-3-16,1 1-7 15,0-1 2-15,-5-6-10 16,-1-4 10-16,-5 0-4 16,-3-5-8-16,-1 0 0 15,-1 0-12-15,-3-10-11 16,2-10-18-16,0 0 6 15,4-3-17-15,6-1 5 0,6 2 5 16,6 1 7 0,3 6-24-16,1 5 42 0,2 3 17 15,0 4 18-15,0 0-11 16,0 3 2-16,0 0-9 16,0 0 0-16,0 0-3 15,0 0 2-15,3 0 1 16,3 6 0-16,4 4 4 15,1 0 19-15,3 4 18 16,4-1 3-16,0 3-13 16,2 2-13-16,3-2-2 15,-4-1-7-15,2 1 35 16,0-5-25-16,-4 3-3 16,0-11-15-16,-3 3 4 15,-1-6 3-15,-2 0-8 0,-1 0 7 16,0 0-6-16,-2 0-1 15,1-13-16-15,-1 3-48 16,0-2-37-16,-3 1-47 16,-2 2-124-16</inkml:trace>
  <inkml:trace contextRef="#ctx0" brushRef="#br1" timeOffset="1.24698E6">14599 12688 116 0,'0'0'2'0,"0"0"-4"15,0 0 5-15,0 0 13 16,0 0 110-16,0 0-62 16,0 0-44-16,-3 0-13 15,11 0-7-15,6 0-7 16,-2 4-122-16,1-2-87 16</inkml:trace>
  <inkml:trace contextRef="#ctx0" brushRef="#br1" timeOffset="1.24974E6">21702 12596 622 0,'0'0'33'0,"0"0"-2"15,0 0-31-15,0 0-12 16,0 0 0-16,0 0 12 15,0 0 17-15,79-6 28 16,-28 4-5-16,10-6-16 16,10-5-6-16,0-3-7 15,0 1 8-15,5-3-1 16,1-2-3-16,0-1-10 16,-5-1 13-16,-7 5-18 15,-5-2 2-15,-9 3 9 16,-6 2-9-16,-9 5 9 15,-13 2-8-15,-7 5-2 0,-11 0-1 16,-5 2-6 0,0 0-28-16,-24 0-27 0,-15 4 13 15,-14 6-36 1,-8-2-91-16,-4-6-28 0,4-2-47 16</inkml:trace>
  <inkml:trace contextRef="#ctx0" brushRef="#br1" timeOffset="1.24997E6">22287 12368 31 0,'0'0'56'16,"0"0"-13"-16,0 0 114 15,0 0-22-15,0 0-64 16,0 0-33-16,47-72-24 16,-8 69 24-16,2 1 7 15,2 2-10-15,-3 0-14 0,-4 0 2 16,-3 6-9-16,-5 7-3 16,-4 3 2-16,-5-1-9 15,-8 3-3-15,-5 3 9 16,-6 4-7-16,0 0 10 15,-20 3 0-15,-5-1 0 16,-2 0-11-16,5 1-1 16,4 0-1-16,6 2-42 15,11 1-66-15,1-9-141 16</inkml:trace>
  <inkml:trace contextRef="#ctx0" brushRef="#br1" timeOffset="1.2519E6">16938 12312 414 0,'0'0'22'16,"0"0"16"-16,-94-2 33 15,66-3-49-15,2 5 14 16,4-3-10-16,5 1 1 16,1 2-9-16,3 0-7 15,-2 0-6-15,0 0 6 16,-3 3-3-16,-3 10-6 16,-4 3-1-16,-7 2 4 15,-1 3-5-15,1 1 5 16,-4 1 2-16,3 0-2 15,-3-2 0-15,1 0 3 0,-1-1-6 16,-2 4 27 0,1-2-13-16,3 1-13 0,3 3 0 15,1-1 9-15,6 5-5 16,6 4 1-16,5 3-7 16,10 3-2-16,3-1 1 15,4 2 0-15,20 0 3 16,7-2-3-16,7 0-1 15,6-3 0-15,3-4 1 16,6 1 0-16,4-5 1 16,3 0 8-16,2-1-9 15,7-7 2-15,5 0 0 16,11-6-2-16,6-5 2 16,6-5 1-16,0-4-2 0,-3 0-1 15,-6-4 0-15,-6-6 3 16,-6-3-1-16,-4-3 17 15,-2-2 11-15,-1-5 4 16,1-7 2-16,1-3-24 16,-3-6 6-16,-4-1-10 15,-5-5-6-15,-5-3 12 16,-8-3-8-16,-7-1-5 16,-11 0 11-16,-11 1-4 15,-7 6 15-15,-4 4-21 16,-6 7 3-16,0 5-4 0,-6 5 3 15,-10-1-4 1,-8 0 5-16,-7 2-5 16,-5-1 0-16,-3 2 0 0,-6 0 0 15,-1 4-2-15,-6 0 1 16,-5 1 1-16,-2 2 0 16,-1 3 4-16,2-3-4 15,3 1 1-15,2 0 1 16,1-1-2-16,0 1 0 15,1-1 0-15,0 3 3 16,-2 3 2-16,-1 1-10 16,-5 4 4-16,-7 3 1 15,-3 0-1-15,-1 1 2 16,6-1 3-16,9 1-2 0,10-2-2 16,8 2 15-1,2 0-15-15,1 0 0 0,-3 9 0 16,-6 7 0-16,1 5-1 15,-6 5 1-15,3 3 4 16,-2 2-4-16,3 1-1 16,6-3 1-16,6-4 0 15,13 0-7-15,4-2 6 16,9 1-12-16,6-4-29 16,0 3 1-16,0-3-23 15,16 4-28-15,8-1 13 16,3 0-70-16,1-7-296 15</inkml:trace>
  <inkml:trace contextRef="#ctx0" brushRef="#br1" timeOffset="1.2557E6">18519 12925 429 0,'0'0'76'0,"0"0"-11"15,0 0-61-15,0 0 3 16,0 0 28-16,0 0 46 16,-4-3-31-16,4 3-26 15,0 0-7-15,0 0-10 16,-3 0-7-16,3 0 2 15,0 0 1-15,-7 0-3 16,-3 0 5-16,-5 0 4 16,-6 8 3-16,-2 1-11 0,-4 0 1 15,-4-1 3 1,-7 2-1-16,-2-1-3 0,-5-1 2 16,-1-4-3-16,-3 2 12 15,4-2-1-15,2-4-6 16,8 0 18-16,9 0-10 15,10 0 0-15,6 0-2 16,7 0-9-16,3 0-4 16,0 0 7-16,0 0-7 15,0 0 2-15,0 0-7 16,0 0-12-16,0 0 14 16,0 3-8-16,-1 3 5 0,-4 2 7 15,2-2 1 1,0 0-1-16,-1-3-15 0,2-1-1 15,1 0-8-15,1-1-27 16,0-1-55 0,0 0-103-16,0-3-129 0</inkml:trace>
  <inkml:trace contextRef="#ctx0" brushRef="#br1" timeOffset="1.25637E6">18200 12818 401 0,'0'0'133'0,"0"0"-79"15,0 0-43-15,0 0 31 16,0 0 17-16,0 0-15 16,-34 1-13-16,13-1-31 15,-5 2 5-15,1-1 4 0,3 1-1 16,-1-1 6-16,-1 1-9 15,-1 1 9 1,-2 2-14-16,-1 1 4 0,0 3 2 16,-2 2-6-1,1 0 0-15,3 0 4 0,4 0-4 16,3 0 1-16,7 1 1 16,2-1-2-16,4 3 0 15,1-2 6-15,2 3-6 16,0-1-5-16,2 3 5 15,1-3 2-15,0 1 0 16,0 2-2-16,0-1 0 16,0 0 1-16,0-1-4 15,0-2 5-15,0-1-2 16,0 2 4-16,9-4-3 0,3-1 3 16,6 2 7-16,4-4-3 15,2 3 3-15,0-5-2 16,1 0 1-16,2-1-3 15,-2-4-7-15,1 0 1 16,-4 0 7-16,1 0-8 16,-6 0 2-16,-5 0-4 15,-3 0-21-15,-1 0-24 16,-4 0-13-16,-1 0-42 16,-1 0-123-16,-2 0-138 0</inkml:trace>
  <inkml:trace contextRef="#ctx0" brushRef="#br1" timeOffset="1.25732E6">17948 13026 495 0,'0'0'79'15,"0"0"-58"-15,0 0-21 16,0 0 1-16,0 0 17 16,0 0-5-16,-2 10-13 15,2 0 7-15,10 2 24 16,1 0-2-16,1-1-16 15,3-3-4-15,0-2-2 16,1-2 2-16,-1-2-8 16,0-2 7-16,-6 0-7 15,0 0 5-15,-6-3-1 16,0-8 0-16,-3-4 2 0,0-3-7 16,-7 1-13-16,-10 3-6 15,-4 5 3-15,1 1-7 16,0 4 18-16,-1 4 1 15,2 0-4-15,4 0 8 16,0 0 7-16,6 4-6 16,3 4 0-16,3 1 0 15,0 4-1-15,3 2 6 16,0 1-6-16,0-1 0 16,0-2-7-16,6-2 9 15,2-5-2-15,-1-2 2 16,2-4-2-16,0 0 0 0,0 0 10 15,3-12 11 1,-3-8-10-16,-3 1-2 16,-3-3-6-16,-3 3 1 0,0 2 0 15,0 3-3-15,-9 4-2 16,-3 7 3-16,-2 3-1 16,1 0 6-16,0 0-7 15,5 7-1-15,2 8-5 16,3 0 0-16,3 1-10 15,0-3 14-15,0 2-29 16,8-4-13-16,5-4-37 16,3-5-117-16</inkml:trace>
  <inkml:trace contextRef="#ctx0" brushRef="#br1" timeOffset="1.25791E6">17915 12939 479 0,'0'0'75'15,"0"0"-35"-15,0 0-35 16,0 0 0-16,0 0 1 15,0 0 27-15,-37 9-28 16,31 6-4-16,1 2 3 16,1 3-4-16,4 0 2 15,0-1-2-15,0-5-4 16,0-2 3-16,7-5 1 0,1-1 0 16,-1-5 1-16,2-1 1 15,3 0 1-15,-1-4 8 16,0-9-7-16,-2-3 4 15,-3-1-2-15,-6-3-4 16,0 3 1-16,0 0 2 16,-3 3-4-16,-9 3 2 15,-1 3-2-15,1 5 5 16,2 3-1-16,1 0-5 16,3 3 0-16,1 13-12 15,5 6-6-15,0 4-24 16,0 2-53-16,6-3-54 15,5-3-165-15</inkml:trace>
  <inkml:trace contextRef="#ctx0" brushRef="#br1" timeOffset="1.26746E6">16198 12664 208 0,'0'0'77'15,"0"0"-54"-15,0 0-13 0,0 0 3 16,0 0-1-16,0 0 64 16,0 0-42-16,-12 0-33 15,11 0 0-15,-1-2 27 16,2 0 16-16,-1-1-42 16,-1 0 1-16,2 0 5 15,0 3-7-15,0-2 9 16,-1 0 9-16,1 1 4 15,0 0-17-15,-2-1 1 16,1 1 1-16,-1 1-8 16,-1-3-112-16,-1 1-75 15,0-6-75-15</inkml:trace>
  <inkml:trace contextRef="#ctx0" brushRef="#br1" timeOffset="1.26881E6">16386 12609 163 0,'0'0'47'0,"0"0"54"16,0 0-89-16,0 0-7 16,0 0-5-16,0 0 16 15,-16-6-16-15,14 4 53 16,1-1-53-16,-1 3 0 16,2 0 0-16,0 0 26 15,-1-2-4-15,1-1-15 0,-2 3-4 16,1-3-6-16,1 1-3 15,-2 1 6-15,1-2-24 16,-2-1-86-16,-3-3-61 16</inkml:trace>
  <inkml:trace contextRef="#ctx0" brushRef="#br1" timeOffset="1.27196E6">16401 12598 274 0,'0'0'70'0,"0"0"-50"15,0 0-18-15,0 0 0 16,0 0 44-16,0 0 1 16,0 0-1-16,-1 0 20 0,1 0-23 15,-3 0 7 1,-2 0-17-16,-3 0 2 0,-2 0-33 15,-2 0 12-15,2 0 4 16,-2-5 24-16,-2-2-32 16,1-3-2-16,0-2 3 15,0-2-3-15,-1 0-5 16,2-4 7-16,0 1-8 16,-3-3-2-16,-1 0 4 15,0 0 9-15,-3-2-12 16,4 3 16-16,-1-3-15 15,-1 3 5-15,-2-1-7 16,-3 1 1-16,0-1-2 16,3 0 3-16,3 2 2 15,3 2-4-15,-2-2 3 0,-2 0-3 16,1-2 0-16,2 1 1 16,3-1-1-16,3 0 1 15,2-1 1-15,0-1-2 16,2-1 0-16,-2-1 0 15,3-2-1-15,0-2 3 16,1-3 2-16,1-4-4 16,1-2 2-16,0 0-1 15,0 2 3-15,0-2-4 16,0 4 4-16,0-1-4 16,4 2 0-16,-2 3 2 15,1 0 0-15,-1 0 4 0,0 0-4 16,0-2 2-1,-2-1-1-15,0 3 0 0,0 0-3 16,0 1 1-16,1 2-1 16,1-3 1-16,-1 3 0 15,2 1-2-15,2 0 2 16,-1 0 1-16,2-1-2 16,1 3 2-16,-1-1-2 15,2 2 0-15,-2 1 3 16,1 1-6-16,1 2 3 15,-4-2 0-15,1 3 4 16,-2 0-4-16,-2-3-1 16,2-1 1-16,-1 1 1 15,1-1 1-15,-1 0 2 16,0-1-4-16,-2 1 5 0,0 0-2 16,0-3 6-16,0 2-2 15,0-2-2-15,0 2 0 16,0-2-3-16,0 1-2 15,-4 0 5-15,2 1-4 16,1 0-1-16,-2 3 3 16,0 1 2-16,0 0-4 15,1 3 5-15,-2-2-6 16,-1 3 2-16,-1-3 0 16,-1 0 0-16,-1 3-2 0,-1-1-4 15,-2-2 4 1,2 0 0-16,0 0 5 0,-3-2-5 15,1-1 0-15,-1-2 1 16,-1-4-2-16,1 1 6 16,0 0-5-16,0 0 0 15,0 2 2-15,-4 0-3 16,-1 3 1-16,-1-1 0 16,-1 1-4-16,3 1 9 15,-1 4 1-15,4-1 2 16,0 2-7-16,2 1 15 15,0 1-9-15,3 0-6 16,-1 0-1-16,1 3 5 16,-1-2-11-16,-1-1 6 15,1 3 0-15,0-3 1 0,-3 4-1 16,3-4-1 0,-2 2-2-16,0 1 6 0,2-3-2 15,-2 1-1-15,-1 0 0 16,2 1-3-16,2 1 4 15,-2 1-1-15,4 3 0 16,-2-3 0-16,-2 2-2 16,3-2 4-16,-2 1-2 15,1 0 3-15,-2 0-5 16,1 0 2-16,-2-1 0 16,1 3 0-16,1-4 4 15,-2 3-5-15,0 0 2 0,-1-4 3 16,-1 2-4-16,2-1-1 15,-4 1-5-15,-3-1 5 16,-3 0 0-16,0-1-10 16,-1-2 11-16,1 1 12 15,1 0-12-15,-2-1 0 16,1 0 0-16,1-3 6 16,0 1-5-16,-1-3 2 15,1 0-3-15,0 0 0 16,1-2 0-16,0-3 1 15,0 2 2-15,0-3-2 16,4 1-2-16,-1 0 0 16,1 0 1-16,-2 2 0 15,5-1 0-15,-1 1 0 16,2-1 3-16,1 1-3 0,0-1 0 16,1 1-4-16,3 1 2 15,0-3 2-15,1 1-3 16,-1-1 3-16,0-3 4 15,3 0-4-15,-3 3 3 16,3-1-7-16,0 1 4 16,0 1 0-16,1-1 2 15,0 0 2-15,-1-2-4 16,2-3-5-16,-1 0 5 16,2-1 0-16,0-2-1 15,0 1 1-15,0-3 0 16,0 2 0-16,0 3-3 0,0 0 3 15,3 4 5-15,0 3-5 16,-1 1-4-16,0 2 4 16,-2 0 2-16,0 2-2 15,0 5 0-15,0-2-2 16,0 2 2-16,0 3-1 16,0-1 1-16,0 2 1 15,-4 0-1-15,4 2 0 16,0 4 6-16,0-2-5 15,-1-1-2-15,-1 3-1 16,2 0 2-16,-1 0-2 16,1 0 0-16,0 0 2 15,0 0 2-15,0 0-1 16,0 0 3-16,0 0-4 0,0 0 1 16,0 0-2-16,0-2 2 15,-2-1 1-15,2 0-2 16,-3-1 0-16,1 0 3 15,2-1-3-15,-3 0-1 16,2 1 1-16,-1-2 1 16,2 1-1-16,-1-1-2 15,1-1 2-15,0-1-1 16,0 0-2-16,0-3 3 16,0 0-3-16,0-1 3 15,0 0 0-15,0-2 0 16,0-3 0-16,0 0 2 15,0-3-2-15,0 0 2 16,0-2-2-16,0 1 0 0,0 0 0 16,0-1 1-16,0 3 0 15,0-1 1-15,0 1-2 16,0-1-7-16,0 2 7 16,0 2 0-16,0-1 1 15,0-1-1-15,-5 1 0 16,2 2 0-16,-1 0 0 15,1-2 1-15,-1-2-2 16,-1-1 0-16,-1 2-1 16,2 1 4-16,-1 2-1 15,-1-1 0-15,0 2-1 16,2 2-1-16,-2 1 1 0,3 1 0 16,0 2 1-16,1-1-1 15,-2-1-1-15,4-2-2 16,0 0 0-16,0 0 3 15,0-1 2-15,0 1-2 16,0-1 0-16,0 1-4 16,4-1 6-16,2-3-2 15,2 3 0-15,-2-4 0 16,4-2-1-16,1 0 1 16,-2-6 0-16,4 0 3 15,-4-3-2-15,0-1 0 16,3-1-1-16,-5-3 3 0,2-4 0 15,-1 0-3-15,1-2 1 16,-3-1-2-16,0-3 1 16,-2 2 0-16,1-2 0 15,-4-1 0-15,-1 2 0 16,0-1-1-16,0-1 0 16,0 0-1-16,-1-1 4 15,-4-3-2-15,1-2 2 16,1 3-2-16,1 1 0 15,2 2 0-15,0 5 0 16,2 3 0-16,8 2 0 16,3 3-4-16,-2-2 1 15,7 0 6-15,-6 2-6 0,4-1 0 16,-1 1-10 0,3 0 9-16,0-1 1 0,1-1 3 15,2 1 0-15,0-2 1 16,1-2 0-16,2 3-1 15,0 0 1-15,-4 0-1 16,0 3 5-16,-2 1-5 16,-4 1 1-16,-2 2-1 15,1 1 3-15,-2-3-3 16,0 0 0-16,-2-2 0 16,-3 2 0-16,0-3-1 15,-2 0-2-15,-3-1 3 16,-1 0 0-16,0 3 0 15,0 0 0-15,0 4 0 0,0 4-1 16,-3-1 1-16,-3 1 1 16,1 4 1-16,1 0-1 15,1 0-1-15,0 2 0 16,-1 1 1-16,4 2 1 16,-2 0-3-16,2 4 1 15,-1 4 0-15,1 1-8 16,0 1-6-16,0 2-28 15,0 0-32-15,0 0-22 16,0 0 9-16,0 0 13 16,0 0-23-16,0 0-29 15,-6 0 30-15,-3-1-148 16</inkml:trace>
  <inkml:trace contextRef="#ctx0" brushRef="#br1" timeOffset="1.27223E6">15199 5557 9 0,'0'0'42'0,"0"0"1"16,0 0 24-16,0 0 10 15,0 0-16-15,0 0-3 16,0 0 5-16,-40 0 25 16,40 0 13-16,0-3-46 15,0-6-41-15,0-2-6 16,0-3 2-16,10-3-9 16,5 3-1-16,6-1 3 0,-1 2 4 15,-1 2-6 1,-3 7 1-16,-3 2-2 0,1 2-23 15,-2 0 9-15,3 15-6 16,0 13-11-16,-5 13 18 16,-1 10-44-16,-5 16 1 15,-4 17-62-15,0 7-168 16</inkml:trace>
  <inkml:trace contextRef="#ctx0" brushRef="#br1" timeOffset="1.27329E6">16628 13143 725 0,'0'0'4'15,"0"0"-4"-15,0 0-14 0,0 0-28 16,0 0 42-1,0 0 1-15,0 0 13 0,106 5 14 16,-66-5-8-16,0 0-4 16,4 0 17-16,2 0-33 15,0 0 4-15,0 0 0 16,-4 0-3-16,-6 0 1 16,-12 0-1-16,-8 0-1 15,-10 0-1-15,-6 0 0 16,0 0-15-16,-6 0 0 15,-21 2-11-15,-10 2-17 16,-6 4 42-16,2-3 4 0,5 0 15 16,11-1 24-16,9 1-29 15,8-2-12-15,8-3 0 16,0 0-1-16,0 0-22 16,23 0 15-16,14 0 7 15,18 0 2-15,9-13-2 16,5-4-31-16,5-3-107 15,-6-6-121-15</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4:08:10.464"/>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00B050"/>
    </inkml:brush>
  </inkml:definitions>
  <inkml:trace contextRef="#ctx0" brushRef="#br0">9267 5508 130 0,'0'0'132'0,"0"0"-67"16,0 0-21-16,0 0 9 15,0 0 23-15,0 0-4 16,0 0-29-16,0 0-16 0,0 0-4 16,0 0-11-16,0 0-5 15,0 0 4-15,0 0-6 16,0 0 14-16,0 0-15 16,0 0 21-16,0 0-23 15,0 0 15-15,0 0-12 16,0 0 0-16,0 0 4 15,6 0-9-15,7 0 1 16,9 0-2-16,3 0-1 16,3 0 2-16,2 0 2 15,1 3-2-15,-1 0 0 16,5 0 3-16,1 0-3 16,3 2 3-16,3-2-3 15,4 0 0-15,1 0-1 16,-3-2-1-16,-5 2-3 0,-5-3 10 15,-4 0-1 1,-3 0-3-16,1 0-2 0,-2 0 3 16,-4 0 6-16,-7 0-6 15,-3 0-1-15,-6-1 1 16,-3 1-1-16,-2 0 0 16,-1 0 0-16,0 0 0 15,0 0 0-15,0 0-2 16,0 0-6-16,0 0-13 15,0 0-24-15,0 0-51 0,-3-6-114 16</inkml:trace>
  <inkml:trace contextRef="#ctx0" brushRef="#br0" timeOffset="1343.5946">9581 5554 170 0,'0'0'250'0,"0"0"-188"0,0 0-25 16,0 0-7-16,0 0-4 16,0 0 2-16,-7 0-3 15,7 0-5-15,4 0-6 16,10 0-12-16,11 0-2 15,2 0 3-15,6 0 2 16,-2 0-5-16,-1 0-2 16,-2 0 2-16,-2 0 1 15,-5 0 1-15,-2-2-2 16,-5 1-2-16,-4 1-18 16,-6-1-8-16,-2 1-23 0,-2-2-43 15,-2-1 1 1,-21-7-117-16</inkml:trace>
  <inkml:trace contextRef="#ctx0" brushRef="#br0" timeOffset="2440.9148">7823 5617 3 0,'0'0'339'0,"0"0"-309"15,0 0 33-15,0 0-13 16,0 0 51-16,0 0-43 16,-5-17-16-16,5 17-5 15,0 0-16-15,0-2-10 16,0 2-6-16,0 0-3 15,0-2-2-15,2 2 0 16,5 0-2-16,1 0-3 16,5 0 5-16,-1 0 6 0,2 0-6 15,2 0 1-15,5 0-2 16,0 0 2-16,4 0-2 16,5-5 1-16,3-1 0 15,3-1 3-15,2 0 6 16,-5 1-9-16,-5 0-9 15,-8 6 7-15,-7-5 2 16,-7 5-12-16,-3 0-11 16,-3 0 5-16,0 0 3 15,0 0-5-15,0 0-1 16,0-2-59-16,-1 0-46 16,-7-6-111-16</inkml:trace>
  <inkml:trace contextRef="#ctx0" brushRef="#br0" timeOffset="2658.0432">8193 5444 6 0,'0'0'57'0,"0"0"-51"0,0 0 1 16,0 0-7-1,0 0-13-15</inkml:trace>
  <inkml:trace contextRef="#ctx0" brushRef="#br0" timeOffset="4718.5053">1394 6208 166 0,'0'0'109'16,"0"0"-64"-16,0 0-3 15,0 0 29-15,0 0 3 16,0 0-2-16,0 0-13 15,-3-6-33-15,3 6-2 16,0 0-24-16,0 0 5 16,0 0-10-16,0 0 2 0,5 0 3 15,8 1 8-15,5 8-8 16,6-3 0-16,3 3 1 16,1-2-1-16,3-1 2 15,7-2 1-15,-1-2 0 16,2-2-3-16,7 0 1 15,-4 0 0-15,-2 0-1 16,-7 0 0-16,-9-4 0 16,-5 2-1-16,-4 0 4 15,-6-1-5-15,-3 3 4 16,-6 0-4-16,0 0 0 16,0 0-20-16,0-1-17 15,3-1-21-15,-3-6-55 0,0-6-45 16</inkml:trace>
  <inkml:trace contextRef="#ctx0" brushRef="#br0" timeOffset="5122.5788">1725 6042 509 0,'0'0'35'16,"0"0"34"-16,0 0-5 15,0 0-60-15,0 0-3 16,0 0 1-16,-22-13-2 0,22 13-15 16,16 7 11-1,14 3 4-15,6 1 7 0,6 4-6 16,1-1-1-16,-6 1 0 16,-4 0 0-16,-3 0 0 15,-5 0-2-15,-5 2 0 16,-1 1 2-16,-8 1-5 15,0 3 5-15,-6 2-4 16,-5 4 0-16,0-2 4 16,0 1 6-16,0-1 5 15,-6-1-6-15,-3-3-5 16,0-2 0-16,3-3 12 16,-3 0-12-16,-1-1-5 0,-1 0 5 15,-1 1 0-15,2-5-50 16,7 1 9-16,3-7 12 15,0-4-161-15,9-2-185 16</inkml:trace>
  <inkml:trace contextRef="#ctx0" brushRef="#br0" timeOffset="7045.674">8323 5682 573 0,'0'0'15'15,"0"0"26"-15,0 0 8 0,0 0-19 16,0 0 1 0,0 0-6-16,-6-5-16 0,7 2-9 15,15-5 5-15,9 2-2 16,6-1-3-16,10 0 2 16,4 4-9-16,6 0 6 15,4 2 1-15,8 1 6 16,7-2-1-16,13 1-4 15,8-1 0-15,6 0 0 16,5-1 2-16,5 0-2 16,1-2 0-16,-4 1-1 15,-4 0 1-15,-9-2-1 16,-9-1-2-16,-13 2 2 16,-11-1 2-16,-12 3-2 15,-10 1 0-15,-8-1 0 16,-7 1 0-16,-5 1 0 15,-8-1 1-15,-5 2 0 0,-3 0-1 16,0 0-2 0,0 0-17-16,0 0-32 0,0 0-89 15,0 3-126-15,10 6 32 16</inkml:trace>
  <inkml:trace contextRef="#ctx0" brushRef="#br0" timeOffset="7928.1063">13604 4799 682 0,'0'0'22'0,"0"0"7"16,0 0-25-16,0 0 12 15,0 0-15-15,0 0 9 16,123-36 1-16,-71 19-7 15,3 3-4-15,-3 0 17 16,-1 1-16-16,-2 1-1 16,-7-1 0-16,-6 1 1 15,-8 3-1-15,-12 1 0 16,-11 2 3-16,-5-2-8 16,-8-2-5-16,-22-4-21 15,-14 2-23-15,-4 3-6 0,-4-1 21 16,3-2 39-16,11 2 49 15,9 0-26-15,9 2-17 16,13 2 13-16,7 5-9 16,0 1-10-16,11 0-14 15,21 0 14-15,11 0 9 16,6 3-9-16,-1 9 0 16,-3 1 10-16,-8 4-6 15,-7-1-3-15,-9 1 2 16,-8 3-3-16,-8 1 7 15,-5 4-7-15,0 6 2 16,-18 8 9-16,-11 1-4 16,-3 1-4-16,-1 0 8 15,4-3-11-15,9 2-25 0,9-5-71 16,11-10-195-16</inkml:trace>
  <inkml:trace contextRef="#ctx0" brushRef="#br0" timeOffset="8708.7996">15029 4631 29 0,'0'0'283'0,"0"0"-193"16,0 0 10-16,0 0 26 0,0 0-36 15,0 0-25-15,1 1-6 16,-1-1-7-16,0 0 4 16,2 0-1-16,1 0-23 15,1-12-2-15,8-12-15 16,6-7-10-16,6-11-3 15,3-6-1-15,4 0-2 16,-1-2-1-16,-3 6-12 16,-4 10 5-16,-4 12 9 15,-8 9-9-15,-5 11 6 16,-4 2 3-16,1 0-13 16,0 10-16-16,3 14 9 0,0 5 19 15,-3 1 2-15,1-4 1 16,1-4 2-16,1-8-2 15,1-3-2-15,2-5 0 16,0-6-3-16,5 0 3 16,3-3 2-16,7-20 5 15,1-6-7-15,2 0 0 16,-6 2-2-16,-4 9-10 16,-8 6 14-16,-5 7-3 15,-2 5 1-15,-2 0-1 16,0 11-22-16,0 15 14 15,0 12 9-15,0 7 11 16,-8 5 12-16,-4-4-5 16,2-2-7-16,2-5-7 15,5-6-1-15,3-4-3 0,0-3-11 16,0-8-38-16,16-6-46 16,9-10-41-16,6-4-90 15,2-27-216-15</inkml:trace>
  <inkml:trace contextRef="#ctx0" brushRef="#br0" timeOffset="9366.8992">15719 4529 630 0,'0'0'102'0,"0"0"-17"16,0 0-25-16,0 0-26 0,0 0-18 16,0 0-8-16,-9 4 0 15,-2 13-4-15,4 3 2 16,3 0 0-16,4-3-6 15,0-3-5-15,0-4 3 16,1-3 0-16,4-3-5 16,0-3 7-16,-2-1 4 15,-2 0-1-15,2 0 7 16,1-6 0-16,1-8-3 16,-5-2-7-16,0 2-6 15,0 5 1-15,0 5-1 16,0 1 2-16,0 3-3 15,0 0-17-15,0 0-22 0,0 7 13 16,0 5 27 0,0 3 5-16,7-3-7 0,4-4 7 15,2-6-3-15,-1 0 4 16,3-2 3-16,2 0 18 16,0-12 2-16,0-7-4 15,4-1-13-15,-4-2-2 16,-2 1 0-16,0-2 1 15,-4 2-4-15,-4 2-1 16,2 2 0-16,-1 1 3 16,-4 2-3-16,2 3 0 15,-1-2-2-15,-1-2 5 16,3-3-4-16,-2-1 1 16,-1-4 0-16,1-3 0 0,-4 2 0 15,1-1-3-15,-2 3 3 16,0 4 1-16,0 5-1 15,0 2 0-15,0 6 0 16,0 2 0-16,0 3-1 16,0 0-4-16,0 0-5 15,0 0-32-15,0 0 5 16,0 3 25-16,0 5 9 16,0 0-4-16,-5-3 6 15,-1 1-9-15,-2 0 6 16,3-1-4-16,-1-2-48 15,5-3-146-15,1 0-229 16</inkml:trace>
  <inkml:trace contextRef="#ctx0" brushRef="#br0" timeOffset="10716.8255">15773 4388 489 0,'0'0'101'0,"0"0"-45"16,0 0-18-16,0 0-3 15,0 0-12-15,0 0-10 16,-42-7-1-16,23 15 13 16,-2 8-6-16,2 7 7 15,4 3-12-15,3 3-2 16,4-1-9-16,8-3 4 16,0-4-6-16,0-6-1 15,8-3-4-15,7-7-4 16,-3-5 7-16,1 0 1 15,1 0 3-15,-5-2 6 16,-1-9 8-16,-2-3-11 0,-4 0-6 16,1-1-13-16,-3 2-7 15,0 5-7-15,0 5 20 16,0 3 4-16,0 0-10 16,0 0 3-16,0 16-10 15,0 4 17-15,0-2 0 16,7-2 1-16,4-6 2 15,2-6-8-15,5-4 8 16,2 0 10-16,6-14 7 16,3-15 14-16,2-6-21 15,-3-7-8-15,-2-4-4 16,-3-4-8-16,-6-2 4 16,-4 7-22-16,-4 3 13 0,-6 6 4 15,-1 12 9-15,-2 9 2 16,0 9 0-16,0 6-5 15,0 0 5-15,0 10-10 16,-11 14 10-16,-2 9-1 16,1 5 6-16,3-1-1 15,4 0 9-15,3-3 2 16,2-4-6-16,0-6-1 16,0-5-4-16,0-8-1 15,2-2-5-15,6-6 2 16,2-3 0-16,7 0 12 15,5-10 8-15,5-17-4 16,6-7-16-16,-2-8-4 16,-1-2 1-16,-6 2-10 15,-3 2 8-15,-6 5-15 0,0 9 20 16,-8 6 1-16,-1 12 0 16,-4 7-1-16,-1 1-2 15,-1 0-3-15,2 6-10 16,-2 14 11-16,0 9 4 15,0 5 9-15,0 4 9 16,0 0 18-16,0 2-2 16,-6-1 1-16,-2 0-1 15,0-3-8-15,0-8-12 16,3-5 3-16,2-9-10 16,2-7-3-16,-1-4-4 0,2-1 0 15,0-2 6-15,0 0-6 16,0-5 4-16,15-16-4 15,9-8-3-15,6 0-31 16,-3 5 22-16,-5 11 1 16,-8 8 6-16,-3 5 0 15,-3 0 0-15,-2 0 3 16,0 2-4-16,3 9 3 16,-2 1 3-16,1-2 2 15,2-2 1-15,-1-2-2 16,-1-1-1-16,3-5 3 15,3 0 1-15,0 0 4 16,6 0 7-16,1-13-14 16,-1-6 10-16,0-2-11 0,-3 1 5 15,-8 0-5-15,-3 4-6 16,-5 3 5-16,-1 6-10 16,0 3-5-16,0 4 0 15,0 0-5-15,-4 5-13 16,-10 18 34-16,-1 5 3 15,3 2-3-15,6-2 2 16,4-3-5-16,2-6 3 16,0-7-4-16,2-3-1 15,7-5 4-15,3-4 2 16,6 0 5-16,0 0-6 16,3-13-2-16,-3-7-44 0,-12-4-34 15,-6-2-37-15,-8-4-169 16</inkml:trace>
  <inkml:trace contextRef="#ctx0" brushRef="#br0" timeOffset="10922.7482">15881 4199 675 0,'0'0'0'0,"0"0"-43"16,0 0 39-16,0 0-15 0,107 22 2 16,-76-8 0-1,5 1 0-15,3-1-102 0,2-6-214 16</inkml:trace>
  <inkml:trace contextRef="#ctx0" brushRef="#br0" timeOffset="12750.9527">16695 4478 388 0,'0'0'249'0,"0"0"-154"16,0 0-59-16,0 0-9 16,0 0-18-16,0 0 5 15,40-35 5-15,-22 23 7 16,0-2-7-16,3 2-2 15,1-5-11-15,2 3 2 16,0-3-8-16,1 2 0 16,-2 5 0-16,-4 0 0 0,-2 6 0 15,-4 4 0-15,-4 0-16 16,0 3 2-16,-5 11 2 16,2 4 11-16,-6 2 1 15,0 1 0-15,0-1 0 16,0-3 2-16,-2-5-1 15,-2-2-1-15,3-2 0 16,1-5 9-16,0-1-9 16,0-2-11-16,0 0 0 15,0 0 4-15,5-2 5 16,9-6-11-16,2 0-7 16,1 1 11-16,1 0 9 0,1 2-5 15,4 0 5-15,3-2 0 16,3-1-9-16,-4-1-9 15,-5 3-2-15,-4 0-12 16,-10 1 6-16,-6 3 2 16,0 2 23-16,-2 0-11 15,-14 0 12-15,-2 7 5 16,-1 8 15-16,4 4-1 16,3 1-17-16,8-1 14 15,4-2-16-15,0-7-2 16,0-1 2-16,10-5 1 15,3-4 3-15,5 0 10 16,-1-3 1-16,0-12-9 16,-3-5-6-16,-5-2-1 15,-3 1-22-15,-6 1-4 0,0 6-13 16,0 6 17-16,0 5 13 16,0 3 8-16,-7 0-26 15,-3 13 24-15,3 2 4 16,2-1 3-16,5 1 5 15,0-4 7-15,0-3 3 16,8-3-11-16,7-5 18 16,7 0 3-16,5-3 1 15,4-14-5-15,2-7-5 16,0-4-6-16,-3-4-2 0,-5-1-9 16,-2 0 11-1,-8 2-10-15,-2-3-1 0,-6 4-2 16,1-1-2-16,-3 11-16 15,-1 7 0-15,-4 7 15 16,0 6-5-16,0 5-21 16,0 20 10-16,0 13 19 15,-12 8 9-15,0 4 19 16,-1-5 5-16,7-4-27 16,4-9 9-16,2-8 7 15,0-5-22-15,3-6 0 16,6-5 0-16,4-5-27 15,3-3-25-15,-3-7-73 0,-4-22-228 16</inkml:trace>
  <inkml:trace contextRef="#ctx0" brushRef="#br0" timeOffset="12901.7936">17323 4339 618 0,'0'0'107'15,"0"0"-107"-15,0 0-52 16,0 0 44-16,79 8-83 16,-52-8-114-16,-3 0-133 15</inkml:trace>
  <inkml:trace contextRef="#ctx0" brushRef="#br0" timeOffset="13942.8046">17502 4429 201 0,'0'0'57'0,"0"0"37"15,0 0-13-15,0 0-28 16,0 0 37-16,0 0 9 16,35 10-33-16,-16-10-27 15,3-11-11-15,0-3-28 16,-2 0 11-16,-1 0-11 16,-4-1-2-16,-3 3-1 15,-6 5-15-15,-5 4 18 16,-1 3-3-16,0 0-9 15,0 1-8-15,0 15 0 16,-4 4 20-16,-5 5 4 16,-1-2-1-16,5 1 7 15,4-7-3-15,1-4-4 0,0-5 1 16,0-4-4-16,10-4-4 16,8 0 4-16,9-2 5 15,7-15-3-15,5-5-2 16,2-3-8-16,-3-2-18 15,-4 1 11-15,-4 4-21 16,-5 4 34-16,-4 2 0 16,-6 10 0-16,-3 3 2 15,-8 0-2-15,-4 3-3 16,0 0 0-16,0 0-24 16,-3 0 4-16,-11 12 25 15,-3 5 35-15,-1 5-3 0,2 3-8 16,6 3-2-16,0 0 0 15,6 0-3-15,4-4-16 16,0-4-3-16,4-6 0 16,12-7 1-16,4-6 0 15,4-1 7-15,6 0 1 16,3-6-8-16,-2-7 13 16,-3-1-14-16,-9 3-6 15,-6 2 0-15,-7 4 6 16,-6 5-3-16,0 0-3 15,0 0 1-15,0 0-5 16,-6 0 6-16,-3 6 4 16,-1 3 8-16,3-1-2 0,3 2-4 15,1 1-2-15,0 0 0 16,3 1-8-16,0-1 8 16,0-3-1-16,6-1 0 15,3-1-2-15,3-4 6 16,1-2-1-16,-1 0 5 15,2 0 4-15,-4-3-11 16,-1-6 1-16,-3-8 8 16,-6-2-9-16,0-6-21 15,-3 3-23-15,-13-1-31 16,2 9 4-16,-1 9 28 16,5 5 39-16,1 0-36 0,5 0 38 15,1 11 2-15,3 1-3 16,0 4 3-16,0 0 17 15,4-4-8-15,8 0 11 16,1-5 17-16,4-4-26 16,-1-3 23-16,5 0 10 15,1-8 0-15,2-9-20 16,5-5-14-16,-1-4-6 16,0-4 4-16,-1-4 1 15,0-3-9-15,-5 0 4 16,-4 3-2-16,-4 9 7 15,-7 10 12-15,-4 8 35 16,-1 7-30-16,-2 0-26 0,0 11-19 16,0 16 9-1,-2 6 10-15,-4 4 0 0,5 2-33 16,1 1-33-16,10-10-61 16,18-16-201-16</inkml:trace>
  <inkml:trace contextRef="#ctx0" brushRef="#br0" timeOffset="15119.3668">19051 4503 754 0,'0'0'30'16,"0"0"-30"-16,0 0-7 15,0 0 7-15,0 0 6 16,0 0 0-16,74-30 3 15,-45 8-1-15,1-4-8 16,2-5 0-16,-4-4 0 16,-1-3 0-16,-8-1 0 0,-5 1-4 15,-11 6 3-15,-3 8-7 16,0 9-5-16,-6 9 11 16,-11 6-13-16,-2 6 0 15,-11 20 14-15,-3 13 1 16,-7 11 0-16,1 8 6 15,2 1 1-15,5-3 12 16,10-3-2-16,7-7 4 16,12-6-11-16,3-5-3 15,0-5 3-15,8-4-9 16,8-7 2-16,5-4-3 16,3-5 5-16,0-7-5 0,0-3 8 15,-4 0-8-15,-3-13 7 16,-1-7-4-16,-7 1-3 15,-3-7-6-15,-6 1-13 16,0 0 9-16,0 1-20 16,0 1 12-16,-4 5 5 15,2 6-10-15,2 3 8 16,0 8 3-16,0 1 3 16,0 0-1-16,2 0 7 15,13 0 3-15,0 5 7 16,7 1-2-16,2-2 3 15,4-3 8-15,3-1-5 16,4 0 14-16,1-3-5 16,-2-9-7-16,-7-3-11 15,-8 3-1-15,-8 1 5 0,-4 0 5 16,-1 6 3-16,-5 2-14 16,-1 3-2-16,0 0-3 15,0 0-10-15,0 8 3 16,-5 9 12-16,-1 3 5 15,1 1-5-15,4-4 3 16,1-7-2-16,0-3 2 16,0-2-3-16,0-5 0 15,10 0 0-15,9 0 28 16,8-12-14-16,5-7-5 16,0-7-8-16,-2-2-1 0,-5 0-3 15,-8 1-9-15,-4 6 11 16,-7 8-4-16,-4 6 5 15,-2 5-4-15,0 2-8 16,0 0 3-16,0 11 0 16,-5 10 9-16,-1 4 1 15,-1 0 0-15,7-1-1 16,0-8-1-16,0-4-4 16,13-7 4-16,7-2-2 15,4-3 3-15,7 0 0 16,8-7 0-16,-2-10-22 15,0-2-46-15,-4 4-69 16,-9 6-5-16,-10 6 97 16,-6 3 41-16,-6 0 4 0,-1 3 3 15,1 11 37-15,-1 0 14 16,4 3-11-16,1-5 5 16,3 0-10-16,6-4-2 15,11-6-11-15,10-2-10 16,13 0-13-16,10-8-2 15,2-15-128-15,-3-8-313 16</inkml:trace>
  <inkml:trace contextRef="#ctx0" brushRef="#br0" timeOffset="16057.3606">14634 5049 700 0,'0'0'84'16,"0"0"-56"-16,0 0 2 15,0 0 12-15,0 0 19 16,0 0 3-16,0-9-16 16,0-11-30-16,0-8-12 15,3-5-3-15,6-9-3 0,7-1-1 16,3-1 1 0,1 10-8-16,-1 12-6 0,-4 7 13 15,-2 14-6-15,-2 1-8 16,-1 1-1-16,-1 20 6 15,0 6 5-15,3 4 4 16,-3 1 1-16,0-3 4 16,0 0-4-16,0-6-21 15,-2-1-31-15,-1-4-39 16,-4-6-47-16,-2-12-195 16</inkml:trace>
  <inkml:trace contextRef="#ctx0" brushRef="#br0" timeOffset="16975.3197">12929 3568 712 0,'0'0'13'0,"0"0"10"15,0 0-22-15,0 0-2 16,0 0-11-16,0 0 8 16,10 74 4-16,2-25 7 15,-3 10 16-15,-3 4 4 16,-6 4 2-16,0-4 0 16,0-6-10-16,0-7-5 15,0-12-2-15,0-8-7 16,0-8-2-16,0-9 5 15,3-6-8-15,-3-7-6 16,0 3 6-16,0-3 4 16,3 0 12-16,-3 0-14 15,0 0 1-15,0 0 6 0,0 0-9 16,-3-6-14-16,-3-2-17 16,0 2 8-16,-2 0-21 15,-2-2-9-15,1 2-47 16,0-4-187-16</inkml:trace>
  <inkml:trace contextRef="#ctx0" brushRef="#br0" timeOffset="18062.293">13013 3810 459 0,'0'0'52'16,"0"0"-49"-16,0 0 46 16,0 0-24-16,0 0 16 15,-101-14-20-15,80 39 41 16,2 10-45-16,0 9 10 16,4 4-3-16,4 3 5 15,4-2-22-15,5-4 1 16,2-9-3-16,0-8-5 15,12-11 0-15,0-8-2 0,4-7-3 16,1-2 5 0,8-11 7-16,4-20 1 0,-1-10 12 15,-1-11-13-15,-6-6 0 16,-5-3-6-16,-7 3-1 16,-4 2-6-16,0 7 6 15,-3 8 0-15,-1 5 6 16,2 9-7-16,-1 11 1 15,1 6 0-15,-2 4 1 16,-1 6-1-16,0 0-6 16,0 0-6-16,2 2-17 15,2 16 15-15,3 10 7 0,-2 8 5 16,0 5 2 0,-2 2 4-16,3 3 19 0,-2-7-12 15,9-8-1-15,1-10-10 16,4-8-2-16,0-5 0 15,4-8 2-15,5 0 4 16,1-17 8-16,1-11 12 16,-3-7-16-16,-4-5-5 15,-5-2-3-15,-3 0 1 16,-4 4-2-16,-5 6-3 16,-1 14 1-16,-1 7-3 15,-3 11-9-15,0 0-6 16,0 15-14-16,0 14 25 15,-1 7 5-15,-5 3 5 16,0-2 16-16,4-6 0 16,2-6-13-16,0-3 8 15,0-2-8-15,6-6 12 0,3-4-15 16,3-5 0-16,3-4 0 16,6-1 6-16,0 0-5 15,4 0 9-15,4-5 0 16,0-5-8-16,1 0 6 15,-3 2-7-15,-3-1 1 16,-5 1 1-16,-1-1-2 16,-3-2-2-16,0-2 1 15,-3-4 0-15,-2-5 6 16,-1-7-6-16,0-7 2 16,0-8-4-16,-1-5 4 15,-4-1-4-15,-1 5 0 0,2 7 0 16,-2 5 2-16,1 10-1 15,0 3-2-15,-2 6 3 16,-1 1-1-16,1 6-7 16,-2 4-6-16,0 3 7 15,0 0-4-15,0 0-29 16,0 12-1-16,0 14 32 16,0 10 9-16,-3 8 5 15,-7 5 19-15,1 0-3 16,4-2-1-16,2-10-9 15,3-9-4-15,0-7-6 0,5-6-1 16,8-4 0 0,8-8 0-16,4-3 0 0,10-3 0 15,2-14 0 1,-3-9-59-16,-5-3-43 0,-16-6-153 16</inkml:trace>
  <inkml:trace contextRef="#ctx0" brushRef="#br0" timeOffset="18204.5497">13725 3581 528 0,'0'0'0'0,"85"-24"-69"0,-43 9-129 15</inkml:trace>
  <inkml:trace contextRef="#ctx0" brushRef="#br0" timeOffset="18961.9069">13910 3831 526 0,'0'0'74'0,"0"0"-71"16,0 0 0-16,0 0 0 15,0 0 9-15,0 0 13 16,71 15 8-16,-52-23-1 15,1-10-6-15,1-8-9 16,-1-4-6-16,-4-4-5 16,-2-4-6-16,-4 3 0 15,-4 2-7-15,-3 5 4 16,-2 10-1-16,-1 8 4 0,0 5-12 16,0 2 11-16,0 3-9 15,0 0 7-15,0 0-16 16,0 3 7-16,0 15 12 15,-4 6 0-15,-1 3 1 16,1-2-1-16,4-1 0 16,0-3 1-16,0-5 9 15,0-4-10-15,7-3-4 16,4-6 4-16,1-3 1 16,7 0 2-16,2-5 7 15,6-11-9-15,-6-4-1 16,-2-1 0-16,-5 0-11 15,-3-3 11-15,-4 5 0 0,-4 4 0 16,-2 3 7 0,1 7 3-16,-2 1-7 0,1 4-3 15,1 0 0-15,-1-2 0 16,5 2 0-16,1-1-2 16,2-1 2-16,-1 2 0 15,-1 0 0-15,-4 0-6 16,2 2-8-16,-2 9 12 15,-2 7-4-15,1 2 6 16,-1 0 5-16,2 0-4 16,6-4 2-16,1-2-2 15,4-8 1-15,5-6-2 16,4 0 0-16,2-10 9 16,4-12-9-16,-1-7-48 0,-1-8-161 15,-8 0-216-15</inkml:trace>
  <inkml:trace contextRef="#ctx0" brushRef="#br0" timeOffset="20294.9583">14499 3672 602 0,'0'0'55'0,"0"0"10"15,0 0-42-15,0 0-23 16,0 0 0-16,34-83 23 15,-17 64-20-15,1 2 5 16,-2 1 2-16,2 1 12 16,1 0-4-16,0 1-12 15,1 4 1-15,1 0-7 16,-3 1 0-16,0 4 2 16,-3 5-2-16,-2 0-1 15,-1 0-2-15,-3 3-3 16,0 10-2-16,-4 7 8 15,-5 7-5-15,0 4 5 16,0 0 17-16,-14-3-10 0,1-6-2 16,4-8-1-1,4-7 2-15,3-7-4 0,2 0-2 16,0 0-1-16,0-3-3 16,14-21-6-16,9-9-10 15,5-6-49-15,0 9-12 16,-7 13 45-16,-4 10 27 15,-8 7 7-15,-3 0 1 16,-3 0 1-16,4 12 19 16,-3 3 8-16,2-1-13 15,2-2 7-15,0-7-20 16,2 1 7-16,3-6 0 0,4 0 6 16,1 0 9-16,-1-7-2 15,-1 1-20-15,-3-1 2 16,-4 3-1-16,-5-1 1 15,3 2-1-15,-4-2 0 16,2 1-3-16,-2-1 2 16,-1-1-2-16,-1 4 1 15,-1 0-9-15,0 2-2 16,0 0 6-16,0 0-6 16,0 0-6-16,0 12 17 15,0 5 0-15,0 1 5 16,0 2 4-16,0-5 10 15,0-1-9-15,8-2-1 16,3-4-7-16,1-5-2 16,5-3 5-16,1 0-5 0,1-15 0 15,-1-10-59 1,-5-8-157-16</inkml:trace>
  <inkml:trace contextRef="#ctx0" brushRef="#br0" timeOffset="20449.9637">15084 3280 394 0,'0'0'0'0</inkml:trace>
  <inkml:trace contextRef="#ctx0" brushRef="#br0" timeOffset="21630.8006">15099 3702 630 0,'0'0'42'0,"0"0"-41"16,0 0 5-16,0 0 11 15,0 0 1-15,61-86-1 16,-39 57-11-16,2-1 1 16,1 3 11-16,2 6-16 15,-2 5 7-15,-5 6-7 16,-2 2-2-16,-9 6 0 15,-3 2-3-15,-1 0-13 16,-2 0 15-16,-1 12-12 16,0 6 13-16,-2 5 0 15,0 1 6-15,0-1 0 16,0-4 0-16,-4-2-2 16,1-8 3-16,3-3-7 15,0-5-4-15,0-1-10 0,3-1 2 16,11-17 12-16,6-3 12 15,-4 3-12-15,-3 4 2 16,-2 4-1-16,-5 4 4 16,0-1 9-16,-1 3 2 15,-1 0-15-15,2-1 7 16,3-2-6-16,6-3 1 16,1-1-2-16,3-3-1 15,1 1 2-15,-2-4-2 16,-2-1 0-16,-4 3-3 15,-6 4-9-15,-3 6-10 16,-3 5 13-16,0 0-21 16,0 0-40-16,0 16 45 0,-3 3 25 15,-4 4 6-15,1-2 11 16,4-1-4-16,2-8-2 16,0-2 5-16,0-7-14 15,5-3 5-15,7 0 6 16,8-3 7-16,3-14-7 15,1-3-6-15,1-4-5 16,-4-1-4-16,-4 2-8 16,-4 2-8-16,-3 4 13 15,-1 4-5-15,-4 6 10 16,-1 5-1-16,-4 2-1 16,2 0-5-16,-1 0-6 0,2 7 3 15,2 5 10-15,-2 2 7 16,1 4 8-16,0-1 8 15,-1 0-12-15,0-1 2 16,-1 1-6-16,-2 0-6 16,0 0 0-16,0-3 0 15,0-2 5-15,0-4-6 16,0-3 0-16,0-4-22 16,0-1-8-16,0 0-2 15,0 0 26-15,0-3-13 16,7-12 19-16,6-4 1 15,0-1 16-15,2 0 11 16,1-1-7-16,3-2-18 16,1 2 5-16,2-3-3 15,2 0 3-15,-1 2-7 0,1 0 6 16,-5-2-5-16,-4 0 6 16,0 0-7-16,-8-3-1 15,-1 0 5-15,-1-1-5 16,-3 1 0-16,0 3-4 15,-1 7 0-15,-1 6-1 16,0 7 3-16,0 4-5 16,0 0-10-16,0 0-29 15,0 12 27-15,0 13 19 16,0 3 2-16,0 3 24 0,0-1 7 16,-1-4-6-16,1-3-25 15,0-4 6-15,0-7-8 16,0-2-6-1,6-7-19-15,3-3-53 0,-3-3-25 16,-1-19-351-16</inkml:trace>
  <inkml:trace contextRef="#ctx0" brushRef="#br0" timeOffset="22483.6514">16174 3294 613 0,'0'0'32'15,"0"0"-19"-15,0 0-8 16,0 0-3-16,0 0 2 16,0 0 15-16,-24 56-6 15,24-56 11-15,3 0 3 0,7 0 7 16,1 0-15 0,1 0-3-16,-2 0-8 0,1-5-3 15,1-5 9-15,1-2-7 16,1-4 1-16,4-2-2 15,-5-3-4-15,3-5 1 16,-2-2-3-16,-4 2-3 16,-4 1-14-16,-1 10 5 15,-5 6-2-15,0 7 13 16,0 2-12-16,0 0 4 16,0 4-29-16,0 10 35 15,-5 6 3-15,1 3 8 16,0-4-8-16,4-1 1 15,0-4 4-15,0-4-4 16,0-3 0-16,4-2 2 0,2-4-3 16,1-1 0-1,4 0 2-15,2 0 0 0,-1-6 3 16,4-8 0-16,0-3-2 16,-2-1-3-16,1 0-2 15,0 1 2-15,-1 3 0 16,2 1-2-16,-2 3-5 15,2 3-13-15,-4 1 11 16,-3 4 1-16,0-1 5 16,-6 1 3-16,-2 2 3 15,-1-1 0-15,0 1 19 16,0 0-4-16,0 0 4 0,0 0-12 16,-3 1-7-16,-12 16 12 15,-6 7 8-15,-3 8 3 16,4-1-19-16,6-4 3 15,9-3-10-15,5-7-3 16,1-2-2-16,17-6 5 16,4-3 4-16,6-5 25 15,4-1-9-15,0-1-5 16,0-10-3-16,-5 0-6 16,-9 2-5-16,-5 2 1 15,-5 0-2-15,-7 0-12 16,-1 3-2-16,0 1-98 15,-17 1-54-15</inkml:trace>
  <inkml:trace contextRef="#ctx0" brushRef="#br0" timeOffset="23413.9801">13609 4213 219 0,'0'0'420'16,"0"0"-373"-16,0 0-29 15,0 0 8-15,0 0 22 16,0 0 13-16,0 0-6 0,0 0-21 16,0 0-11-1,0 0-13-15,7 0-9 0,14 0 5 16,8-3-5-16,6-2-1 15,8-1 0-15,8-1 0 16,12-2 8-16,8-1-6 16,13-3-1-16,4 2 0 15,13-4-1-15,9 1 0 16,7-1-6-16,11 1-11 16,1-2-12-16,2 0-7 15,0 2-4-15,2-1 1 16,-6-1-2-16,-8 2 14 15,-4-2-5-15,-5-1 29 16,-7 0-1-16,-7 0 8 16,-17 1-1-16,-12 5 8 0,-18 1 5 15,-12 3 8-15,-14 1 5 16,-10 3-15-16,-8 1 18 16,-2-1-1-16,-2 3 4 15,1-3-6-15,-2 0-17 16,0 1-1-16,0 1-8 15,0 1-3-15,0 0 5 16,0-3-5-16,3 3-27 16,3 0-34-16,4 0-36 15,3 0 30-15,4 0-144 16</inkml:trace>
  <inkml:trace contextRef="#ctx0" brushRef="#br0" timeOffset="34446.103">5019 6604 45 0,'0'0'78'0,"0"0"-28"16,0 0 33-16,0 0-40 16,0 0 10-16,0 0-33 15,0 0 5-15,0 0 7 16,-14-22-3-16,13 21 21 16,-2-1 8-16,1 1-30 15,2 1-5-15,0-3-16 16,0 1-3-16,0 0-1 0,0 2-3 15,0-1-2-15,0 1 1 16,0 0 0-16,0-2-6 16,0 2 4-16,9 0-7 15,5-1 10-15,8-1 0 16,-1 1 0-16,0-2 0 16,0 2 3-16,1-3-3 15,3-1-3-15,2 1-2 16,0 0 4-16,-4 0 2 15,-4 1 6-15,-4 1-7 16,-2 2-24-16,-4 0-6 16,-1 0-43-16,-4 0 10 15,-1 3 22-15,0 3 13 16,0 0-22-16,-1 3 12 16,1-3-54-16,-2-2-25 0</inkml:trace>
  <inkml:trace contextRef="#ctx0" brushRef="#br0" timeOffset="36921.7759">1494 7285 64 0,'0'0'18'16,"0"0"-14"-16,0 0 15 16,0 0-5-16,0 0 24 15,-85-42 12-15,76 32-7 16,0 1-42-16,3-2 57 15,-1 5-37-15,1 1-11 16,0 1 5-16,1-1 2 16,1 4-10-16,-1-1-1 15,3 2 57-15,-1 0 21 0,3-2-20 16,-2 2-29 0,2 0-11-16,0 0-16 0,0 0-8 15,0 0-7-15,0 0-12 16,0 0 3-16,0 0 16 15,9 0 1-15,3 0 4 16,10 0-4-16,1 0-2 16,7 0 5-16,-2 0-1 15,2 0-3-15,-5 0-4 16,-3 0 4-16,-4 0 1 16,-3 0-1-16,-4 2 0 15,-1 3 0-15,-1-1 0 16,0 0 1-16,0 0-1 15,0 1 2-15,-3-2-4 0,3 0 2 16,1-3 0 0,4 0-11-16,2 0-34 0,5 0-52 15,0 0 1-15,-5-11-133 16</inkml:trace>
  <inkml:trace contextRef="#ctx0" brushRef="#br0" timeOffset="37250.5977">1673 7028 280 0,'0'0'133'16,"0"0"-68"-16,0 0-61 16,0 0-4-16,0 0-92 0,0 0 92 15,24 14 0-15,1 1 0 16,2-1 0-16,-1 3 1 15,-1-1-1-15,-1 3 7 16,-5 1-7-16,-4 0 3 16,-3-1-3-16,-6 1 9 15,-6 2 2-15,0 0 4 16,0 4 8-16,-13 4 18 16,-10 0-20-16,1 1 11 15,-5 1-22-15,3-3-5 16,6-6 1-16,5-3-6 15,13-3-14-15,0-4-143 16,25-9 21-16</inkml:trace>
  <inkml:trace contextRef="#ctx0" brushRef="#br0" timeOffset="40556.0556">8834 7769 160 0,'0'0'151'0,"0"0"-83"0,0 0-37 16,0 0-18 0,0 0-1-16,0 0 2 0,0 0 22 15,5-24-2-15,-5 23-9 16,0 1-16-16,0 0 5 16,0 0 6-16,0 0-19 15,0 0 10-15,0 0-3 16,0 0-4-16,0 0-4 15,0 0-2-15,0 0 2 16,1 0 0-16,1 0 0 16,2 0-2-16,5 0-4 15,3 0 6-15,3 0 3 16,0 0 2-16,4 0-4 16,-1 0 10-16,3 0-11 15,3 1-1-15,0 3-1 0,1-1 2 16,2 0 0-1,3-3 0-15,3 0 0 0,0 0-1 16,2 0 1-16,-1 0 5 16,2 0-4-16,0-3-1 15,-1 0 0-15,-1 0 0 16,-3 1 0-16,-1 0 0 16,-3 1 7-16,-2 1-9 15,-1-1 2-15,-2 1-5 16,-4-2 3-16,0 2 4 15,-1-1 2-15,0-1-1 16,4-1-3-16,0-1 7 16,0 1-7-16,3 2 0 0,0-1-3 15,-3 2 4-15,1 0-1 16,-1 0 4-16,-3 0-1 16,1 0-2-16,-5 0-1 15,-1 0 1-15,-4 0-1 16,-3 0-2-16,-3 0 2 15,-1 0 1-15,0 0 9 16,3 0 12-16,-1 0-12 16,2-4-8-16,2 1-4 15,1-4-20-15,4 3-38 16,6 2-87-16,4-4-1 16</inkml:trace>
  <inkml:trace contextRef="#ctx0" brushRef="#br0" timeOffset="41975.3771">13388 7728 241 0,'0'0'73'16,"0"0"-57"-16,0 0 9 16,0 0 20-16,0 0 11 15,0 0 28-15,8 0-39 16,-7 0-9-16,5 0-18 16,1 0-16-16,5 0 1 0,6 0-3 15,0 7 0-15,5-2 5 16,-1 0-4-16,3 2 4 15,3-2-5-15,1-2 1 16,-1-2-1-16,5 2 9 16,-2-3-9-16,4 0 10 15,-1 0-4-15,0 0-2 16,2 0-3-16,0 0 1 16,2 0 3-16,1 0-5 15,-1 0 4-15,-2 0-1 16,0-3-6-16,-1 0 5 15,-4 0-5-15,-4 0 6 16,-7 3-5-16,-1-3 4 16,-7 3-2-16,4 0 9 0,-4-3-9 15,0 2 1-15,2-2 1 16,-2 2 3-16,-1-2 9 16,2 2-12-16,-2 1 5 15,0-2-6-15,4 2-1 16,4 0 0-16,5 0 2 15,3 0-2-15,3 0 0 16,-4 0-1-16,2 0 7 16,0 0-13-16,-3 0 7 15,-1 0-1-15,-3 0 1 16,-6 0 1-16,-2-3-1 16,-4-2 0-16,-3 2 0 15,-3 3 2-15,-3 0 5 16,0 0-7-16,0 0 1 15,0 0 1-15,0 0 2 0,0 0-3 16,0 0 0-16,0 0-1 16,0 0 0-16,0 0 3 15,0 0-10-15,0 0 5 16,0-2 0-16,0 2-7 16,0 0 2-16,0 0-2 15,0 0-1-15,0 0-1 16,0 0 1-16,0 0 6 15,0 0-2-15,0 0 4 16,0 0-7-16,0 0-2 16,0 0-20-16,0 0-21 15,0 0-59-15,0 0 63 0,-6 2 38 16,2 6-3-16,1 2-22 16,0 0-19-16,3-1-31 15,-2 1-41-15,2-2 80 16,-1 1-5-16</inkml:trace>
  <inkml:trace contextRef="#ctx0" brushRef="#br0" timeOffset="45100.5923">17928 7768 296 0,'0'0'94'16,"0"0"-51"-16,0 0-35 16,0 0-8-16,0 0 1 15,0 0 4-15,17 0-3 0,-6 0 19 16,2 0 12-16,2 0 13 15,1 0-28-15,5 1 2 16,-2 2-8-16,5-1 11 16,6 1-13-16,4-2 1 15,8 0-3-15,0 2-3 16,-2-2-4-16,0 1 2 16,-4-1 1-16,-3-1-4 15,-5 0-8-15,-1 0 8 16,-6 0 0-16,-3 0 6 15,-4 0-5-15,-6 0-1 16,-5-1 1-16,-1 1 1 0,-2-3 1 16,0 3-1-1,0 0 4-15,0 0 1 0,0 0 8 16,0 0-10-16,0 0 3 16,0 0 3-16,0 0-8 15,0 0 3-15,0 0 0 16,0 0-5-16,0 0 1 15,0 0 11-15,0 0-11 16,0-1 10-16,0-1 1 16,0 2-6-16,0 0 15 15,0 0-22-15,0 0 7 16,0 0-4-16,0-1-6 16,1 1-17-16,8 0-35 0,9 0 3 15,7 0-23-15,7 0-86 16,2 0-99-16</inkml:trace>
  <inkml:trace contextRef="#ctx0" brushRef="#br0" timeOffset="45965.1216">22315 7897 553 0,'0'0'8'15,"0"0"18"-15,0 0-26 16,0 0-2-16,0 0-6 16,0 0 7-16,81 0 1 15,-53 0 7-15,2 0 9 16,0 0 15-16,-1 0-10 16,0 0-9-16,-2 0 15 0,0 2-20 15,-3 1 5 1,-5 0-10-16,-3-3 10 0,-2 1 1 15,-5-1-10-15,-3 0 10 16,-3 0 4-16,-2 0-9 16,1 0-1-16,-2 0 0 15,0 0-2-15,2 0-5 16,1 0 1-16,0 0-1 16,0-9-36-16,3 2-62 15,-3-1-100-15,1-4-132 16</inkml:trace>
  <inkml:trace contextRef="#ctx0" brushRef="#br0" timeOffset="46604.3151">22519 7870 401 0,'0'0'13'0,"0"0"91"16,99-21-39-16,-48 13-28 15,5 0-18-15,5 4-13 16,0-1-2-16,-4 0 7 16,-9 0 1-16,-6 1-11 0,-5-3 1 15,-6 1-2 1,-4-3-27-16,-10-7-187 0</inkml:trace>
  <inkml:trace contextRef="#ctx0" brushRef="#br0" timeOffset="48009.5739">22379 6353 81 0,'0'0'14'0,"0"0"-14"0,59-87 106 16,-45 63 23-16,-5 6-7 15,-6 6 18-15,-1 4-50 16,-2 4-30-16,0 3-11 16,0 1-13-16,0 0-36 15,-2 0-15-15,-7 0 4 16,-4 0 11-16,-4 0 2 16,-3 0 15-16,5 8-16 15,1 5-1-15,7 4-5 16,7 4-15-16,0 3 8 15,0 3 9-15,15 2-1 16,6 0 2-16,-1-1 2 16,-3-1 0-16,-5 0-2 15,-11-1-8-15,-1 2-1 0,-6-2-20 16,-18 1 13-16,-1-1 18 16,-2-1 0-16,7-4 26 15,6-8-26-15,6-5 0 16,5-4-4-16,3-4 0 15,0 0-9-15,5 0 2 16,20 0 10-16,10-4 1 16,5-4 0-16,3 3 0 15,-1 1-8-15,-2 0 8 16,-2-3-1-16,-3 3-12 16,-8-2 11-16,-3-1 0 0,-5 0 2 15,-6-3 15-15,-2 1 4 16,-5-4-17-16,-4 1 4 15,-2 0-6-15,0-3 3 16,0 4-7-16,-5 4 4 16,2 2-3-16,2 5-5 15,1 0 8-15,-2 0 0 16,0 0-27-16,-1 5-16 16,-4 13 35-16,0 5 8 15,1-1 0-15,3 2 14 16,1-7-13-16,2-1-1 15,0-4 0-15,0-4 4 0,3-3-7 16,9-5 6-16,9 0 19 16,7 0-6-16,5-12-2 15,3 0-8-15,0-2-6 16,-2 1 0-16,1 3 0 16,0 2-2-16,1 2 1 15,0-1-13-15,0 3 7 16,-5 0-11-16,-5 1 12 15,-7 2 1-15,-10 1 0 16,-8 0 1-16,-1 0 4 16,0 0-37-16,-14 4-10 15,-12 8 47-15,-8 8 10 16,0 0-5-16,2 1-1 0,7 3 52 16,5-2-52-1,4-1 20-15,7-3-24 0,5-4-1 16,4-4-1-16,0-3-15 15,6-2 17-15,16 0 5 16,5-3-1-16,2 0 18 16,1-2-17-16,-4 1-3 15,-2 1 10-15,-7-1-8 16,-4 0 1-16,-3 2-4 16,-6 0 2-16,-1-3-3 15,-1 2 0-15,-1-2-5 16,-1 0 5-16,0 0 0 15,2 0 2-15,-1 0-2 16,5 0 0-16,5 0-1 16,1 0 1-16,0 0-3 15,2 0-1-15,3-2-3 0,-1 2-17 16,-2 0-13-16,-2-3 4 16,-8 3 31-16,-2 0-1 15,-2 0-7-15,0-4 0 16,0 3 9-16,0-4-4 15,0 3-15-15,-5-1-21 16,-2-2-13-16,-2 0-31 16</inkml:trace>
  <inkml:trace contextRef="#ctx0" brushRef="#br0" timeOffset="48410.3493">23234 6539 333 0,'0'0'67'0,"0"0"-21"16,0 0-37-16,0 0 38 15,0 0 0-15,0 0-9 16,-63 4-8-16,56 0-26 16,-1 3 13-16,-3 3-17 15,0 1 0-15,-1 2 3 16,0 1-3-16,3-1 0 15,2-2-2-15,4 1 0 16,0-2-24-16,3-1-51 16,0-1 2-16,0-3-33 15,3-5-155-15</inkml:trace>
  <inkml:trace contextRef="#ctx0" brushRef="#br0" timeOffset="49772.2745">23200 6556 342 0,'0'0'53'15,"0"0"-27"-15,0 0-15 16,0 0-11-16,0 0-10 0,0 0 10 16,-25-7 30-16,11 19 12 15,-4 6 8-15,0 7 0 16,-1 3-37-16,2 2 1 15,4 1 21-15,2-4-34 16,7-5 6-16,4-4 1 16,0-7-8-16,0-3-2 15,4-7-1-15,16-1 3 16,8-3 17-16,8-15 0 16,-2-6 1-16,-4-3-11 15,-9 1-7-15,-5-2 4 16,-7 5-3-16,-6 3-1 15,-3 4 0-15,0 3 1 16,0 9-6-16,0 1 5 16,0 3-12-16,0 0-2 0,-1 0 10 15,-4 0-8-15,1 10 11 16,1 3 2-16,1 0-2 16,2 0 2-16,0 3-2 15,0-2-9-15,8-1 10 16,4-4 0-16,0-3 0 15,0-4 0-15,-4-2 0 16,1 0 4-16,-1 0-1 16,1-5 10-16,0-9-11 15,-2-1 12-15,1-3-13 16,-1-2-1-16,4 3-1 16,1 0-13-16,2 4-10 0,2 4 17 15,1 2-17-15,0 4 20 16,2 2-16-16,-4 1 7 15,1 0 4-15,-6 0 8 16,-3 0-3-16,-3 6 1 16,-4 7 3-16,0 2 0 15,0 4 8-15,0-2 4 16,0 0 23-16,-4-4-20 16,4-4 13-16,0-1-28 15,0-5 3-15,0-3-2 16,13 0-1-16,10 0 7 15,5 0 4-15,6-9-11 16,2-4 0-16,-3 1-4 16,-5-1 0-16,-7 2 1 15,-6 1 6-15,-2 0-2 0,-5 2-1 16,-2 2-1-16,-2 0 1 16,-2 0 9-16,0-2-9 15,-1 0 1-15,1-1-4 16,-2 1 0-16,0 2-3 15,0 4 9-15,0 2-3 16,0 0 0-16,1 0-15 16,-1 3-5-16,0 11 17 15,0 5 1-15,0-1 2 16,0 0 4-16,0-3 10 16,0-4-7-16,0-5 0 0,2-4-2 15,2 0 5-15,-1-2-1 16,3 0 14-16,6 0-2 15,3-7-8-15,1-3-3 16,0-3-5-16,-3 0-5 16,-2 1 16-16,0 0-15 15,-2 2-2-15,-3 2 11 16,3-1-20-16,-2 3 19 16,-2-2-13-16,1 0 4 15,-3 2-5-15,-2 0-4 16,2 4-11-16,-3 0-1 15,0 2-17-15,0 0-51 0,0 0-70 16,0 10 21 0,-3 4 82-16,-1-2-106 0</inkml:trace>
  <inkml:trace contextRef="#ctx0" brushRef="#br0" timeOffset="50371.0391">23782 6574 408 0,'0'0'59'0,"0"0"48"15,0 0-93-15,0 0 8 0,17-86-4 16,2 64-16-16,1-4-2 15,2 3 2-15,1 3-2 16,-4 7-10-16,-5 6-15 16,-7 4 24-16,-5 3-10 15,-2 0-4-15,0 0-28 16,0 5-16-16,-16 8 27 16,-3 1 20-16,-1 3 24 15,1 0-12-15,3-3 32 16,3 2-28-16,-1-5 50 15,7 1-27-15,4 1-27 16,1 1 2-16,2-3-6 0,0-1 9 16,6-4-5-1,12-2 17-15,2-2 7 0,5-2 0 16,3 0-24-16,2 0 11 16,0-10-11-16,-3-1-1 15,-2-4-14-15,-4 1-8 16,-2 0 23-16,-5 1 0 15,-5 6 1-15,-5 0 12 16,-4 6 35-16,0 1-17 16,0 0-18-16,0 0-13 15,0 14 5-15,-10 11 13 16,-4 4 22-16,4 1-2 16,5-7-17-16,5-4-16 0,0-8-5 15,3-5-6 1,27-6-3-16,14 0 7 0,14 0-61 15,6-16-65-15,-6-4-150 16</inkml:trace>
  <inkml:trace contextRef="#ctx0" brushRef="#br0" timeOffset="50501.8312">24400 6471 623 0,'0'0'109'0,"0"0"-30"16,0 0-56-16,0 0-18 15,0 0-5-15,0 0-70 0,-92-57-352 16</inkml:trace>
  <inkml:trace contextRef="#ctx0" brushRef="#br0" timeOffset="53256.3943">24084 2782 20 0,'0'0'0'16</inkml:trace>
  <inkml:trace contextRef="#ctx0" brushRef="#br1" timeOffset="149324.807">4524 7765 359 0,'0'0'19'16,"0"0"26"-16,0 0 23 16,0 0-39-16,0 0 14 15,0 0-12-15,0 0-16 16,-20-24-13-16,20 20 8 0,-1 2 4 16,1-1 9-16,0 3-6 15,0 0-17-15,0 0-2 16,0 0-1-16,0 0 0 15,0 0-2-15,1 0-4 16,11 0 9-16,3 3 4 16,3 0-4-16,0 0-2 15,9 0 2-15,1-3 0 16,5 0 0-16,4 0-2 16,0 0 5-16,-1 0-3 15,2 1 1-15,-4-1 0 0,-4 1 1 16,-3 2 5-16,-7-3-10 15,-6 0 3-15,-2 0 0 16,-8 0 2-16,-4 0-2 16,0 3-1-16,0-3 0 15,0 0 0-15,0 0-33 16,0 5-50-16,0-1-64 16,0 6 2-16,0-4-14 15</inkml:trace>
  <inkml:trace contextRef="#ctx0" brushRef="#br1" timeOffset="150987.5577">8721 7795 410 0,'0'0'13'0,"0"0"31"0,0 0-6 16,0 0-27-16,0 0 7 16,0 0-1-16,-6-9 7 15,6 9 18-15,0 0-21 16,0 0-9-16,0 0 2 16,0 0-12-16,0 0-2 15,0 0 0-15,0 2 7 16,6 7-7-16,6 4 1 15,-3 1 3-15,0-2 5 16,1 5-7-16,2-5 3 16,2 2-4-16,2-1 1 15,2 1-4-15,1 0 4 16,5-1 0-16,6-1 1 16,1 0-2-16,8-4 7 15,4-1 2-15,1-1-10 0,6-3 10 16,0-3-4-16,6 0-5 15,2 0 5-15,4 0-6 16,-1-2 0-16,0-5 0 16,-6-1 0-16,2 0 3 15,-4-1-3-15,-2-2 0 16,3 0 2-16,-2-3 2 16,-4-2-4-16,-2 0 1 15,-4 1 7-15,-4 1-2 16,-3 0-3-16,-7 2-3 15,0 1 14-15,-8 2-11 16,-4 2-3-16,-5 3-2 0,-7 1 2 16,-1 3 0-16,-3 0 0 15,0 0-1-15,0 0 0 16,0 0-7-16,0 0-7 16,0 0-4-16,0 0-5 15,0 0-22-15,0 0-60 16,0 5-37-16,0 7 94 15,0-2-146-15</inkml:trace>
  <inkml:trace contextRef="#ctx0" brushRef="#br1" timeOffset="152465.3581">13260 7783 213 0,'0'0'87'16,"0"0"-47"-16,0 0-5 16,0 0-3-16,0 0 31 15,0 0-27-15,-6 0-23 16,6 2-12-16,0 3 18 15,0 1 9-15,10 5 39 0,5 1-27 16,6 2-14-16,3 3-17 16,1 1 0-16,3 0-8 15,7-1 10-15,5 2-10 16,6-4 7-16,7-2-7 16,5-1 3-16,2-2-8 15,5-3 9-15,5-3-1 16,2-1-1-16,4-3 3 15,-5 0-2-15,0 0 18 16,-3 0-18-16,-1 0 2 16,-1-4 6-16,0-6-6 15,-2 0 1-15,-9 2-6 16,-9-3 0-16,-10 1 2 16,-9 2 3-16,-11 0 2 15,-4 5-2-15,-8 0 1 0,-4 3 8 16,0 0 1-16,0 0 4 15,0 0-6-15,0 0-13 16,0 0 10-16,0 0-4 16,0 0-1-16,0 0 0 15,0 0-6-15,0 0 0 16,0 0 5-16,0 0-5 16,0 0-2-16,0 0-1 15,0 0-11-15,0 0-3 16,0 0-18-16,0 0-10 0,0 0 14 15,0 0 2 1,0 0 3-16,-3 0 14 0,-4 0-5 16,1 0-2-16,0 4-9 15,0-3-19-15,0 0 16 16,-4 2-16-16,-1 2 30 16,-2 2-12-16,-2 0-65 15,3-1-46-15,0-4-129 16</inkml:trace>
  <inkml:trace contextRef="#ctx0" brushRef="#br1" timeOffset="156537.4825">14284 6549 535 0,'0'0'59'16,"0"0"40"-16,0 0-54 16,0 0 4-16,0 0 19 0,0 0-11 15,0 0-13-15,-10-10-16 16,12-9-28-16,15-8 1 15,7-2 0-15,4-5-1 16,4-4 9-16,-1-4-8 16,-3 1-1-16,-5-5-10 15,-7 7 8-15,-7 3-9 16,-7 10 6-16,-2 7-6 16,0 9 5-16,0 8 5 15,0 2-4-15,0 0 2 16,0 0-11-16,-6 10-33 15,-8 17 9-15,-5 13 38 16,-2 11 1-16,2 1 3 16,-2 3 0-16,2-7 7 0,5-1-9 15,1-3 14-15,7-6-13 16,1-3 4-16,5-9-7 16,0-4 5-16,0-5-4 15,0-4-1-15,5-6 0 16,5-2-5-16,-1-3 3 15,6-2 2-15,6 0 3 16,3-3-3-16,-1-8 0 16,-4-5 0-16,-5 0-16 15,-9-1 11-15,-5-3-1 16,0 1-4-16,-3 2-4 16,-13 0-25-16,-4 6 22 15,2 3 3-15,4 5 5 0,3 3 7 16,3 0-6-1,5 0-19-15,3 0 11 0,0 0-12 16,0 0 13-16,11 0 11 16,8 1 4-16,2-1 14 15,3 0-5-15,3 0 2 16,0-4 15-16,-4-5-23 16,-4-5 12-16,-3 2-2 15,-4-3-9-15,1-2 19 16,-1-5-21-16,1 1-4 15,-4 0 4-15,-4 6 3 16,-2 5-5-16,-1 7 0 0,-2 3-1 16,0 0 1-1,0 0-12-15,0 0-16 0,0 0 5 16,0 8 8-16,0 9 15 16,0 3 7-16,0 1-5 15,0 0-1-15,0-1 5 16,4-3-5-16,6-3 5 15,-1-2-6-15,2-7 1 16,2-2-1-16,-2-3 1 16,3 0 14-16,3-3 15 15,2-11-12-15,1-2-4 16,-1 0-11-16,-1-1-3 16,-5 0 4-16,2 3-2 15,-4 0-1-15,-2 2-1 16,1-3 3-16,-4-2 0 15,-1 0-3-15,-2 2 0 0,-2-6-2 16,-1 1 2-16,0-1-5 16,0-1 3-16,0 0-7 15,0-2 8-15,-3 4-15 16,-4 6-5-16,-4 0-9 16,1 6-1-16,1 2 21 15,-3 4-8-15,3 2 7 16,0 0-28-16,-3 0-7 15,5 0 45-15,-1 10 1 16,4 1-4-16,2 3 0 16,2 3 2-16,0 0 0 0,0 0 2 15,5-1-1-15,8-1 1 16,3-1 4-16,4-1 7 16,5-4 11-16,2 2 1 15,1-3-14-15,-4-3 5 16,-3 0-7-16,-6-1-3 15,-3-1-3-15,1-2 3 16,-4 1 5-16,1-2-2 16,-3 0 3-16,-3 2 3 15,1-2-12-15,-2 3 0 16,-2 1-1-16,1 4 0 16,-2 9 0-16,0 2 0 15,0 4 4-15,0-1-3 0,0-3 3 16,0-5-3-16,0-5 0 15,0-2-1-15,0-4-5 16,6-3 4-16,4 0 1 16,4-2 0-16,2-12 5 15,1-7 4-15,0-3-3 16,-3-2-3-16,-1 1-3 16,1 1 1-16,-3 0-1 15,-3 4 0-15,-4 3 0 16,-2 3-1-16,-2 2-7 0,0 3 3 15,-3 1-5 1,-6 1 0-16,-1 3-7 0,2 1 2 16,4 1 12-1,2 1 3-15,2 1 0 0,0 0 0 16,0 0-7-16,0 0-14 16,2 4 18-16,7 12 3 15,2 4 1-15,3 5 1 16,-2 0 11-16,3 3 8 15,-2 0-10-15,0-1 2 16,-2-1-9-16,-2-1 11 16,-2-2-12-16,-4-3-3 15,-3-1 5-15,0-5-5 16,0-4 3-16,0-4-3 16,0-5 1-16,0-1-3 0,0 0 4 15,0-12-2 1,9-12 0-16,4-10-15 0,3-3-3 15,-1-6 10-15,1 0 8 16,0 0 2-16,-2 4 0 16,0 5 27-16,-1 5 0 15,-1 1-6-15,-1 3 3 16,-1 0-18-16,-1-1 0 16,-3 2 0-16,-1-1 21 15,0 5-21-15,-2 3 1 16,0 8 0-16,0 4-3 15,-3 5-12-15,3 0 3 0,-2 8-51 16,-1 21-9-16,0 14 57 16,0 14-19-16,0 7-69 15,0-3-149-15</inkml:trace>
  <inkml:trace contextRef="#ctx0" brushRef="#br1" timeOffset="157919.6584">15821 6408 359 0,'0'0'181'0,"0"0"-82"15,0 0-6-15,0 0-25 16,0 0-6-16,0 0-11 16,25-42-33-16,-1 14 0 15,7-3-18-15,1-7 1 16,-1-2 3-16,-1-4-4 16,-8-1 3-16,-7 1-6 15,-7 3 3-15,-8 10-5 16,0 8 2-16,0 12-6 15,0 8-7-15,-3 3 12 16,-11 5-21-16,-5 21 3 0,-6 9 20 16,0 7 2-1,3 0 0-15,4-3 1 0,9-5 1 16,5-6-2-16,4-5-8 16,0-9 4-16,6-4 2 15,9-6-4-15,3-4 6 16,7 0 4-16,6-9 1 15,2-12-3-15,0-6-4 16,-3 0-1-16,-5 1-17 16,-6 4 16-16,-5 5-1 15,-3 5 3-15,-3 5 0 16,-2 4 2-16,0 3-4 16,2 0-2-16,2 0 1 0,-1 7 5 15,2 9-8-15,-1 2 7 16,-4 5-1-16,-3 0 2 15,-3 4 0-15,0-4 0 16,-3-1-1-16,-10-6-1 16,4-2 1-16,1-8-10 15,3-2-9-15,4-4-20 16,1 0 16-16,0-20-1 16,14-3-77-16,6-2 8 15,3 3 94-15,-1 5 0 16,1 5 11-16,-3 0 1 15,2 2-6-15,1 0 2 16,3 1-8-16,-4-2-6 16,-4 2 2-16,0-3-10 0,-8 3 12 15,-2-1 2-15,-6 3 11 16,-2 4 31-16,-2 3-10 16,-21 0-32-16,-7 8-30 15,-4 12 7-15,-3 2 23 16,7 3 38-16,4 7-20 15,4-1-15-15,8-4 14 16,6 0 17-16,8-11-12 16,0-6-22-16,9-5 3 15,13-5 5-15,7 0 24 16,2-19-2-16,3-4-20 16,1-8-4-16,-6-2-6 15,-3-1 5-15,-7-2-10 0,-7 3 2 16,-6-2-3-16,-4-4-4 15,-2 4-4-15,0 2-10 16,0 10 24-16,0 9 1 16,0 10 12-16,0 4-9 15,0 0-4-15,0 7-9 16,-3 13 4-16,-3 9 5 16,0 4 7-16,-1-3 5 15,6-3-3-15,1-4 6 16,0-6-1-16,0-2 2 15,14-5-1-15,3-3-5 16,6-4 0-16,9-3 3 0,4 0-4 16,3-10 1-1,0-8-8-15,0-3 13 0,-7-2-15 16,-6-3-2-16,-7 1-4 16,-5 3-3-16,-10 2 5 15,-4 5-1-15,0 8 3 16,0 4-7-16,-1 1 9 15,-8 2 0-15,0 0 0 16,1 0 0-16,4 0 0 16,-2 0 1-16,3 0 0 15,2 0 0-15,-2 0-1 16,0 0 4-16,0 0-4 16,-2 0 5-16,-1-3 22 0,-3-4-20 15,3-5-1 1,0-2-5-16,3-3-1 0,3 0-14 15,0 3-6-15,0 6 2 16,0 3-6-16,5 3-30 16,1 2-18-16,-2 0-32 15,-2 5-56-15,-2 5-185 16</inkml:trace>
  <inkml:trace contextRef="#ctx0" brushRef="#br1" timeOffset="158583.7219">16765 6138 567 0,'0'0'12'0,"0"0"13"0,0 0-13 16,0 0-8-16,24-79 3 16,-9 51-3-16,-2-5 3 15,-1-2-6-15,-2-3 1 16,-2-1-2-16,-2 5-17 16,-4 7 4-16,-1 15 8 15,-1 7 5-15,0 5-3 16,0 0-23-16,0 17 16 15,-11 11 10-15,-5 7 8 16,3-1 14-16,2-3 1 16,4-3 8-16,5-6-4 0,2-7-19 15,0-2-8-15,12-8 0 16,6-3 0-16,9-2 3 16,9 0 7-16,2-17-8 15,0-4-2-15,-8-1 0 16,-7-5 0-16,-6 4 0 15,-8-2 5-15,-5 5-4 16,-4 4 4-16,0 6 14 16,-8 6 7-16,-9 4-19 15,-5 0-7-15,1 3 29 16,3 12-29-16,8 2-10 16,8 0-46-16,2-2-56 0,3-8-107 15,18-7-177-15</inkml:trace>
  <inkml:trace contextRef="#ctx0" brushRef="#br1" timeOffset="158817.536">17242 5782 352 0,'0'0'180'0,"0"0"-157"15,0 0 7-15,0 0-12 16,0 0 23-16,-79 82-5 15,72-52-14-15,4 0 7 0,3-4-20 16,0-1-3-16,0-8-6 16,9-2-2-16,9-6 0 15,7-7 2-15,6-2-11 16,8-1-39-16,2-19-135 16,-2-6-250-16</inkml:trace>
  <inkml:trace contextRef="#ctx0" brushRef="#br1" timeOffset="160144.9311">18006 5673 535 0,'0'0'58'0,"0"0"39"15,0 0-9-15,0 0-30 16,0 0-1-16,0 0-20 16,-8-47-21-16,1 47-16 15,-6 13 1-15,-2 14 1 16,-2 7 20-16,5 4-11 16,2-5-11-16,9-3 0 15,1-6-2-15,0-10 1 16,1-6-1-16,12-8 2 0,2 0 0 15,9-9 1 1,1-13 3-16,1-9-4 0,-7-1-11 16,-8 3 3-16,-10 2 6 15,-1 9-9-15,0 5-2 16,-9 6-8-16,-4 5 7 16,1 2-13-16,3 0 3 15,2 3-1-15,5 5 17 16,2 1 0-16,0-1-4 15,8-1-1-15,11 1 13 16,6-1 0-16,6-4 2 16,4-3-4-16,-1 0 5 15,-4 0-2-15,-9 0-1 16,-12 0 0-16,-5 0 0 16,-4-3 6-16,0 0-6 0,0-5 1 15,0-3-1 1,-9-3-5-16,2-3 5 0,2-3 5 15,0-4-5-15,5 0-19 16,0 2-20-16,0 3-85 16,0 4-148-16</inkml:trace>
  <inkml:trace contextRef="#ctx0" brushRef="#br1" timeOffset="160512.724">17978 5730 383 0,'0'0'244'0,"0"0"-244"16,0 0-51-16,0 0-243 16</inkml:trace>
  <inkml:trace contextRef="#ctx0" brushRef="#br1" timeOffset="160845.734">17641 6060 574 0,'0'0'30'15,"0"0"-14"-15,0 0-15 16,0 0 0-16,0 0 2 16,0 0-3-16,46-7-5 0,-46 7-6 15,0 0-130-15,0 3-120 16</inkml:trace>
  <inkml:trace contextRef="#ctx0" brushRef="#br1" timeOffset="161674.8363">18119 5869 362 0,'0'0'429'0,"0"0"-395"15,0 0-29-15,0 0-10 16,-88 73 10-16,48-49-4 16,-3-4 8-16,6-3-7 15,2-8-2-15,7-4 11 16,7-5 8-16,7 0 15 0,7-8-28 16,4-15-6-16,3-13-7 15,12-11 4-15,16-6-15 16,7-1-10-16,2 3-14 15,-3 2 16-15,2 4 11 16,-3 4 15-16,-2 2-2 16,-5 5 4-16,-1 3-2 15,-4 0 12-15,-2 1-10 16,-5-1 25-16,-7 0-13 16,-5-2-4-16,-2 0-10 15,-8-4 0-15,-17 0-13 16,-5 1 8-16,-1 3-14 15,2 11 16-15,10 8 0 16,4 8 6-16,7 6 2 0,4 3-5 16,1 24-6-16,0 10-2 15,0 11 8-15,3 2 5 16,0 2-3-16,6-6 8 16,6 0-10-16,3-3 13 15,0-6-13-15,4-4 7 16,1-1-7-16,4-3-6 15,-2-4 5-15,1-2 2 16,-3-1-1-16,-4-3 6 16,-5 4-6-16,-5 2-2 15,-6 2-2-15,0 7 4 16,0 6 7-16,-14 2-7 16,-2 0 0-16,4-1 0 0,0-12 4 15,3-3-2 1,5-13-4-16,2-4-2 0,2-8-6 15,0-1-5-15,0 0 6 16,0-11-1-16,12-16-17 16,5-8-113-16,5-9-43 15,-1-1 68-15,3 4-61 16,1 9 75-16</inkml:trace>
  <inkml:trace contextRef="#ctx0" brushRef="#br1" timeOffset="163345.3">19047 5355 524 0,'0'0'169'0,"0"0"-109"16,0 0-60-16,0 0 0 16,0 0 16-16,-107 81 17 15,68-45-14-15,6-2 11 16,9-3-10-16,9-6 0 0,11-2-20 16,4-5-8-16,0-4 8 15,16-4-2-15,14-5 2 16,9-5 0-16,10 0 11 15,-1-17-11 1,-2-2-10-16,-12 2-15 0,-14 8 25 16,-10 3 0-16,-7 4 3 15,-3 2-3-15,0 0-9 16,0 0-5-16,-13 14 5 16,-4 5 9-16,-2 1 7 15,7-3-3-15,6-3-4 16,6-3-8-16,0-2 7 15,0 0 0-15,4 1 1 0,10-2-8 16,5-1 7-16,4 0 1 16,-4-7 5-16,0 0-3 15,-3 0-2-15,-5 0 2 16,-2-7 0-16,-4-6-2 16,-4-4 0-16,-1-7-36 15,0-1-4-15,-4 2-42 16,-8 4 12-16,-3 7 22 15,4 4 48-15,5 8 8 16,-1 0-4-16,6 2-4 16,1 11-6-16,0 4 6 15,1 2-6-15,15-2 4 16,5-3 2-16,0-6 22 16,5-3-22-16,-3-3 43 0,1-2-18 15,0 0 12-15,-4-7 1 16,-1-3-15-16,-4-3-8 15,0 2-3-15,-2-2-11 16,1-1 22-16,-2 0-18 16,1-1 0-16,-3 3-9 15,-2-1 7-15,-2 2-6 16,-3-1 2-16,3 1 1 16,-3-2-2-16,-2 0-5 15,2-5 2-15,-3 0-1 16,0-1 1-16,0-3 4 15,0 3-15-15,-7 4 5 16,-7 4 9-16,1 5-2 16,-3 1-3-16,-1 5-1 0,2 0-4 15,2 0 11-15,0 0-1 16,6 5-13-16,3-1 15 16,2 2-9-16,2-3 13 15,-1-1-5-15,1-2 2 16,0 0-1-16,0 0 24 15,0 0 25-15,0 0-9 16,0 0-14-16,0 0-13 16,0 0 21-16,0 0-14 15,0 0-11-15,0 0-7 16,-2 0 5-16,2 2-7 0,0 4-3 16,-1 5-9-16,-4 9 11 15,1 6 2 1,1 4 2-16,3 3 0 0,0-2-3 15,0-6 0 1,12-2 0-16,0-7 0 0,1-5-9 16,2-6 8-16,0-5 1 15,0 0 0-15,3 0 1 16,2-12 2-16,2-9-3 16,0-9 6-16,2-7 0 15,-1-1-6-15,-3-4-6 16,-1-3-14-16,-2 6 3 15,-2 3 7-15,-5 7 10 0,0 4-6 16,-3 3 12-16,0 1-12 16,-1 2 6-16,0 0 0 15,2 0 6-15,0-1-6 16,0 1-3-16,1 0 1 16,0 1-12-16,-3 6-32 15,-3 4-35-15,-3 8-66 16,0 0-147-16</inkml:trace>
  <inkml:trace contextRef="#ctx0" brushRef="#br1" timeOffset="164503.2058">19420 5584 638 0,'0'0'98'0,"0"0"-46"16,0 0-12-16,-13-84-17 16,14 49-19-16,20-7 4 15,3-9-1-15,6-7-6 16,-2-7-1-16,0-2 0 15,-5 3-1-15,-4 9 1 16,-4 14 4-16,-8 19-4 0,-4 13-2 16,-3 6 2-16,0 3-11 15,0 15-13-15,0 16 6 16,-9 17 16-16,-4 8 2 16,-1 7 0-16,1-7 0 15,6-8 7-15,4-12-4 16,3-11-3-16,0-8 6 15,0-5 4-15,0-4-9 16,7-2-1-16,5-4 0 16,5-2 6-16,8 0-5 15,6 0 10-15,5-16-9 16,3-4-1-16,2-3 3 16,-3-4-2-16,-2-4-1 0,-9 0-1 15,-7 3 0-15,-9 9 1 16,-5 7 0-16,-5 7 18 15,-1 5-9-15,0 0-10 16,0 0-20-16,0 17-1 16,-4 12 21-16,-5 6 2 15,1 1-2-15,1-6 5 16,7-7-4-16,0-7-1 16,0-6 0-16,0-6-6 15,9-3 3-15,7-1 6 16,14 0-2-16,9-13 9 15,3-4-7-15,1-3-3 0,-4 2-4 16,-8-1-2-16,-3 0 6 16,-8 4 0-16,-5 3 0 15,-8 6 0-15,-5 5-4 16,-2 1 4-16,0 0-5 16,0 0-7-16,0 4 4 15,-8 12 6-15,-2 3 2 16,2-1 9-16,5 1-7 15,3-2 2-15,0-4-4 16,8-4 0-16,16-9-2 16,15 0 2-16,11-2 9 15,7-18 2-15,2-6-10 0,-7-2-1 16,-10-2-7 0,-9 3 7-16,-14 8 0 15,-9 6 1-15,-7 8-2 0,-3 5-2 16,0 0-7-16,-20 2-23 15,-4 15 28-15,-6 5 5 16,2 3 6-16,4 4-6 16,4 0 1-16,6 0-1 15,5-4 4-15,2-4-4 16,5-2 2-16,2-4-8 16,0-5 4-16,0-3 1 15,5-6 1-15,6-1 0 16,5-1 43-16,4-18-4 15,6-5-17-15,-1-8-5 16,3-7-16-16,-1-6 2 0,0-8 5 16,0-2-11-16,-2-2 6 15,-4 4 10-15,-7 11-13 16,-4 16 0-16,-9 16-4 16,-1 8 4-16,0 2-22 15,0 22-37-15,-10 17 51 16,-5 16 2-16,9 8 5 15,6 3-69-15,4-9-64 16,31-11-317-16</inkml:trace>
  <inkml:trace contextRef="#ctx0" brushRef="#br1" timeOffset="166059.4572">21044 5314 753 0,'0'0'10'16,"0"0"40"-16,0 0-50 16,0 0 0-16,0 0-2 15,49-84-9-15,-14 58 0 0,-1-3-11 16,-2 3-1-16,-3 1 21 16,-5 2 4-16,-5 4-1 15,-7 7 17-15,-5 3-14 16,-4 7-4-16,-3 2-6 15,0 0-17-15,-5 7-58 16,-13 14 52-16,-1 6 29 16,-1 4-1-16,7 3 2 15,7 0 5-15,6-1 9 16,0-2-11-16,3-5 7 16,15-7-11-16,6-3 1 15,4-8 1-15,2-4 0 16,-2-4 4-16,-3 0-4 15,-3-4 2-15,-3-11-4 16,-1-2 4-16,-3-1 1 0,-1-4-5 16,-3 2-2-16,-2-1 2 15,0 1-3-15,0-2 3 16,0 2 3-16,1 3-3 16,1 4-1-16,-1 3-5 15,5 0-2-15,0 5 1 16,3 0 0-16,-2 3 7 15,1 2-2-15,-2 0 2 16,-4 5-6-16,-2 9 5 16,-2 4-11-16,-6 4 12 15,-1 6 6-15,0 0 7 16,-8 2 9-16,-5-3-14 16,-3-1 1-16,2-4 7 0,2-5-14 15,6-8 1-15,3-3-3 16,3-6-7-16,0 0-23 15,18-6 8-15,11-17 20 16,11-10-18-16,3-7-55 16,0-1-101-16,-1 2 34 15,-5 8 62-15,-1 4 74 16,-6 8 6-16,-8 5 16 16,-5 4-16-16,-10 2 6 15,-5 4-13-15,-2 1-2 16,0 1-69-16,-6 2 24 15,-12 0 54-15,-2 0 35 0,-5 14-32 16,1 3 73-16,-1 3 28 16,3 4-42-16,2 3-29 15,2 3-6-15,6-2-9 16,4-2 12-16,6-4-12 16,2-7-18-16,0-5 0 15,10-7 8-15,5-3 17 16,8 0 25-16,3-13-12 15,3-11-34-15,2-6-4 16,-3-4 6-16,-1-4-7 16,-6-1 2-16,-4 1 8 15,-8 2 11-15,-2 1-10 16,0 4-10-16,-2 8 16 0,-1 4-15 16,-2 10 6-16,-1 4-6 15,-1 5-1-15,0 0-1 16,0 7-24-16,0 8 15 15,0 10 8-15,0 0 4 16,-6 2 10-16,3 0 2 16,3-1 9-16,0-6-15 15,0-1-8-15,0-5 2 16,8-6-2-16,6-6 2 16,8-2-2-16,8 0 10 15,1-7-5-15,5-13-4 16,-1-6 1-16,3-1-3 15,-3-3 1-15,-3 5-21 16,-10 10 5-16,-11 5-5 16,-10 7 2-16,-1 3-8 0,-3 0-97 15,-21 11 120-15,-4 3 4 16,-2 1 8-16,8-2 12 16,2-2 25-16,8-2 8 15,5-4-10-15,4 0-23 16,3-4-10-16,0-1-10 15,0 0-7-15,3 0-35 16,12 0 38-16,3-6-4 16,3-7-50-16,-4 1-24 15,-6-3 43-15,-3 2 6 16,-7-1-29-16,-1-1-138 0</inkml:trace>
  <inkml:trace contextRef="#ctx0" brushRef="#br1" timeOffset="166946.2834">22256 5124 407 0,'0'0'100'0,"28"-75"-38"0,-12 35-34 16,-1 4 0 0,-2 5 14-16,-5 6-14 0,-5 10 16 15,-3 7 6-15,0 6-29 16,0 2 8-16,0 0-29 15,-5 0-23-15,-12 4 8 16,-3 13 3-16,-4 0 12 16,7 0 0-16,3-2 0 15,5-1 0-15,6-1-3 16,3-2-5-16,0-3 2 16,0-1-3-16,16-2 8 15,5-2-1-15,2-1 2 16,2-2 0-16,-1 0 0 15,-3 0 2-15,-8 0-3 16,-5 0 1-16,-4 0-1 0,-1 4-3 16,-3 6-4-1,0 0 8-15,0 0 4 0,0-1 11 16,0 1-4-16,0-6-11 16,5-1 0-16,5 0 0 15,9-3 0-15,6 0 7 16,10-4-3-16,2-13 0 15,-1-2-4-15,-1-4-6 16,-4-2-3-16,-6-2 8 16,-7 1-1-16,-6-1-5 15,-9 2-6-15,-3 2 2 16,0 6 8-16,0 5 2 0,-3 5 1 16,0 2 20-16,2 5-5 15,-1-1-14-15,1 1 18 16,1 0-13-16,0 0-1 15,0 0-5-15,0 0 0 16,0 0-5-16,0 0-12 16,0 0-13-16,0 0 6 15,0 8 15-15,0 1 4 16,0 1-39-16,0 0-69 16,0-2-48-16,0-1-88 15</inkml:trace>
  <inkml:trace contextRef="#ctx0" brushRef="#br1" timeOffset="167900.2987">22302 4959 390 0,'0'0'77'0,"0"0"-76"16,0 0 0-16,80-67 0 16,-57 55 1-16,-6 2 7 15,0 3 25-15,4 1 18 16,-1 4-34-16,2-3-8 16,0 5-8-16,-1 0 2 15,-5 0-4-15,-2 0 0 16,-7 0 0-16,-4 0 1 15,-3 0-4-15,0 0 0 0,-1 0-7 16,-23 11 6-16,-6 6 4 16,-6 1 17-16,5 2-5 15,6 0 13-15,6 0 20 16,6-1-37-16,7 4 2 16,5-1-3-16,1-5-7 15,1-1-4-15,16-2 3 16,4-3 2-16,4-7-2 15,5-1 2-15,-2-3 0 16,0 0 14-16,-2 0-12 16,-7-6 18-16,-4 2-2 15,-3-5 18-15,-2 2-5 16,-1-1-27-16,-1 3-3 0,-4 2 1 16,-2 0 1-16,1 0-5 15,-3 0 3-15,1 3 5 16,-1 0-7-1,0 0-6-15,0 0-6 0,4 6-1 16,1 10 12-16,1 6-2 16,2-1 6-16,1 1-1 15,4-5 0-15,1-3-2 16,3-8-2-16,2-4 2 16,6-2 7-16,2-10 15 15,1-14-11-15,-1-7-1 16,-4-5-8-16,0-6-2 15,-2-1-4-15,3 1-14 0,-2 6 1 16,-4 10 0 0,-5 11 4-16,-7 13 3 0,-3 2 9 15,-1 2-9-15,-2 21-3 16,0 10-2-16,-5 5 15 16,-11 4 13-16,-1 1 11 15,0-2-6-15,3-2 0 16,3-7-10-16,3-5-1 15,5-6-7-15,3-7-6 16,0-6-35-16,25-8-54 16,23 0-34-16,19-23-249 15</inkml:trace>
  <inkml:trace contextRef="#ctx0" brushRef="#br1" timeOffset="167998.2241">23347 5118 473 0,'0'0'148'0,"0"0"-74"15,0 0-32-15,0 0-12 16,0 0-29-16,0 0-1 15,-3 31-62-15,-23-17-291 16</inkml:trace>
  <inkml:trace contextRef="#ctx0" brushRef="#br1" timeOffset="170443.1925">22233 7807 350 0,'0'0'45'0,"0"0"10"15,0 0 23-15,0 0-36 16,0 0 6-16,0 0 4 15,0 0-8-15,0 0-31 16,-7-29-2-16,7 29-11 16,0 7-1-16,4 11-3 15,9 8 8-15,1 1 5 16,2 0-9-16,1 1 0 16,5-4 4-16,3-5 0 15,7-4-1-15,4-7 15 16,6-4-7-16,8-4-1 15,7 0-2-15,4-3-6 0,2-13 3 16,-1-4-5 0,-1-3 0-16,-5-1-20 15,-11-1-10-15,-9 5-22 0,-9 0-29 16,-10 4-106-16,-13 2-116 16</inkml:trace>
  <inkml:trace contextRef="#ctx0" brushRef="#br1" timeOffset="172059.4513">4531 7870 233 0,'0'0'53'15,"0"0"-53"-15,0 0 1 16,0 0 0-16,0 0 23 16,0 0 16-16,0 0-16 15,24 0 0-15,-15 0-9 16,9 0-6-16,1 0 26 16,11 0-1-16,6 0 4 15,4-2 5-15,9-3-20 16,1-2-10-16,2-2 6 15,-2-2-12-15,0 2 0 0,-3-1-6 16,-3 0 6 0,-4 0-5-16,-12 5-2 0,-10 1-14 15,-9 4-37-15,-9 0-56 16,0 0-9-16,-7 0-127 16</inkml:trace>
  <inkml:trace contextRef="#ctx0" brushRef="#br1" timeOffset="172300.7818">4713 7877 461 0,'0'0'53'0,"0"0"19"16,0 0-72-16,0 0-1 15,0 0-9-15,0 0 10 16,76-34 10-16,-34 24-10 16,1 4-8-16,0 0-27 15,-2 4-87-15,-7-4-94 16</inkml:trace>
  <inkml:trace contextRef="#ctx0" brushRef="#br1" timeOffset="174653.7766">1270 8470 324 0,'0'0'26'16,"0"0"21"-16,0 0-25 15,0 0 4-15,0 0 30 0,0 0 25 16,-17-85-6 0,12 71-9-16,2 1-28 0,-3 7-7 15,6 5 1-15,-3 1-8 16,3 0-18-16,0 0-6 15,0 0-12-15,3 0-10 16,17 5 2-16,8 3 20 16,15-3 2-16,5-2-1 15,15-3 1-15,-2 0 2 16,-3 0 3-16,-6 0-7 16,-9 0 0-16,-10-4-3 15,-3-3 3-15,-9 4 0 16,-5 0-3-16,-7 1 3 15,-4 1 0-15,-2 1 0 0,-3 0-22 16,1-3-20 0,6-4-18-16,1-5-46 0,1-11-102 15</inkml:trace>
  <inkml:trace contextRef="#ctx0" brushRef="#br1" timeOffset="174925.0104">1642 8107 482 0,'0'0'136'0,"0"0"-99"16,0 0-37-16,0 0-74 15,0 0 47-15,0 0 27 16,82 24 11-16,-42-14-11 0,1 3 14 16,-3 3-14-16,-2 2 0 15,-8 4 1-15,-4 4 5 16,-9 3-5-16,-7 3 5 15,-8 6-6-15,0 8 0 16,-12 5 3-16,-17 9 5 16,-5 2-6-16,-2 4-2 15,3-4-12-15,11-5-76 16,22-14-125-16</inkml:trace>
  <inkml:trace contextRef="#ctx0" brushRef="#br1" timeOffset="176872.0996">8961 8866 280 0,'0'0'90'0,"0"0"-82"15,0 0 11-15,0 0-14 16,0 0 2-16,0 0 13 0,0 0 11 16,-9 0 22-1,9 0 7-15,0 0-24 0,0 0-4 16,0 0-6-16,0 0-26 16,0 0-2-16,0 0-6 15,0 0-11-15,9 0 19 16,9 3-2-16,0 3 4 15,9 0-6-15,0-1 0 16,2-1 4-16,0-1 0 16,2-1 11-16,0-2-11 15,2 0 0-15,7 0 1 16,-1 0-9-16,0 0 12 16,3 0-4-16,-2 0 4 15,-3 0-2-15,-1 0-1 16,-1 0 9-16,-3-1-10 0,0 0 0 15,-4-1 3 1,-1 1-5-16,-2 0 4 0,2-2-2 16,-2-2 1-16,2 1 0 15,-2 1 4-15,-2-2-5 16,-2 3-3-16,-8-1 3 16,2 2 1-16,-4 1-1 15,0 0-1-15,1 0-31 16,5 0-17-16,5 4-57 15,8 3 6-15,3-1-87 16</inkml:trace>
  <inkml:trace contextRef="#ctx0" brushRef="#br1" timeOffset="177629.2744">15845 9022 319 0,'0'0'89'0,"0"0"-27"15,0 0 9-15,0 0-39 16,0 0-28-16,0 0 7 16,0 0-6-16,53-11-3 15,-26 7 7-15,3 1-6 16,4 2-3-16,4 0 1 16,2-3 0-16,3 3 0 15,-3-2-1-15,2 1-8 16,1 0-7-16,2 2-32 15,3 0-44-15,-3 0-59 16</inkml:trace>
  <inkml:trace contextRef="#ctx0" brushRef="#br1" timeOffset="180647.1015">24903 2375 356 0,'0'0'92'16,"0"0"30"-16,0 0-63 15,0 0 34-15,0 0-31 16,0 0-35-16,0 0-24 15,-21-32-3-15,19 59-8 16,1 17 8-16,1 15 4 16,0 10 17-16,-3 1-12 15,0 2 2-15,-1-1 2 16,-2-3-12-16,0-6 7 16,-2-10-7-16,1-14 0 15,3-9 4-15,0-13-5 16,3-10 0-16,1-4 3 0,0-2 2 15,0 0 24-15,0 0 5 16,0-19-15-16,8-15-19 16,6-13-3-16,3-13-40 15,1-5 16-15,-5 0-7 16,-3 4 23-16,-2 7-3 16,-2 7 12-16,0 10 2 15,3 6-1-15,-2 7-1 0,4 9 2 16,4 2-8-1,3 8 8-15,5 1-4 16,9 4 4-16,5 0-2 16,11 0 1-16,11 8 1 0,18 4 0 15,18 0 0-15,18 1 0 16,24 1 4-16,14-3-4 16,18-2 0-16,14-5-28 15,11-3 9-15,5-1 6 16,3 0 4-16,1-3 6 15,3-8 2-15,3 2 1 16,-2 2 0-16,-6 2 1 16,-11 5 5-16,-3 0 3 15,-7 0 2-15,0 5 2 16,5 3-8-16,-3 0 1 0,-4 3-10 16,-8 0 8-16,-14 1-4 15,-12 1 1-15,-15-1-1 16,-16 4-1-1,-14 1-5-15,-15 1 6 0,-8-1 0 16,-10-1 1-16,-8-2-1 16,-3-6 0-16,-7-1 3 15,-2-2-4-15,-10 0 1 16,-6-3 0-16,-11-1-1 16,-7 1 9-16,-8-2-4 15,-4 0-4-15,0 1 4 16,0-1-7-16,0 1 3 0,0 5-1 15,0 5-5 1,7 6 4-16,1 9 2 0,1 4 0 16,-1 4-2-16,-1 5 2 15,-1 4 0-15,-3 8 3 16,1 6-7-16,0 7 16 16,-4 11-8-16,0 5-4 15,0 8 0-15,-14 7 7 16,-7 0-7-16,-4-3 0 15,-3-11 5-15,-1-17-5 16,4-21 2-16,4-15-9 16,2-10 6-16,-2-11 0 15,-3-4-13-15,-12-3 14 0,-7-1 0 16,-17-16 23 0,-13-4-21-16,-15-2-2 0,-9-1 7 15,-9 4-27-15,-7 3 40 16,-9 0-14-16,-10 3-6 15,-12-3-31-15,-13-1 15 16,-16-1 8-16,-15-2-27 16,-24-2 23-16,-13-3-33 15,-15-3 45-15,-5 0 8 16,9-4-5-16,12 3 38 16,11-1 6-16,9 3-46 15,0 0 12-15,5 2-5 16,2-1-4-16,9 1-4 15,6-2-9-15,11 3-5 16,11 2 3-16,11-1 11 16,22-1 11-16,23 0-11 0,20 0 4 15,25 1 14-15,16 2-16 16,17-2 1-16,8 4-3 16,11 3-10-16,4 3 10 15,3 7 32-15,0 2-27 16,0 3 9-16,0 1-14 15,0 1-2-15,0 0-1 16,0 0 6-16,0 0-2 16,0 0-1-16,0 0 9 15,0 0-8-15,0 0-1 16,0-2 24-16,-3-5-5 0,-4-2-16 16,-1-2-3-16,2 1 10 15,0 1-9-15,3 4 16 16,3 2-16-1,0 1-2-15,0 2-9 0,0 0-95 16,16 7-46-16,16 9-30 16,18-5-54-16</inkml:trace>
  <inkml:trace contextRef="#ctx0" brushRef="#br1" timeOffset="183736.2456">28495 2084 308 0,'0'0'89'0,"0"0"-31"16,0 0-52-16,0 0 2 0,0 0-7 15,0 0 2-15,0 0 7 16,1-2 5-16,-9 2 27 16,-5 0 6-16,-2 0-4 15,-4 0-7-15,-5 0-18 16,-4 0 5-16,-8 0-18 16,-11 0 6-16,-9 0-11 15,-11 0 13-15,-8 0-14 16,-16-2 0-16,-10-4-5 15,-5 2 13-15,6-1-4 16,12 3-2-16,12 2 4 16,6 0-2-16,0 0-1 15,1 0 1-15,1 11-4 16,1 0 2-16,-1 3-2 16,-3 2 0-16,-4 1 0 15,5 3 3-15,0-3-3 0,5 1-1 16,-3 0 1-16,1-2 3 15,7 1-3-15,5-3 1 16,15-2 4-16,9 2-3 16,1 1-2-16,1 3-3 15,-3 5-2-15,-4 3 5 16,-3 3 3-16,2 10-3 16,-5 0 0-16,-3 6-2 15,-1-2 7-15,0-1-3 16,6-2-2-16,7 0-1 15,3 2 0-15,6 1-5 16,5-3 4-16,4 0-3 0,0 1 5 16,3-2-6-16,0 3 6 15,-4 3 0-15,-1 1 10 16,2 2-7-16,-1 1-2 16,6 4-1-16,5 1-4 15,3 4 4-15,2 2-2 16,11 2 2-16,13 4-11 15,9-1 11-15,3 0 0 16,7-1-1-16,6-7 1 16,3 7 0-16,3-2 6 15,5 1 2-15,1 0-8 16,8-6 4-16,5-2-5 0,8-1 1 16,13-4 0-1,7-6-2-15,10-3 1 0,9-8 2 16,5-4-5-1,3-6 8-15,-2-5-8 0,-5-2-11 16,-1-7 5-16,-3 2-14 16,-4-3 24-16,-7-1 2 15,-3 1 9-15,-4 1-1 16,-2-2-9-16,5-2 2 16,-3-2-3-16,2-2-4 0,-4-1-3 15,2 0 7 1,0 0 7-16,-3-1-7 0,-5-10 0 15,-10 0 3 1,-8-1-3-16,-13-3 0 0,-8-2 11 16,-10-3-9-16,-7-1 1 15,-4-7-6-15,-4-2 8 16,2-4-10-16,-4-7 1 16,-1-5 4-16,-3-3-8 15,-3-2-10-15,-8 1 15 16,-2-3 5-16,-4 0-2 15,-2 2 24-15,1-3-23 16,-3 4 15-16,1-2-3 16,-2-1-11-16,0-2-2 15,0-8-9-15,0 0 9 0,0-3 9 16,-2 4-9-16,-6-3 5 16,-5-3-5-16,3 2 0 15,-3-2 0-15,-4 4-3 16,1 8 3-16,-4 1 17 15,-1 1-15-15,2 5 11 16,1 1-13-16,-1 3 3 16,1 0-3-16,3 4 0 15,-3-2 4-15,0 2-12 16,-3-5 10-16,0-3-4 16,2-1 4-16,-5-1-2 15,2 3 2-15,2 4 0 0,-1 10-1 16,4 4-1-1,0 5 0-15,-2 3-1 16,-1 2-3-16,-2-2-1 16,-7 3 0-16,-3 2 4 0,-4-1 1 15,-7 2 0-15,-1 2 0 16,-3 2 0-16,2 2 1 16,-1 0-1-16,4 0 1 15,0 1 0-15,3-1 3 16,2 3-4-16,-2-3 0 15,-1 1 2-15,1-1-2 16,-1-2 5-16,-5 0-9 16,0-1 8-16,-8 2-3 15,-1 1 0-15,3 0 2 0,-1 5-2 16,3 1-2 0,1 4 2-16,-4 0-4 15,1 1 3-15,-1 10 0 16,0 3 0-16,0 1 5 15,0 1-8-15,1 0 3 0,3 0 0 16,6-2-3-16,6-1 2 16,6 1 1-16,5-1-6 15,6-2 6-15,4 2-1 16,2-4 0-16,5 1-13 16,4-1 2-16,2 0-27 15,2 2-14-15,0 3-13 16,2-1 6-16,13 3-64 15,4-8-72-15</inkml:trace>
  <inkml:trace contextRef="#ctx0" brushRef="#br1" timeOffset="186316.1084">24078 2096 570 0,'0'0'31'0,"0"0"42"15,0 0-45-15,0 0 0 16,0 0 9-16,0 0-19 16,0 0-8-16,-22-50-10 15,19 50-6-15,-2 2-3 16,-2 20-9-16,-5 10 18 0,-3 11 9 16,0 3-9-1,3 1 2-15,8-4-4 0,4-7 2 16,0-5-10-16,0-9 5 15,9-6 5-15,6-6 0 16,1-6 2-16,8-4 5 16,9 0 8-16,10-11-7 15,11-12-4-15,7-2-4 16,6 0-15-16,5-1-65 16,-2-1-167-16</inkml:trace>
  <inkml:trace contextRef="#ctx0" brushRef="#br1" timeOffset="187750.7197">30362 2264 555 0,'0'0'59'0,"0"0"-59"16,0 0-39-16,0 0-12 15,0 0 49-15,-3 82 2 16,3-51 5-16,0-4-4 15,0-5-1-15,0-5 0 0,0-8 0 16,0-3 0-16,0-6 14 16,0 0 12-1,0 0 27-15,0 0 14 0,0-3-8 16,0-10-43-16,0-3-14 16,0-1-2-16,-13-3-11 15,-10 4-9-15,0 6 20 16,0 2 7-16,10 6-1 15,2 2-6-15,3 5-6 16,3 13-33-16,2 5 3 16,3 1 11-16,0 0 1 15,19-4 22-15,4-3 2 16,4-3 5-16,-2-9-4 16,-1-3 0-16,-3-2 11 15,-6 0-12-15,-4-4 1 0,-6-9-4 16,-5-2 1-16,0 1-52 15,-22 6-69-15,-11-1-120 16</inkml:trace>
  <inkml:trace contextRef="#ctx0" brushRef="#br1" timeOffset="188753.5243">30881 2274 621 0,'0'0'22'0,"0"0"42"16,0 0-61-16,0 0-3 15,0 0-9-15,0 0 9 16,-109 31 7-16,60-2-4 16,3 4 2-16,4-3 4 15,9 1-2-15,8-6-6 16,9-5-1-16,2-5 0 16,10-7-3-16,2-6-18 15,2 1-15-15,0-3-24 16,0 0 24-16,0 0 36 0,0-5-1 15,2-10-2 1,5 3-15-16,0 2-9 16,0 6 27-16,-4 4 52 0,1 0-21 15,2 0-21 1,6 0 1-16,1 14-8 0,5 6 11 16,2 3 0-16,2 0 3 15,0 3-17-15,2 0 7 16,-1-1-6-16,-1 1-1 15,-4-1-60-15,-14-6-127 16,-4-7-192-16</inkml:trace>
  <inkml:trace contextRef="#ctx0" brushRef="#br1" timeOffset="189466.3016">24251 1912 609 0,'0'0'91'0,"0"0"-57"15,0 0-34-15,0 0-41 16,0 0 37-16,-37 77 8 15,11-41 21-15,-2 2 1 0,1 1-18 16,4-1 2-16,-1-4 5 16,7-4-14-16,0-4 6 15,3-2-7-15,5-7 0 16,-1 0 0-16,4-7-43 16,0-3-12-16,-2-4-59 15,-4-3-68-15,3 0-36 16</inkml:trace>
  <inkml:trace contextRef="#ctx0" brushRef="#br1" timeOffset="189625.0612">23964 2251 178 0,'0'0'93'0,"0"0"-76"15,0 0 29-15,0 0 34 16,0 0-13-16,0 0 17 16,26 94-27-16,-3-66-31 0,5-2-8 15,5-2-9-15,4 3-5 16,8-4-4-16,4 5-13 15,6-4-128-15,0-5-181 16</inkml:trace>
  <inkml:trace contextRef="#ctx0" brushRef="#br1" timeOffset="191533.5658">26718 6251 685 0,'0'0'36'15,"0"0"-18"-15,0 0 8 16,0 0-26-16,0 0-3 16,0 0-28-16,-13-9 31 15,40 9 0-15,21 4 10 16,29 1-5-16,20-1 2 15,16-2-3-15,11-1-1 16,1-1-2-16,4 0 3 16,1 0-4-16,2 0 0 0,-3-1 8 15,-3-10-16 1,4 0 8-16,-3-2 0 0,-5-1 0 16,0 2 0-16,-9 1-10 15,-8 4 7-15,-8 0 0 16,-15 4 1-16,-15 0-1 15,-12-1 5-15,-11 0-2 16,-5 1 0-16,-4 1 0 16,-3-1 4-16,-1-1-4 15,0-1 3-15,2-3-3 16,0 0 1-16,0 2 1 16,-2 1 4-16,-1 5-4 15,-5 0-3-15,-3 0 1 0,-3 10-1 16,-5 7-5-16,-2 5 4 15,-4 7 2-15,-1 9 0 16,-5 8 0-16,-2 7 10 16,0 10-7-16,0 7 8 15,0 10-1-15,0 3-10 16,0 11 10-16,7 8-10 16,7 3 0-16,2 8 13 15,1-5 3-15,-7-8-10 16,-7-8 0-16,-3-13-2 15,0-10-7-15,0-10 6 16,0-8 1-16,-10-11 1 0,-2-8-4 16,3-12-1-16,0-10 0 15,-2-9-5-15,-9-1 1 16,-22 0 4-16,-26 0 29 16,-27-6-23-16,-23-4-6 15,-17-2 0-15,-21-2-2 16,-14 3-6-16,-17 1 5 15,-6 3-8-15,6 2 11 16,10 2 0-16,10 0 2 16,4 3 9-16,7 0-14 15,1 0 3-15,2 0-3 16,3 5 0-16,1-4 6 16,-3-1-14-16,-2 0-6 15,-1 0 17-15,4-10 1 0,13-1-1 16,18 1-2-16,16 2 2 15,14 2 1-15,10 3-1 16,11 0-14-16,12 0 14 16,9-2-10-16,5-2 20 15,2-3 1-15,3-2-7 16,-2-5 6-16,6-5 18 16,5-2-27-16,8-4 6 15,10-4 9-15,9-10-11 16,2-7-5-16,12-11 3 15,10-14-2-15,10-11 5 0,1-14-6 16,1-6-2-16,-6-4 1 16,1 1 2-16,-6 11 0 15,-2 5 7-15,-3 5-7 16,-1 8-2-16,2 6 7 16,0 7-6-16,8 9 2 15,3 5-1-15,1 9-1 16,4 7 1-16,-4 7-2 15,-4 7 0-15,-9 9 1 16,-11 6 0-16,-2 5-3 16,-4 2-18-16,4 0-8 15,5 17 6-15,2 7 23 16,9 8-5-16,4 4 7 16,9-2-2-16,11 0 0 15,15-6 0-15,17-3 0 0,17-8 0 16,20-3 2-1,14-3-2-15,11-5 0 0,4-1-10 16,6-2-30-16,-4 0-33 16,-8-1-37-16,-6 1-73 15,-22-2-76-15</inkml:trace>
  <inkml:trace contextRef="#ctx0" brushRef="#br1" timeOffset="192615.0332">25886 7120 722 0,'0'0'18'15,"0"0"18"-15,0 0-28 16,0 0-8-16,0 0-11 16,0 0 11-16,-6-73 3 15,30 44-3-15,16-5-5 16,13-2 3-16,12 4-4 15,4 8-5-15,1 14-1 0,-3 10 12 16,-4 0-6-16,-5 15 6 16,-6 7-3-16,-3 3 2 15,-1 1 1-15,-1 1-1 16,1-3 1-16,3-5 0 16,0-5 0-16,1-4 0 15,3-6 0-15,2-2 3 16,3-2-5-16,-2 0 4 15,-6 0-2-15,-4 0 0 16,-4 0-1-16,-3 0 1 16,-2 0 0-16,2 4-2 15,-1 0 2-15,2 2-2 16,4-1-2-16,-4-1 2 16,0 3-5-16,-5 2 7 0,-4-3-4 15,-3 3 3-15,-2-1 1 16,4-1 1-16,3 0 0 15,8 0-2-15,7-1 0 16,5-2 0-16,3-2-6 16,-1-2-16-16,-5 0-25 15,-7 0 27-15,-6-2 1 16,-6-2 19-16,-7-3-1 16,-5 4 2-16,-7 0 21 15,-4 1-7-15,-1 2-4 16,0 0-9-16,7 0 8 15,5 9-15-15,5 3 12 16,5 1-6-16,6 1 1 0,6-2 1 16,6-1-1-1,4-2 2-15,5-3-2 0,-3-3 3 16,0-1-4-16,-1-2 0 16,-6 0-4-16,-2 0-2 15,-4 0 5-15,-8-3-3 16,-7-5-3-16,-6 4 4 15,-9 0 3-15,0 1 0 16,-3 0 1-16,0 0 0 16,-1-1-2-16,4 1-1 15,4-2 2-15,6 0 5 16,6-4 16-16,4-1-11 16,3-1 2-16,4 0-10 15,-2-1 8-15,-2-1-10 16,-3 2-3-16,1-3-12 0,-1 0-65 15,-9-7-202 1</inkml:trace>
  <inkml:trace contextRef="#ctx0" brushRef="#br1" timeOffset="199725.4652">9113 8917 238 0,'0'0'47'16,"0"0"-47"-16,0 0-23 15,0 0 0-15,0 0 23 16,0 0 22-16,0 0 42 15,0 0 0-15,-1 15-19 0,1-15 8 16,0 1-18-16,0-1-23 16,0 3-11-16,1 3-2 15,12-1 2-15,4 2 4 16,7 0 17-16,4-2-10 16,8-2 0-16,6-2 16 15,7-1-4-15,5 0-11 16,1 0 7-16,-3-1-10 15,2-7 12-15,-2-3-11 16,-7 1-3-16,1 1-8 16,-9 0 16-16,-4 2-10 15,-6 2-4-15,-8-2-2 16,-7 7 0-16,-1-2-1 16,-4 2-4-16,4 0-32 15,-4 0-18-15,2 5-20 0,0 6-51 16,0 0-15-16</inkml:trace>
  <inkml:trace contextRef="#ctx0" brushRef="#br1" timeOffset="201780.3348">869 10064 198 0,'0'0'0'0,"0"0"45"0,0 0-26 16,0 0-14-16,0 0 15 15,0 0 25-15,-22-13 11 16,20 12 28-16,1 1-27 16,1-2-5-16,-2 2-16 15,2 0-16-15,0 0 10 16,0 0-26-16,0 0-2 16,0 0-4-16,3 0-7 15,18 0 9-15,13 0 9 16,10 0-3-16,8-3 2 15,6-4-1-15,-1 0-4 16,-2-3 1-16,-6 0 0 16,-8 5-3-16,-3-2 2 15,-11 2-3-15,-3 1 0 0,-6 0 1 16,-9 1 1 0,-3 1 4-16,-6 2-6 0,0 0 0 15,0 0 6-15,0 0-3 16,0-3 4-16,0-2 0 15,0-1-7-15,0-8-2 16,-6 0-21-16,-5-1-1 16,-6 1-3-16,-3-1-9 15,-1 5 4-15,-4 0-8 16,4 3 38-16,3 0 2 16,5 4 6-16,10 0 18 15,1 2 0-15,2 1-22 16,0-2-2-16,0 1-22 0,15-1 22 15,10-3 1 1,8 3 7-16,3 2-4 0,-3 0 4 16,1 0-7-16,-7 0-1 15,-3 5 13-15,-9 4-12 16,-2 4-1-16,-8 1 0 16,-5 1-2-16,0 6-3 15,-2 2 5-15,-14 4 6 16,-4 1 7-16,1-2 2 15,4-1-5-15,6-1-10 16,6-1 0-16,3 2-42 16,5-1-111-16,20-4-3 0,8-8-102 15</inkml:trace>
  <inkml:trace contextRef="#ctx0" brushRef="#br1" timeOffset="207374.8529">13217 10082 200 0,'0'0'19'15,"0"0"35"-15,0 0-20 16,0 0-9-16,0 0 3 15,0 0-10-15,0 0 19 16,-11-48-9-16,11 47-12 16,0 1 21-16,0 0-27 15,0 0 0-15,0 0-10 16,0 0-7-16,3 0 6 16,18 0 1-16,10-2 3 15,10 2 0-15,3-5 2 16,6 3-5-16,5-2 0 15,0 0 2-15,3 2 2 16,-1 2-3-16,1-3-1 0,3 3 0 16,0 0 1-16,2 0 1 15,-5 0 0-15,0 0 3 16,-4 5-1-16,4-4-4 16,3 1 5-16,5 0 3 15,7 0-3-15,3 1 30 16,0-1-32-16,-3 3 4 15,-3-1 3-15,-1 2-7 16,-2-1-3-16,5-2 22 16,-4 0-18-16,-4-1 3 15,-3-2-3-15,-4 0 20 0,-1 0-22 16,-6 0-1-16,-4 0 18 16,-5 0-19-16,-9 0 2 15,-5 0 4-15,-6 0-6 16,-6 0 9-16,-4 0-2 15,-4 0 0-15,-1 0 2 16,-3 0-6-16,0 0-3 16,-2 0 2-16,-1 0-4 15,0 0 12-15,0 0-13 16,0 0 10-16,0 0-8 16,0 0 2-16,0 0 4 15,0 0-5-15,0 0-1 0,0 0-15 16,0 0-20-16,3 0-43 15,-1 0-134 1,-1 1 22-16</inkml:trace>
  <inkml:trace contextRef="#ctx0" brushRef="#br1" timeOffset="209282.8551">19945 9532 336 0,'0'0'64'0,"0"0"-15"15,0 0-32-15,0 0-10 16,0 0 29-16,0 0 24 16,0 0 2-16,-5 0-5 0,5 0-37 15,0 0-4-15,0 0-16 16,0 0-13-16,11-3 13 15,16-3 3-15,16-3 1 16,9-4 4-16,4-2-5 16,-3 3-1-16,-8 0-2 15,-5 3 2-15,-9 0-4 16,-5 1 1-16,-8 0 1 16,-4 3 9-16,-4 0-9 15,-7 1-8-15,-3-1 8 16,0 1 2-16,0-1 4 15,0-1-12-15,0 1 6 0,0-1-21 16,-8 0-9 0,-2-2-43-16,-1 3-56 0,-5-3-66 15</inkml:trace>
  <inkml:trace contextRef="#ctx0" brushRef="#br1" timeOffset="209588.9521">20039 9283 546 0,'0'0'5'16,"0"0"-5"-16,0 0-6 16,103-15 6-16,-61 15 1 15,0 0-1-15,-2 8 0 0,-2 4-4 16,-3 0 8-16,-5 5-4 15,-5 5 2-15,-7 2 3 16,-5 1-5-16,-5 3 0 16,-8 1 0-16,0 4-1 15,0 4 2-15,-18 4 4 16,-8 1 2-16,-5 1-14 16,-9 1 2-16,-2-5-60 15,-4-3-46-15,-5-7-135 16</inkml:trace>
  <inkml:trace contextRef="#ctx0" brushRef="#br1" timeOffset="219369.3387">20673 9411 634 0,'0'0'19'0,"0"0"24"16,0 0-39-16,0 0 5 16,0 0 44-16,0 0-30 15,0 0 10-15,0 0 12 16,18-98-2-16,-2 67-12 15,3 1-8-15,-2-4-5 16,4 2-3-16,-2-2-12 16,-2 0 9-16,-1 1-10 15,-2 6 0-15,-4 3 4 16,-3 7-6-16,-4 7 0 16,-3 6-4-16,0 4-3 15,0 0-4-15,0 0-26 16,0 16 2-16,-3 13 29 15,-8 10 6-15,2 8 8 16,1 1-8-16,5-6 3 0,3-5-4 16,0-12 1-1,0-6-2-15,9-8 1 0,-1-5-3 16,2-6 1-16,2 0 0 16,9 0 6-16,5-15 10 15,7-7-8-15,-1-3-4 16,-4 0 7-16,-4-2-8 15,-8 8-3-15,-7 6 3 16,-4 5-3-16,-3 5 3 16,-2 2-10-16,0-1-11 15,0 2 5-15,0 0-17 16,0 2 2-16,-2 10 29 0,-4 5 2 16,3 0 0-16,0 1 0 15,3-2 0-15,0 0 2 16,0-2 3-16,3 0-7 15,6-2 2-15,4-2-2 16,2-3 1-16,0-5 1 16,3-2 0-16,3 0 5 15,4-2-5-15,0-13 4 16,1-6-6-16,-4-2 4 16,-2 0 6-16,-4-5-2 15,-4 3-6-15,-3 0 1 16,-3 0 7-16,-2 4-5 15,-2 4 2-15,-2 5-1 0,0 3 27 16,0 4-8 0,1 0-20-16,-1 4-3 0,2-1-1 15,-1 2-3-15,2 0-3 16,2 0-2-16,2 0 9 16,2 9-6-16,-1 4 6 15,-2 6-6-15,0 6 4 16,-3 3 2-16,-2 2-3 15,1-1 8-15,-2-2 0 16,1-3-4-16,-1-5 2 16,3-3-1-16,0-5-1 15,0-7-1-15,0-1 0 16,0-1-7-16,-2-2 7 16,-1 3-1-16,2-3 4 0,-1 0-4 15,3 0 1-15,2 2 0 16,4 0 3-16,-1 2-3 15,-2 0 0-15,-1-2 0 16,0 1-2-16,-3-1 2 16,-3-2 0-16,2 0 19 15,-1 0 5-15,5 0 7 16,5-10 2-16,6-10-30 16,1-3-3-16,2-4-22 15,1 1-32-15,1 4-18 16,-1 7-10-16,3 7-48 15,-2 8-40-15,-4 0-218 16</inkml:trace>
  <inkml:trace contextRef="#ctx0" brushRef="#br1" timeOffset="219697.1807">21721 9336 375 0,'0'0'105'16,"0"0"21"-16,0 0-107 15,0 0-5-15,0 0 31 16,0 0-6-16,-5-3-29 16,-1 6-7-16,-3 12 9 0,-1 2 4 15,5-3-4 1,3-2-12-16,2-6-23 0,0 2 18 16,0-7 9-16,14-1-6 15,7 0 4-15,9-6 10 16,-2-14-12-16,-3 1-16 15,-7-1-5-15,-11 5 21 16,-7 3 15-16,0 5-5 16,-3 4-10-16,-19 3-34 15,-6 0-24-15,-3 0-67 16,2 7-16-16,9 3-18 16,10-7-76-16</inkml:trace>
  <inkml:trace contextRef="#ctx0" brushRef="#br1" timeOffset="220207.8716">21928 9068 435 0,'0'0'158'15,"0"0"-98"-15,0 0-60 16,0 0 0-16,0 0 7 16,14 109 11-16,-8-61 27 15,0 1-3-15,0-1-9 0,1-3-2 16,1-6-18-16,4-5 8 16,0-10-9-16,-3-9-10 15,-3-5 2-15,-5-8 5 16,-1-2 4-16,3-5 50 15,3-25-25-15,2-17-38 16,1-16-13-16,1-12-4 16,2-5 5-16,2 7-18 15,2 13 23-15,-1 17-2 16,0 18 3-16,-3 11-3 16,2 10 9-16,-1 4-12 15,3 0-7-15,-1 2 18 16,0 14-8-16,-6 2 2 0,-2 3 7 15,-5 1 0 1,-2-3-8-16,0 1 7 0,-9 3-3 16,-9-1-1-16,3 0 5 15,0-2 8-15,5-1-8 16,6-2-9-16,4-2-36 16,0-3-77-16,8-3-83 15,14-7-121-15</inkml:trace>
  <inkml:trace contextRef="#ctx0" brushRef="#br1" timeOffset="221309.1369">22279 9288 166 0,'0'0'202'16,"0"0"-133"-16,0 0-27 15,0 0 118-15,0 0-110 16,0 0-18-16,6 8 2 0,6-8 16 16,6 0 9-16,11-6-6 15,5-11-24-15,3-7-26 16,3-4-2-16,-5-3-1 15,-7 1 1-15,-8 2-1 16,-7 7-2-16,-9 7 2 16,-2 7-2-16,-2 6 2 15,0 1-30-15,0 0-17 16,0 8 6-16,-5 14 41 16,-4 7 2-16,1 0-2 15,3-2 9-15,5-3-9 16,0-5-1-16,0-3 0 15,15-3 1-15,0-3 0 0,1-6 0 16,-1-1 2-16,0-3 0 16,-3 0 3-16,-1-8-4 15,-1-9 5-15,-1-2-6 16,0-6 5-16,-1 0-13 16,0 0 9-16,0 6-1 15,-1 4 0-15,0 9-1 16,1 4 0-16,1 2-11 15,1 0-1-15,-1 2 5 16,-1 7-1-16,-1 3 1 16,0 1 8-16,-2-2-7 15,0 3 7-15,-1-6 0 0,2-2-4 16,6-5 4 0,4-1 0-16,5 0 6 0,4-9-6 15,0-13-3-15,-3-6-16 16,-4 0-7-16,-8 0 23 15,-5 4 3-15,-5 3-2 16,0 4 6-16,0 3 4 16,-3 3-4-16,-6 2-1 15,3 2 3-15,-1 3 7 16,4 1-13-16,3 3-19 16,0 0 14-16,0 0-6 15,0 0-17-15,5 0 7 16,3 0 14-16,1 7 7 15,-2 0-1-15,-4 2 8 16,1 0-7-16,1 1 1 0,0 1 2 16,4-1 5-16,2 0 6 15,3-1-3-15,5-2-2 16,5-3-5-16,5-2-4 16,-1-1 12-16,-3 0-7 15,-4 1-4-15,-9 1-1 16,-4 4 4-16,-3 0-8 15,-5 4 4-15,0 3-1 16,0-1 2-16,-5-2 8 16,0-2-6-16,4-6-3 0,1-1 0 15,0-2-3 1,1 0 3-16,20-7 7 0,6-13 2 16,4-6-9-16,-1-4 0 15,-3 0-10-15,-9 5 10 16,-2 5 5-16,-7 9-2 15,-6 4-2-15,-1 5-1 16,-2 2 8-16,0 0-8 16,0 5-6-16,-8 10 6 15,-4 7 2-15,2 3 3 16,2-1-3-16,7-3-2 16,1 0 2-16,0-6-2 15,3 0 0-15,6-5-3 16,2-2 3-16,-3-4-1 15,0-4 0-15,3 0 1 0,1 0 0 16,6-12-9-16,3-5 8 16,3-2-15-16,1 2 0 15,1 2-38-15,2 4-9 16,3 1-99-16,2 1-96 16</inkml:trace>
  <inkml:trace contextRef="#ctx0" brushRef="#br1" timeOffset="222743.5361">23841 9065 581 0,'0'0'40'0,"0"0"14"16,0 0 3-16,39-82-26 16,-29 65 10-16,-1 1-17 15,1 2 11-15,-2 1-2 16,0 3-9-16,-1 0-20 15,0 4 20-15,-4 2-20 16,0 4 2-16,-3 0-6 16,0 0-7-16,0 10-1 15,0 18 3-15,0 10 5 16,-3 12 4-16,-7 9 15 0,4 0-1 16,5-6-16-16,1-11 9 15,0-11-10-15,3-15 1 16,4-9-2-16,3-3 0 15,2-4 1-15,11-14 8 16,8-18 6-16,6-13-11 16,3-6-4-16,-2 5 1 15,-11 14-4-15,-11 13 0 16,-4 13 3-16,-8 6-4 16,-1 0-8-16,1 8-17 15,0 9 17-15,-1 2 11 16,2 1 1-16,-2-3 7 15,4-3-7-15,-1-3 0 0,0-2-4 16,3-4 7-16,3-4-10 16,1-1-7-16,8 0-39 15,3-6-31-15,-1-3-44 16,-4 6-9-16,-6 3-20 16,-6 0 103-16,-2 0 40 15,-5 9 14-15,0-1 59 16,0 1-5-16,0-4 9 15,0-3 59-15,0-1-43 16,0-1-12-16,0 0 13 16,0 0-14-16,8 0-29 15,5-3-10-15,3-10-21 0,5-2-4 16,0-1 0 0,-3 0-2-16,-3 4-2 0,-6 2-1 15,-5 5-5-15,-1 3 4 16,-3 2-8-16,0 0-17 15,0 4-10-15,-1 15 7 16,-8 6 32-16,-4 3 7 16,5 0-4-16,3-1 2 15,5-7-5-15,0-6-6 16,17-5 6-16,8-5 1 16,2-4 3-16,2 0 6 15,-1-17-7-15,2-7 4 16,-4-7-3-16,0-3-2 15,-7 0 7-15,-2-4-7 16,-5 7-2-16,-2 4 1 0,-3 7-2 16,-2 8 1-16,-2 5 0 15,0 4 0-15,-3 3-6 16,0 0-30-16,0 0-7 16,0 12 20-16,0 5 23 15,0 3 1-15,0 3 6 16,0 0-7-16,0-1-3 15,13-5 3-15,2-4 0 16,5-6-1-16,3-7 1 16,2 0 8-16,1-13 3 15,1-12 2-15,0-8 6 16,0-4-17-16,-3-4-2 0,-5 0 0 16,0 4 0-16,-2 1 7 15,-4 12-6-15,-5 9 18 16,-4 11 9-16,-2 4-27 15,-2 1-1-15,0 17-18 16,0 8 5-16,-6 5 9 16,-6 2 4-16,4-2 5 15,0-1-1-15,8-4-4 16,0-4 0-16,0-8 0 16,1-2 5-16,5-5-5 15,-2-6-1-15,-1-1-1 16,2 0-2-16,-2 0-35 15,-3-1-47-15,0-12-131 0</inkml:trace>
  <inkml:trace contextRef="#ctx0" brushRef="#br1" timeOffset="222871.2543">24753 8990 778 0,'0'0'0'0,"0"0"-34"15,0 0-64-15,107-4-455 16</inkml:trace>
  <inkml:trace contextRef="#ctx0" brushRef="#br1" timeOffset="223492.7785">25840 8857 637 0,'0'0'21'15,"0"0"7"-15,0 0-28 16,0 0 0-16,10 95 10 15,-10-55 21-15,-4 4-10 16,-5-2 15-16,1-2-17 16,2-4-4-16,-1-9-5 0,4-9-8 15,2-11 4 1,-1-6-3-16,2-1 1 0,0-1 3 16,12-26 37-16,16-14-44 15,11-12-22-15,7-3-5 16,0 11-17-16,-5 13 18 15,-8 15 26-15,-8 12 1 16,-7 5-1-16,-8 2-4 16,-7 19-8-16,-3 7 4 15,-4 6 8-15,-18 4 35 16,-7-1-17-16,-2-4 17 16,1-5-10-16,6-8-11 15,5-6-12-15,5-6 5 16,11-3-7-16,3-4-75 15,0-1-85-15,23-3-128 0</inkml:trace>
  <inkml:trace contextRef="#ctx0" brushRef="#br1" timeOffset="224563.0457">26159 9191 560 0,'0'0'140'0,"0"0"-116"15,0 0 14-15,0 0 2 16,0 0 20-16,0 0-44 15,92-39-2-15,-56 18-13 16,0-6 12-16,2 1-13 16,-2-1 0-16,-4 1 1 15,-8 7-1-15,-8 5 0 0,-8 6-2 16,-5 8 2 0,-3 0 0-16,0 0-14 0,-3 3-13 15,-11 13-4-15,-4 5 31 16,2 4 6-16,1 2-3 15,8-2-2-15,2 2-1 16,5-8 0-16,0-6 0 16,0-2 0-16,0-6 0 15,6-2 7-15,3-3-5 16,4 0 1-16,2 0 5 16,5-10-8-16,2-11 11 15,-1-1-10-15,0-5-2 16,0 4-5-16,-3 5-6 15,-1 0 12-15,0 7-10 16,-2 4 4-16,-2 4 4 0,2 3-8 16,-3 0 8-16,3 0-13 15,-1 9 2-15,0 5 10 16,-3 3 1-16,-5 2-3 16,-6 2 3-16,0-1 3 15,0 1-2-15,0-1 1 16,0-6 0-16,0-4 3 15,0-4 6-15,0-2-4 16,7-2 3-16,11-2 8 16,4 0 2-16,8-14-15 15,2-11 1-15,-1-3-4 16,-4-4 0-16,-6 0-16 0,-2 3 10 16,-7 7 4-16,-5 8-12 15,-4 6 12-15,-3 8 2 16,0 0-1-16,0 0-2 15,0 5-18-15,0 9 19 16,0 1-11-16,3 4 13 16,14-1 0-16,-1 1 5 15,1-2 18-15,-4-2-13 16,-5 0 2-16,-5 0-1 16,-3 1-7-16,0 3 15 15,-5 0-16-15,-9-2-1 16,-2 0 3-16,3-6-2 15,1-5-3-15,6-1-7 16,4-4 7-16,2-1-1 0,0 0-6 16,0-1 6-16,11-16-12 15,13-5-22-15,4-9 21 16,2-1 14-16,0 1 0 16,-2 3 0-16,0 3 15 15,1 0-13-15,-2 3 19 16,-5 1-21-16,-3 2 1 15,-1-1 7-15,0-1-3 16,-3 1 11-16,0-2-13 16,0-2 8-16,-2-3-3 15,4 1-8-15,-4 2 3 16,-1 5 2-16,-4 9-5 0,-5 7 3 16,-3 3-3-16,0 0-15 15,0 5 9-15,-10 14-6 16,-6 11 12-16,-6 4 12 15,4 3 13-15,6-4-18 16,6-3-2-16,6-5-10 16,0-8 0-16,6-2 0 15,9-4 5-15,-1-3-5 16,2-3-59-16,-3-5-22 16,-4 0-202-16</inkml:trace>
  <inkml:trace contextRef="#ctx0" brushRef="#br1" timeOffset="224679.9128">27343 8875 409 0,'0'0'0'16,"0"0"-184"-16</inkml:trace>
  <inkml:trace contextRef="#ctx0" brushRef="#br1" timeOffset="225878.2708">27166 9177 298 0,'0'0'0'16,"0"0"-225"-16</inkml:trace>
  <inkml:trace contextRef="#ctx0" brushRef="#br1" timeOffset="227543.6148">26929 9207 556 0,'0'0'2'0,"0"0"8"16,0 0-2-16,65-81-8 15,-48 54 28-15,-4-4 14 16,0-1 20-16,-1-1-18 0,-1 0-19 16,-1 0-4-16,-4 4 15 15,-1 5-4-15,-1 9 4 16,-2 6-22-16,-1 7-11 16,1 2-3-16,-2 0-11 15,0 9-29-15,0 15 27 16,0 4 13-16,0 6 2 15,0 0 5-15,0-2-7 16,4-5 0-16,10-4 6 16,8-3-2-16,3-8-3 15,6-6 7-15,7-6 7 16,2-5-8-16,5-15-2 0,-3-11 0 16,-3-5-5-16,-6-3-6 15,-8-4-2-15,-9 3-2 16,-7 4-21-16,-7 7 17 15,-2 10 10-15,0 11 4 16,0 8-2-16,0 0-1 16,0 1-29-16,0 16 12 15,-11 10 20-15,-2 4 10 16,2 2-7-16,1 1 9 16,-1-2 0-16,-1-2-8 15,-2-4 18-15,2-2-8 16,2-5-3-16,3-5 0 15,4-4-7-15,3-7 0 0,0-1-4 16,0-2-11-16,6 0 11 16,18 0 2-16,13-2 6 15,5-6-1-15,2-1-6 16,-2 3 2-16,-1-1-2 16,-1 0-1-16,-1 4 0 15,-6 0 3-15,-7 0-2 16,-7-2-2-16,-5 0 1 15,-6 2 0-15,-4 0-3 16,-2 2-3-16,-2 1 3 16,0-3-20-16,0 3 8 15,-3 0-11-15,-11 0 2 0,-5 9 24 16,-3 11 28-16,1 5-27 16,4 2-1-16,8-4 0 15,3-3-1-15,6-8 0 16,0-2-4-16,0-4 4 15,8-5-1-15,7-1 2 16,4 0 3-16,0-12-3 16,-5-5-9-16,-2-3-5 15,-6 3-15-15,-6-2-5 16,0 5 13-16,-2 6 1 16,-15 4-40-16,-3 4-55 15,-1 0 35-15,-1 4 80 16,1 10 42-16,7-1-14 0,7-3 9 15,7 0-37 1,0-4 1-16,0-1 1 16,18-2 52-16,10-3-26 0,11 0 26 15,6-17-32-15,3-3-13 16,1-4 1-16,-2-2-11 16,-6-6 1-16,-5 1-11 15,-11-3 9-15,-3 2 2 16,-7 3 13-16,-6 6-12 15,-3 9 16-15,-6 10-10 16,0 4 17-16,0 0-24 16,0 4-12-16,-2 16 1 15,-11 7 10-15,-2 4 2 16,1 3 14-16,3 0-7 0,2-2-2 16,3-3 10-16,3-5-3 15,3-5 0-15,0-1-2 16,0-3-6-16,12-2-2 15,6-4 5-15,6-6-2 16,6-3 0-16,2-1 0 16,1-12-6-16,-7-2-5 15,-7 3-3-15,-10 3 7 16,-8 5-7-16,-1 4 2 16,0 0-1-16,-20 0-13 15,-3 2 13-15,-2 9 7 16,-1 1 14-16,7 5-14 15,7 0-1-15,3 0 1 0,5-4-1 16,4-4-6-16,0-1 0 16,0-2 7-16,4-3 0 15,8-1 2-15,0-2-9 16,3 0 11-16,-4 0-7 16,-2-7 3-16,-2 2-6 15,-6 0 2-15,-1 5-4 16,0 0 0-16,-4 0-28 15,-11 12 36-15,0 5-5 16,0-3 6-16,8-1-2 16,4-5-5-16,3-5 3 15,0-2-6-15,0-1 9 0,10 0 1 16,9 0 24-16,8-10-7 16,1-9-12-16,-2-7 9 15,1-1-12-15,-6-6-1 16,-8 0 13-16,-2 2 12 15,-7 6-18-15,-1 8 9 16,-1 6-5-16,-1 6-13 16,-1 4-8-16,0 1-62 15,0 0-114-15,-15 6-125 16</inkml:trace>
  <inkml:trace contextRef="#ctx0" brushRef="#br1" timeOffset="228335.6057">28082 9039 594 0,'0'0'105'16,"0"0"-29"-16,0 0-64 15,0 0-1-15,0 0 30 16,-85 41 0-16,56-14-16 16,5 6 0-16,6-2-22 0,9-4-1 15,5-4-4 1,4-9 2-16,3-5-9 0,18-4 9 16,12-5 6-16,7-12-3 15,3-21 20-15,-1-9-23 16,-5-9-3-16,-5-2-20 15,-6-2 10-15,-6 4-3 16,-5 5-8-16,-6 7 22 16,-5 12 2-16,-2 12 0 15,-1 6 17-15,-1 8-16 16,0 1-1-16,0 1-16 16,0 18 5-16,-6 6 9 15,-4 5-1-15,0-1 3 16,4-1-1-16,3-1 1 15,1-4 3-15,2-3 5 16,0-3-7-16,0-3 2 0,5-4 4 16,12-3-6-16,10-4 7 15,9-3-3-15,4 0 2 16,5-15-5-16,-6-7-2 16,-9-1-35-16,-8 4 28 15,-13 4 4-15,-6 10 6 16,-3 3-1-16,0 2-2 15,-8 0-12-15,-9 17 12 16,-3 7 12-16,-1 7 7 16,7 0-19-16,4-2 4 15,7-2-8-15,3-10 1 0,0-6-4 16,8-5 7 0,8-6 1-16,8 0-1 0,2-3 2 15,4-11 2-15,-5-3-4 16,-9 4-9-16,-7 4 9 15,-7 6 11-15,-2 3-11 16,0 0-1-16,0 6-8 16,-14 15 9-16,-4 8 11 15,2 4-1-15,6-2-6 16,10-3-4-16,0-6-21 16,25-7 3-16,17-11-41 15,14-4-81-15,14-29-148 16</inkml:trace>
  <inkml:trace contextRef="#ctx0" brushRef="#br1" timeOffset="229071.6228">29282 9019 356 0,'0'0'375'0,"0"0"-350"16,0 0-14-16,0 0-9 15,0 0 4-15,0 0 21 16,-38-38 5-16,17 44-4 15,-8 14 2-15,-1 9-10 16,2 3-1-16,4 1-19 16,14-2-6-16,7-6 2 15,3-5-1-15,7-9 5 16,22-6-4-16,5-5 0 16,5-4-2-16,2-17-27 15,-6-4-6-15,-9-4-30 16,-6 4 45-16,-12 4 24 15,-8 2-6-15,0 9 1 0,0 2-5 16,-5 8-6 0,-4 0 12-16,2 1-3 0,-4 13 7 15,7 3-1-15,4 2 1 16,0-2 0-16,0 1 2 16,12-3 8-16,0-3-7 15,4-5 1-15,0-7 4 16,4 0 3-16,1-7 31 15,6-16-26-15,3-4 3 16,4-5-18-16,4-4-1 16,-2-3 0-16,2-4 0 15,-4 2 0-15,-3-2-9 16,-2 7 8-16,-10 9 1 0,-9 10 3 16,-5 9 4-16,-5 7 57 15,0 1-62-15,-1 3-2 16,-18 17 0-16,-6 11 13 15,-5 7 1-15,5 2 7 16,3-1-18-16,5 0 16 16,5-6-13-16,8-4-6 15,4-2 0-15,0-5-7 16,0-5-27-16,13-3-37 16,1-9-29-16,0-5-151 15</inkml:trace>
  <inkml:trace contextRef="#ctx0" brushRef="#br1" timeOffset="229195.7489">29615 8950 653 0,'0'0'0'16,"0"0"-68"-16,0 0-77 16,0 0-121-16</inkml:trace>
  <inkml:trace contextRef="#ctx0" brushRef="#br1" timeOffset="230143.264">29302 8949 672 0,'0'0'51'0,"0"0"-45"16,0 0-6-16,0 0 0 15,-91 27 21-15,52-1 8 16,5 6 6-16,5 6-9 16,9 4-26-16,10 1 6 15,10-4-2-15,2-5-1 0,25-7-1 16,7-9 3-16,5-10 7 16,4-6 6-16,1-2-6 15,-2-14 5-15,-4-14-14 16,-7-9 3-16,-7-5-12 15,-7-4-1-15,-6 3-15 16,-5 4-8-16,-3 6 15 16,-3 11 3-16,0 8 3 15,0 11 8-15,0 3-12 16,-6 0-22-16,-7 17 7 16,-2 6 20-16,-3 1 7 15,3 4 1-15,2-2 5 16,5 2 6-16,7 0-6 15,1-4 0-15,0-4-4 16,12-1 7-16,7-5-7 0,2-6 9 16,7-4-9-16,7-4 16 15,1-2-10-15,2-20-1 16,1-7-5-16,3-7 5 16,0-3-4-16,-5 5-2 15,0 5-5-15,-11 10 5 16,-7 8 2-16,-6 8 10 15,-5 3-10-15,1 0-4 16,0 3 2-16,4 10 0 16,-1 7 3-16,0 3-3 15,-3 2 14-15,-3 3-12 16,0 1 4-16,-3-4-1 0,3 0 2 16,1-1-7-16,8-2 0 15,12-4 0-15,8-3-4 16,8-6 6-16,2-3-4 15,-4-1-6-15,-8-5-34 16,-15 1-23-16,-13 4-39 16,-7 3-182-16</inkml:trace>
  <inkml:trace contextRef="#ctx0" brushRef="#br1" timeOffset="230775.0933">27876 9908 72 0,'0'0'303'0,"0"0"-137"15,37-76-82-15,-30 59 10 16,-2 5-19-16,-5 3-6 15,0 4-13-15,0 5 2 16,0 0-53-16,0 0-5 16,0 0-23-16,-19 2 23 15,-7 17 4-15,-6 7 3 16,-3 4 10-16,10-2-17 16,10-5 3-16,9-6-7 15,4-7 4-15,2-4-4 16,0-5 0-16,8-1-5 15,25 0 9-15,13-10 16 0,6-12-12 16,0-5-4-16,-10-4-12 16,-10 5 5-16,-12 8 0 15,-9 7 14-15,-6 6-14 16,-5 5 5-16,0 0-16 16,0 16 14-16,-10 6 4 15,0 7 0-15,4 0 1 16,4-4 6-16,2 0-8 15,3-7 1-15,22-5-9 16,13-6-21-16,14-7-24 16,14 0-69-16,4-8-164 15</inkml:trace>
  <inkml:trace contextRef="#ctx0" brushRef="#br1" timeOffset="231868.932">28645 9806 623 0,'0'0'86'16,"0"0"-34"-16,0 0-46 16,0 0 2-16,-88-7 0 15,75 7 27-15,4 9-35 16,5 5 8-16,-1 6-13 16,5-1 5-16,0 1 0 15,14 1 3-15,6-1-3 16,-1-3 6-16,-3-3 6 15,-6 1-12-15,-4-2 0 0,-6 0 0 16,-4 0 0-16,-20 4 9 16,-12 2-8-16,0 0 9 15,3-2-10-15,13-4 1 16,9-4-3-16,11-4-6 16,0-5-41-16,24 0 24 15,19-11 25-15,12-7 15 16,4 1-15-16,-6 0 3 15,-6 2-3-15,-6 4 5 16,-8 1-1-16,-6 2 0 16,-8 3-4-16,-2-3 0 15,-5 3 0-15,-4-1 6 0,-3 1-6 16,-4 3 0 0,-1-1 5-16,0 3 0 0,0 0-5 15,-6 0-4-15,-10 0-9 16,-3 7 21-16,-1 7-8 15,3 0 8-15,3 2-8 16,5-1-1-16,6-1-3 16,3-2 2-16,0-2-10 15,9-5 11-15,12-3 1 16,7-2 4-16,2 0-1 16,-3-14 6-16,-6-6-9 15,-9 0-8-15,-5-1 1 0,-2 4 5 16,-4 4-4-1,-1 8 9-15,0 3-7 0,0 2-1 16,-9 0-16 0,-3 10 21-16,-4 3 0 0,4 1-4 15,3 1 4-15,4-5 0 16,3-1-4-16,2-2 2 16,0-2-5-16,7 0 7 15,11-4 2-15,4-1 9 16,4 0-10-16,0-4 20 15,1-7-10-15,-4-1-7 16,1 5 3-16,-4 4 11 16,-1 0-12-16,-5 3 2 15,0 0-3-15,-1 3-1 16,-4 9-4-16,-3 5 1 0,-3-3 5 16,-3 5-1-16,0 0-4 15,0-2 0-15,-10-2 16 16,1-3-17-16,3-4 0 15,0-4 0-15,4-1 8 16,2-3-8-16,0 0-8 16,3 0-10-16,17-10 8 15,3-2-9-15,0 0 2 16,-4 5 17-16,-1 1 1 16,-3 5 0-16,3-4 0 15,-3 3 3-15,3-2 14 16,4-1-2-16,3 1-14 15,5-6 0-15,1-1-2 0,1-4 0 16,-4-4-1-16,-10 2-22 16,-3 2 20-16,-9 6 2 15,-6 5 1-15,0 4 1 16,0 0-1-16,-3 8 1 16,-9 12-1-16,-1 6 14 15,4-1-4-15,5-3-10 16,4-3-7-16,0-10-60 15,13-6-57-15,5-3-254 16</inkml:trace>
  <inkml:trace contextRef="#ctx0" brushRef="#br1" timeOffset="233272.9527">29776 9893 511 0,'0'0'158'16,"0"0"-44"-16,0 0-57 15,0 0-27-15,0 0-21 16,0 0 15-16,2-12-21 15,-2 12-3-15,-2 14-8 0,-11 10 8 16,-5 7 1-16,-3 5 1 16,1 2 5-16,3-5-2 15,7-4-5-15,7-9 0 16,3-8-7-16,0-3 7 16,10-6 2-16,5-3 3 15,8 0 0-15,9-15 3 16,4-10-7-16,4-8-1 15,0-8 0-15,-1-6-3 16,-1-7 1-16,-3-2-36 16,-4 0-7-16,-8 6 12 15,-5 13 10-15,-8 15 23 16,-4 13 35-16,-6 9-3 0,0 0-32 16,0 0-23-16,0 11-3 15,-12 8 22-15,-2 6 4 16,-2 4 0-16,3 2 14 15,-1 1 9-15,5-3-3 16,5-4-15-16,4-3 5 16,0-2 5-16,4-4-7 15,17-4 0-15,6-3 1 16,9-6 6-16,4-3-6 16,6 0-4-16,-2 0-2 15,-7-8-3-15,-7-2 0 16,-11 4 5-16,-8 3-5 15,-8 1 1-15,-3 2-2 0,0 0-7 16,-3 0-11 0,-14 0 18-16,-2 0 1 0,-2 11 0 15,3 3 1-15,3 3-1 16,6 1-4-16,3 3 1 16,5-1 3-16,1 0-2 15,0-3 5-15,0-4-3 16,10-4 2-16,5-2-2 15,0-6 6-15,1-1 2 16,-1 0-7-16,3-4 9 16,-3-13-1-16,1-5-2 15,-2-5-7-15,-5-1-20 0,0-1-18 16,-5 5-23 0,-1 7 1-16,-3 12 46 0,0 5 13 15,0 0-6-15,0 7-23 16,0 10 30-16,-6 2 4 15,2-2 5-15,2 0 13 16,2-2 2-16,0-3-11 16,0-3 20-16,0-5-12 15,14-1-12-15,5-3 6 16,4 0 4-16,5-1-4 16,-1-12-14-16,0-1-1 15,-5 2 11-15,-5-1-10 0,-7 6 1 16,-6 7-2-16,-4 0-8 15,0 0 0-15,0 5-14 16,-1 12 16-16,-8 3 6 16,-3-2 9-16,4-4-7 15,4-5 1-15,4-5-3 16,0-3-6-16,0-1 6 16,10 0 5-16,14 0 11 15,8-11-6-15,-1-7-5 16,-1-4-5-16,-2 0 0 15,-4-1 0-15,-6 7-6 16,-8 7 3-16,-5 6 3 16,-5 3 1-16,0 0-1 15,0 9-14-15,-10 11 14 16,-6 10 0-16,-3 4 14 0,1 1 0 16,2-3 4-16,2-4-14 15,6-6 0-15,0-5 1 16,3-4-5-16,1-1 0 15,-1-6 0-15,2-1 0 16,2-4 0-16,1-1 3 16,0 0-3-16,0 0-1 15,4 0-3-15,16 0 4 16,7-3 9-16,4-4 8 16,-3 1-4-16,-4 1-13 15,-6 2 3-15,-7 0-3 16,-4 1 6-16,-4 2-10 0,-3 0 4 15,0 0-33-15,0 0-71 16,-10 17-54-16,-19 12 29 16,-13 6-161-16</inkml:trace>
  <inkml:trace contextRef="#ctx0" brushRef="#br1" timeOffset="233666.9953">29448 10769 514 0,'0'0'0'16,"0"0"-35"-16,0 0-1 0,0 0 36 15,0 0 109-15,0 0 2 16,-11 5-30-16,52-11-50 15,17 0 18-15,11 2-18 16,11 3 21-16,10 1-18 16,7-1-22-16,8-3 16 15,6-1-12-15,4-5-6 16,2-1-2-16,1-2-6 16,0 1 1-16,-9-4-3 15,-13 2 9-15,-14 3-9 16,-21 2 2-16,-24 6-1 0,-16 2-1 15,-14 1-2-15,-4 0-12 16,-3 0-44-16,0 0-21 16,-15 0-12-16,-11 13 50 15,-9-1-76-15,2-2-164 16</inkml:trace>
  <inkml:trace contextRef="#ctx0" brushRef="#br1" timeOffset="242227.3261">13858 9881 174 0,'0'0'140'0,"0"0"-58"16,0 0-35-16,0 0-8 15,0 0-16-15,0 0 23 16,0 0 3-16,-14 0-10 15,13 0-20-15,-1 0 23 16,2 0-19-16,-1 0 0 16,1 0-14-16,0 0 14 15,0 0-18-15,0 0 0 16,0 0-2-16,-2 0-3 16,1 7 0-16,-4 13 0 0,2 11 0 15,-1 5 1-15,4 3 1 16,0 3-1-1,0 0 5-15,4-1-2 16,11-1 2-16,5-3-6 0,-1-2 9 16,1-6-9-16,-1-5 0 15,-4-7 1-15,-2-7-1 16,-2-3-4-16,-1-7 4 16,2 0 0-16,8-5-17 15,0-14-54-15,-2-4-91 16,-7-8-264-16</inkml:trace>
  <inkml:trace contextRef="#ctx0" brushRef="#br1" timeOffset="242571.9871">13910 10202 257 0,'0'0'165'0,"0"0"-165"16,0 0 0-16,0 0 21 15,104 95 15-15,-77-66-6 0,-3 2-4 16,-1-2 5-16,-7 2 0 15,-3-4 6-15,-3-2-27 16,-3-4 17-16,-7-3-20 16,0 2-5-16,-4-2-2 15,-18 6 2-15,-9 2-6 16,-3 1-10-16,4-3-65 16,11-6-73-16,8-12-125 15</inkml:trace>
  <inkml:trace contextRef="#ctx0" brushRef="#br1" timeOffset="244575.736">14499 10453 449 0,'0'0'230'15,"0"0"-167"-15,0 0-50 16,0 0-5-16,0 0-7 16,0 0 27-16,0-31-9 15,20 3-10-15,7-8-4 16,4-3-1-16,-1 0-4 15,-2-1 0-15,-4 3-1 16,-8 3 1-16,-2 7-9 16,-8 3-2-16,-5 7 0 15,-1 6-11-15,0 8 1 16,0 3 4-16,-7 2-57 16,-7 18 22-16,1 8 52 0,-1 3 6 15,4-1 13-15,7-6-13 16,3-6-3-16,0-2 5 15,0-4 11-15,8 0 12 16,3-1-18-16,3-1-8 16,4-3 10-16,0-4-13 15,1 0 0-15,3-3 14 16,-4 0-8-16,0 0-8 16,-6-3 0-16,-2-1 4 15,-4-1 4-15,-4 4-5 16,-1-1-2-16,-1 2 10 15,0 0-5-15,0 0 0 16,0 0-6-16,0 0 0 16,0 0-1-16,0 0 0 15,0 3-3-15,0 9 4 0,0 2 0 16,0 5 1-16,0 1 1 16,0-3-1-16,5-1-2 15,3-6-2-15,3-3 3 16,1-5 9-16,3-2-5 15,2 0 14-15,3-1-2 16,3-16 10-16,-1-4-22 16,1-7 14-16,-3 0-12 15,-4-2-4-15,-2 4 4 16,-3 1-6-16,-4 4-5 16,0 5 5-16,-4 5 0 15,-1 4 7-15,0 4-6 0,-2 1-1 16,0 1-6-16,0 1 5 15,0 0-12-15,0 0-21 16,0 8 17-16,0 9 15 16,0 7 2-16,0 3 0 15,0 2 0-15,0-2 0 16,6-1 1-16,3-5-1 16,4-2 0-16,-1-6-1 15,1-3 1-15,-2-3 1 16,-1-3 1-16,2-1 1 15,-1-2 7-15,-1-1-8 16,3 0 10-16,-1 0-7 16,2-8-2-16,-4-2 5 0,-1-4-6 15,1-3 0-15,-4-2 10 16,-1 2-8-16,1-2-4 16,-1-3 1-16,-1 2-1 15,3 4 4-15,-4 3-2 16,0 5-2-16,-3 2 1 15,0 3-1-15,0 3-2 16,0-2 1-16,2 2-4 16,-2 0-11-16,0 0 0 15,0 0-2-15,0 0 6 16,0 0 12-16,0 0 0 16,0 0 2-16,0 0 0 0,0 0 5 15,0 0 3 1,0 0 10-16,0 0-15 0,0 0-5 15,0 0 0-15,0 0 2 16,0 0-1-16,0 0-1 16,0 0 4-16,0 0-1 15,0 0 3-15,0 0-6 16,0 0 6-16,0 0-6 16,0 0 4-16,0 0-3 15,0 0 1-15,0 0-1 16,0 0-1-16,0 0-1 15,0 0-1-15,0 0-3 16,0 0-1-16,0 0-4 16,0 0 2-16,0 5 3 15,0 1 1-15,0-1-1 0,0 1-19 16,0 1-27-16,0-2-38 16,0 0-108-16,0-5-189 15</inkml:trace>
  <inkml:trace contextRef="#ctx0" brushRef="#br1" timeOffset="245477.8158">15048 10355 381 0,'0'0'32'0,"0"0"-10"16,0 0-16-16,14-77-4 15,-3 50 8-15,0 2 68 16,-4-2-3-16,-2 2-43 16,-3-2-12-16,-2 0-9 15,0 2-6-15,0 1-5 16,-5 6 4-16,-3 3 4 15,2 8-2-15,3 2-6 16,2 5 5-16,1 0-1 16,0 0-4-16,0 0-27 0,0 7 8 15,7 11 19 1,6 8 0-16,1 9 7 0,1 4 10 16,0 6 26-16,-1 2-12 15,-3 1 8-15,0 1-12 16,-4-5-6-16,0-3 1 15,-6-9-21-15,-1-5 13 16,0-6-8-16,0-4 4 16,0-8-5-16,0-4-5 15,-3 1 0-15,3-6 2 16,0 0 7-16,0 0-9 16,10-23-7-16,14-9 2 0,8-5-6 15,3 0 5 1,-5 1 6-16,-6 5 0 0,-5 3 0 15,-2 2 0-15,-5 2 2 16,-3 2-1-16,-5 0-1 16,-2 1-1-16,-2 1-3 15,0-2-12-15,-6 1-4 16,-6-1 3-16,-1 3 12 16,2 6-14-16,2 3 12 15,4 8-2-15,4 2 3 16,1 0 4-16,0 0 1 15,0 0-20-15,0 10 18 16,12 4-4-16,4 1 3 16,2 2 4-16,3 0 4 15,-3 2 14-15,0 1-14 0,-4 4 2 16,-3 1 22-16,-3 5-17 16,-4-1 11-16,-4 5-13 15,0 1-1-15,0-1 9 16,-7-3-15-16,-4-4 1 15,1-6 5-15,4-4-8 16,3-6 0-16,1-5 1 16,2-4-2-16,0-2-10 15,2 0 9-15,20-2 2 16,11-15 3-16,10-3 12 16,9-3-11-16,4 3-4 15,0 0-8-15,0 3-55 0,-3 1-41 16,-8-1-194-16</inkml:trace>
  <inkml:trace contextRef="#ctx0" brushRef="#br1" timeOffset="249225.8439">16326 10162 415 0,'0'0'191'0,"0"0"-94"15,0 0-54-15,0 0-16 16,0 0 12-16,0 0-8 16,2-59 15-16,-8 57-28 0,-3 2-8 15,-1 0-5-15,-4 5-1 16,1 9 6-16,-1 5-8 15,1 3-4-15,4 2 4 16,3 1-4-16,3 4 3 16,3-3-2-16,0 0-3 15,6-1 2-15,9-3-2 16,7-3 0-16,2-4 4 16,4-6-2-16,5-6 3 15,5-3-2-15,1 0-14 16,-1-15 9-16,-2-4-13 15,-5 0-1-15,-9 2 11 16,-6 2-2-16,-10 4 2 0,-6 4 6 16,0 3-7-16,-9 4 9 15,-12 0-14-15,-2 5 9 16,-2 15 6-16,3 6 2 16,4 1 11-16,9-2-13 15,7-4-5-15,2-5 4 16,2-5-9-16,14-4 10 15,2-3 1-15,4-4-1 16,-1 0 9-16,-1 0-6 16,-1-6-3-16,-5-4 5 15,-4 0-5-15,-1-3-2 16,-5-1 0-16,-1 0-3 0,-1 2-5 16,-2 2 3-1,0 6-8-15,0 1 10 0,0 3 3 16,0 0 1-16,0 0-7 15,0 7-1-15,0 7 9 16,0-1-6-16,0 1 5 16,0-4-1-16,3-3-2 15,9-1 4-15,0-3-2 16,2-3 4-16,3 0 3 16,2 0-4-16,4-6-1 15,-4-7-10-15,2-2-14 16,-3-4-22-16,-6 1-6 15,-3 0 48-15,-5 0 4 16,1 0 3-16,-4 0 25 16,2 0 3-16,-1-2-17 15,2-4 8-15,2-2-16 16,2 0-5-16,3-5 14 0,-2-2-2 16,4-1-6-16,0 0 2 15,-3 3-9-15,4 2-6 16,-7 6 6-16,-4 5 8 15,0 8 9-15,-3 5-11 16,0 5-6-16,0 0 0 16,-1 16-22-16,-10 12 12 15,-1 8 10-15,-1 8 4 16,1 1 0-16,3-1 11 16,3-3-4-16,4-5 7 0,2-3-5 15,0-8-12 1,0-4 13-16,2-5-13 0,6-5 1 15,2-5-1-15,0-1 2 16,5-5-2-16,6 0 7 16,4-5 13-16,7-10-12 15,-1-4-9-15,0-3 9 16,-1-1-7-16,-4-6 4 16,-3 1-3-16,-6-1-2 15,-2-2 2-15,-8 3-3 16,-2 5-2-16,-5 6 1 15,0 7 1-15,0 6-1 16,0 4-2-16,0 0-11 0,0 0-33 16,-3 14 39-1,-3 8 7-15,0 4 1 0,2-1 1 16,4 1 1-16,0-2 3 16,0-2-2-16,0-1-2 15,0-2 6-15,10-3-3 16,3 1 16-16,4-4-20 15,-1-3 1-15,5-4 4 16,1-2-5-16,5-4 3 16,4 0-1-16,1-7 5 15,-1-5 4-15,-4-2-11 16,-8 2 2-16,-5 2 8 16,-8 3-8-16,-5 3 1 15,-1 2-3-15,0 2 0 0,0 0-1 16,-4 0 1-16,-8 6 6 15,1 9-6-15,4 3-4 16,5 4 4-16,2-5-6 16,0 0 6-16,8-5 0 15,6-4 0-15,3-3 0 16,5-5-2-16,5 0 4 16,2-3 1-16,-1-12 3 15,1-6-1-15,-4-5-5 16,-1-2 0-16,-5-1 2 15,-5 3-2-15,-5 6-1 16,-4 4 0-16,-3 6 1 16,-2 5-5-16,0 3 1 0,0 2-6 15,0 0-4 1,0 0 9-16,0 0-20 0,0 5 0 16,0 4 25-16,0 3 8 15,0-2-8-15,0-3 0 16,3-1 0-16,-2-1-4 15,1-1 8-15,-1-1-8 16,1 0 2-16,-1-1 1 16,1-1-1-16,1 1 1 15,0-1-14-15,0-1 15 16,0 2 0-16,0-2 2 16,-3 0 0-16,0 0-2 0,0 0 0 15,0 0 4 1,0 0-4-16,0 0 0 0,0 0 2 15,0 0-2-15,0 0 7 16,0-5-3-16,0-4-1 16,0 0-1-16,0-2-3 15,0-1 2-15,0-1-2 16,0 2 2-16,1-1-6 16,-1 2 8-16,0 3-3 15,0 0 0-15,0 4-8 16,0 3 0-16,0 0-2 15,0 0 0-15,0 0-9 16,0 0-7-16,0 3-5 0,-5 8 29 16,0 2 2-16,2 1 0 15,0 1 2-15,3 2-2 16,0 0 0-16,0 0 5 16,1 5 21-16,13-1-12 15,-2-1 8-15,1 2-15 16,3-1 3-16,1-2-1 15,-1 1 4-15,-2-1-12 16,-4-2-1-16,-2-3 8 16,-4-1-5-16,-1-4-2 15,-3 1 2-15,0-4-5 16,0-1 4-16,0-1 3 16,0-4-4-16,0 0 1 15,0 0-1-15,3 0 9 0,6-11-1 16,3-15 5-1,6-12-14-15,1-5 0 0,2 2 0 16,-2 4 3-16,-2 6-1 16,1 7-1-16,-5 4-1 15,-1 1 0-15,-6 4 2 16,-4 0-2-16,-2 3 0 16,0 2-5-16,0 3 5 15,0-1 0-15,0 4-5 16,0 2-10-16,-3 2 13 15,3 0-13-15,-2 0 1 16,-1 2-10-16,3 10 11 16,0 3 12-16,0 1 0 15,0 3 1-15,0 2-1 16,2 3-3-16,4 1 4 0,0-3 1 16,1 1 8-16,2 1-3 15,1-3-2-15,1-2-1 16,1-3-3-16,-3-2 2 15,0-5-2-15,-3-3 4 16,-2-4 0-16,-1-2 0 16,-3 0 1-16,2 0 11 15,-2 0-9-15,0 0 4 16,0 0-2-16,0-2 8 16,3-9-17-16,4-3-6 0,4-4 6 15,8-3-4 1,6-5-3-16,11-2 7 0,10-2 0 15,4 1 0-15,0 0-7 16,-6 7 7-16,-6 5 1 16,-14 5 2-16,-4 5 5 15,-11 2-8-15,-5 3-3 16,-4 2 1-16,0 0-18 16,0 0-11-16,-7 7 17 15,-4 10 14-15,-2 2 3 16,2 1 0-16,1 0 0 15,1 0 1-15,3-2-4 16,0 0 0-16,3 0 0 0,1-2 1 16,2-2-1-16,0-5-2 15,0-2 0-15,8-4-3 16,11-3 5-16,6 0 34 16,7-10-12-16,1-7-5 15,-2 0-15-15,-6-2 3 16,-5 1 1-16,-4 1 5 15,-7 4-3-15,-4 5 5 16,-5 1-7-16,0 5 2 16,0 1 3-16,0 1-11 15,0 0-3-15,-2 10-1 16,-2 7 4-16,4 1 0 0,0 5-22 16,12-1-29-1,19 0-15-15,15-4-22 0,9-12-84 16,8-6-195-16</inkml:trace>
  <inkml:trace contextRef="#ctx0" brushRef="#br1" timeOffset="249326.1172">18995 10265 437 0,'0'0'213'15,"0"0"-114"-15,0 0-45 16,0 0-33-16,0 0-21 16,0 0-62-16,-134-49-305 15</inkml:trace>
  <inkml:trace contextRef="#ctx0" brushRef="#br1" timeOffset="251133.816">4161 10079 247 0,'0'0'299'0,"0"0"-272"16,0 0 10-16,0 0-5 16,0 0-4-16,0 0-23 15,0 0-5-15,-15-25-2 16,18 25-7-16,18 0 9 16,15 8 1-16,10 4 0 15,11 0 11-15,7-2-9 16,8 0-2-16,7-1 5 0,7-4-6 15,5-2 1 1,9-1-1-16,-1-2 0 0,-1 0 0 16,-6 0-1-16,-5 0 1 15,-11-7 8-15,-6 1-8 16,-10 0-6-16,-8 1 5 16,-6 3 1-16,-10-1 0 15,-6 3 0-15,-5 0-2 16,-7 0-14-16,-2 3-11 15,-2 7-13-15,-5 1-33 16,4 1-45-16,-2 0-44 16</inkml:trace>
  <inkml:trace contextRef="#ctx0" brushRef="#br1" timeOffset="252554.3481">15858 10654 181 0,'0'0'187'0,"0"0"-172"16,0 0-9-16,0 0-11 15,0 0 10-15,87 23-4 0,-61-21 35 16,4-2-3-16,6 0 8 16,3 0-7-16,3-5-14 15,4-4 2-15,8-1-9 16,2 0 4-16,1-1-6 16,0 3-8-16,-2 0 2 15,-6 2-3-15,-3 3-1 16,-7 0 1-16,-6 3 4 15,-6 0-6-15,-8 0 0 16,-7 0-6-16,-6 0 6 16,-3 0-1-16,-3 0-24 15,0 0-26-15,0 0-47 16,0 1 7-16,-10 3-179 0</inkml:trace>
  <inkml:trace contextRef="#ctx0" brushRef="#br1" timeOffset="254790.5835">1193 11159 105 0,'0'0'1'15,"0"0"2"-15,0 0 23 16,0 0 80-16,0 0-51 15,0 0 30-15,0 0-5 16,-42-66 25-16,42 66-37 16,-3 0-24-16,3 0-27 15,0 0-16-15,0 0-2 0,0 0-7 16,11 0 3-16,11 4 5 16,12 4 10-16,8 2-5 15,6-3 4-15,2-4-7 16,0-3 8-16,-1 0-9 15,-9 0 6-15,-5-8-3 16,-7-5 4-16,-7-1 3 16,-6 0 2-16,-5-2-7 15,-4-1-3-15,-3-1-6 16,-3-1 0-16,0 2-6 16,-9 0-28-16,-15 5-23 15,-7 2 32-15,1 3 10 16,6 3 18-16,6 1 22 15,8 0 17-15,4 1-17 16,6 2-19-16,0 0-3 0,0 0-37 16,19 0 26-16,4 0 11 15,9 0 6-15,1 4 3 16,3-1-1-16,-2 2-4 16,-1 4 6-16,-3 1-10 15,-3 5-1-15,-8 2 1 16,-5 6 3-16,-10 4 3 15,-4 5-6-15,-3 9 0 16,-19 2 1-16,-1 6-1 16,1-3-1-16,10 0-38 15,12-5-100-15,0-10-79 16</inkml:trace>
  <inkml:trace contextRef="#ctx0" brushRef="#br1" timeOffset="257421.1622">9052 11390 44 0,'0'0'465'15,"0"0"-361"-15,0 0-92 16,0 0-12-16,0 0 0 16,0 0-4-16,10 2-2 0,2 0 6 15,5 2 23 1,11-1 19-16,2 3-28 0,3 1 8 15,5 1-19-15,6 3 8 16,5-1-11-16,6-2-4 16,3-3 4-16,3 0-1 15,-2-2 7-15,5-2-3 16,-3-1 2-16,0 0-4 16,0 0 3-16,-8 0-4 15,-7 0 6-15,-7 0-6 16,-8-4 2-16,-7-1-2 15,-7 3 0-15,-9-1 1 16,-5 3 0-16,-3 0-1 16,0 0-21-16,0 0-25 15,0 0-79-15,3 0-97 0,3 5 18 16</inkml:trace>
  <inkml:trace contextRef="#ctx0" brushRef="#br1" timeOffset="259596.6265">21782 11283 332 0,'0'0'46'0,"0"0"-7"0,0 0 36 16,0 0-45-16,0 0-11 15,0 0 7-15,-5-21 6 16,5 21 3-16,0-2-2 15,0 2 9-15,0 0-12 16,0 0-29-16,0 0 0 16,0 0 2-16,0 0-2 15,0 0-2-15,12 0 2 16,11 0-1-16,12 0 0 16,7-3 0-16,5 3 9 15,4 0-9-15,4 0-2 16,0-2 2-16,0 0 3 0,-3-1-3 15,-5 1 0-15,-7 0-2 16,-5-1 7-16,-10-1-10 16,-9 0 10-16,-7 2-9 15,-7 1 10-15,-2-1-6 16,0 2 0-16,0-1-8 16,-11 1-22-16,-14 0-14 15,-8 0-154-15,-4 0 6 16,2 3-22-16</inkml:trace>
  <inkml:trace contextRef="#ctx0" brushRef="#br1" timeOffset="264120.7282">26488 5561 417 0,'0'0'114'0,"0"0"-36"16,0 0-22-16,0 0-14 16,0 0-5-16,0 0 5 15,0 0-26-15,0 0-10 16,0 1 10-16,10 2-12 0,9 2 2 16,11-1-5-16,5 3 3 15,7 0-1-15,3-2-1 16,1 2-4-16,3-1 2 15,-1-3 0-15,6 0 2 16,-2 0 5 0,-1-1-6-16,-3-2-1 0,-8 3 1 15,-3-2-6-15,-10 5 3 16,-3 1 2-16,-3 3 4 16,-5 2-4-16,1 0 0 15,-1 2-2-15,-1 3 1 16,1 0-1-16,1 0 4 15,2-1 3-15,1-3-3 16,3-4-1-16,1-3 8 16,3-4 0-16,0-2-5 0,0 0 8 15,-6-2-4-15,-3-4-6 16,-8 1 0 0,-4 2-2-16,-3 2-4 0,-3-1-9 15,0 0-23-15,0-2-15 16,0-1-49-16,0-6-169 15,0 0-150-15</inkml:trace>
  <inkml:trace contextRef="#ctx0" brushRef="#br1" timeOffset="264486.159">26918 5352 488 0,'0'0'14'0,"0"0"-14"16,0 0 3-16,0 0 0 16,0 0 10-16,122-11 31 15,-72 25 7-15,2 1-12 16,0 2-15-16,2 5-3 15,0 0-14-15,-2 3-5 16,-3 3 8-16,-9-1-7 16,-8 2-1-16,-7-1 3 0,-8 4-4 15,-7-3 8-15,-10 3-3 16,0 0-2-16,-12 2 8 16,-12 1-9-16,-9-1 10 15,-6 2-13-15,1-4-14 16,-3 1-19-16,4-5-61 15,6-8-129-15</inkml:trace>
  <inkml:trace contextRef="#ctx0" brushRef="#br1" timeOffset="265583.0842">26553 4325 726 0,'0'0'18'0,"0"0"36"16,0 0-54-16,0 0-10 15,0 0-37-15,-18 87 47 16,4-19 5-16,-3 14 14 0,-4 4-3 15,4-2-2-15,3-6-13 16,1-11 8-16,7-12-9 16,2-12 3-16,1-8 5 15,3-9-8-15,-3-9-3 16,2-7-21-16,-4-6-17 16,-7-4-28-16,-9-1-64 15,-9-25-96-15</inkml:trace>
  <inkml:trace contextRef="#ctx0" brushRef="#br1" timeOffset="265822.0681">26259 4831 304 0,'0'0'207'16,"0"0"-173"-16,0 0-25 16,3 77 38-16,5-34 10 15,5 6-26-15,2-3-18 16,7-4-6-16,3-6 3 15,7-7 4-15,4-7 0 16,4-4-5-16,11-10-1 16,7-8 7-16,6 0-8 15,0-10-7-15,-1-11-6 16,-8-4-38-16,-5-2-62 16,-8-1-101-16,-10-1-175 15</inkml:trace>
  <inkml:trace contextRef="#ctx0" brushRef="#br1" timeOffset="267981.7069">27829 4642 319 0,'0'0'12'0,"0"0"67"16,19-92-7-16,-8 60 45 15,0 1-63-15,2 3 5 16,-2 1 8-16,-1 3-33 16,0 5 3-16,-4 8-4 0,-3 4 4 15,-1 6-20-15,-2 1-8 16,0 0-9-16,0 8-17 15,0 21 13-15,0 14-4 16,-2 16 8-16,-5 5 5 16,0 5-5-16,-1-9 0 15,5-7-4-15,2-8 7 16,1-4-3-16,0-5 0 16,0-4-8-16,0-4-23 15,0-3-27-15,-2-3-45 16,-17-6-91-16,-9-11-129 15</inkml:trace>
  <inkml:trace contextRef="#ctx0" brushRef="#br1" timeOffset="268225.9933">27746 4896 754 0,'0'0'60'0,"0"0"-60"16,0 0-2-16,16 90 2 15,-11-53 6-15,1 1-6 16,0-3 0-16,3-2 0 16,4-7 0-16,5-2 0 15,9-7 0-15,6-3 0 16,8-8 1-16,4-6 4 0,6 0-4 16,-1 0-1-1,2-12 0-15,0-4-61 0,-3-6-82 16,-9-8-152-16</inkml:trace>
  <inkml:trace contextRef="#ctx0" brushRef="#br1" timeOffset="268585.4757">28924 4725 589 0,'0'0'35'16,"0"0"-29"-16,0 0-6 15,0 0 0-15,0 0 0 16,-9 88 9-16,4-46 48 15,2 3-29-15,-2 5 0 16,1 0-16-16,-3-1 7 16,3-6-16-16,-2-3-1 15,2-5 3-15,-1-3-3 0,-1-3-2 16,2-3 0 0,-2-6-6-16,-3-6-44 15,-5-5-68-15,-8-9-131 0</inkml:trace>
  <inkml:trace contextRef="#ctx0" brushRef="#br1" timeOffset="268828.065">28611 5135 674 0,'0'0'177'15,"0"0"-174"-15,0 0-3 16,0 0-32-16,0 0 31 15,78 83 1-15,-44-64 0 16,2-2 0-16,1-5 3 0,-4-4-3 16,-2-1 0-1,0 0 3-15,-1-2-3 0,-1-2 0 16,-1 1-21-16,-4-4-62 16,-2 0-138-16,-2 0-151 15</inkml:trace>
  <inkml:trace contextRef="#ctx0" brushRef="#br1" timeOffset="270482.4089">25864 5857 18 0,'0'0'45'15,"0"0"37"-15,0 0-24 16,0 0 34-16,0 0-9 16,0 0-40-16,100 14-21 15,-62-14 2-15,7 0-23 16,7 3-1-16,6 1 0 0,3 2-3 16,4 1-14-1,2-3-8-15,5 4-13 0,4 0 5 16,-2-4-77-16,1-2-132 15</inkml:trace>
  <inkml:trace contextRef="#ctx0" brushRef="#br1" timeOffset="271076.9974">26245 5944 130 0,'0'0'157'16,"0"0"-78"-16,103 0-23 15,-41 0 15-15,11 0-10 16,12 0-32-16,10 0 6 16,8 0-15-16,8 0 24 15,5 0-18-15,2 0-1 16,4 2-6-16,3 5-6 16,8 1-10-16,7-2 22 15,2 0-22-15,-6-1 2 16,-7-3-4-16,-10-2-1 15,-12 0 10-15,-16 0-10 16,-17 0 2-16,-18 0-3 16,-15 0 1-16,-16-2 0 15,-13-1-1-15,-10-1-16 0,-2-4 9 16,-9-1-70-16,-24 0-110 16,-13-2-107-16,-11 2 93 15</inkml:trace>
  <inkml:trace contextRef="#ctx0" brushRef="#br1" timeOffset="271332.1747">28017 5801 319 0,'0'0'94'0,"0"0"0"16,0 0-39-16,0 0-42 0,0 0-1 16,85-39-11-16,-38 39 22 15,8 3 5-15,3 14-18 16,-3 6 4-16,-5 2-13 15,-9 4-1-15,-8 3 2 16,-11-3 3-16,-10 5-5 16,-12-1 0-16,0 4-5 15,-22 2 3-15,-23 2 2 16,-17 4 14-16,-20-1-14 16,-9 0-22-16,0-3-85 15,1-8-197-15</inkml:trace>
  <inkml:trace contextRef="#ctx0" brushRef="#br1" timeOffset="273894.4203">1126 11940 694 0,'0'0'27'0,"0"0"28"15,0 0-30-15,0 0-24 16,0 0-1-16,0 0-7 15,0 0 5-15,-11 29-7 16,25-22 8-16,11 6 1 16,8 1 27-16,10 0-23 15,5-2 0-15,1 0 9 16,-1-5-6-16,-2 1 6 0,-4-3-13 16,1-1 3-1,-7-1-7-15,-5 0 15 0,-7-3-11 16,-9 0 2-16,-2 0-2 15,-7 0 0-15,-3-5 0 16,-3-5-12-16,-1-2-64 16,-23-4-148-16</inkml:trace>
  <inkml:trace contextRef="#ctx0" brushRef="#br1" timeOffset="274099.2164">1387 11903 650 0,'0'0'28'0,"0"0"-28"16,0 0 1-16,110-6 0 16,-71 15 7-16,-8 6-8 15,-3 3 0-15,-5 2 0 16,-4 7-8-16,-8 5 7 16,-4 8-3-16,-7 4-16 15,0 8-55-15,-7 3-36 16,-13-2-94-16</inkml:trace>
  <inkml:trace contextRef="#ctx0" brushRef="#br1" timeOffset="275276.1393">3967 12423 385 0,'0'0'16'15,"0"0"-11"-15,0 0-5 16,0 0 2-16,88 6 11 16,-57-4-1-16,2 1 22 15,3 4 41-15,9-2-32 16,7 2-41-16,8-2 10 16,7 1 11-16,6 0-22 15,6-4 15-15,3 1 4 16,3-3-2-16,-3 0-8 15,-4 0-9-15,-11 0-1 16,-6 0 4-16,-6-8 1 0,-9-1 9 16,-10 1-4-16,-9 2-9 15,-12 1 14-15,-6 4 1 16,-3-3 8-16,-6 4 8 16,0 0-10-16,0 0-15 15,0 0 7-15,0 0-11 16,0 0-3-16,0 0-4 15,0 0 4-15,0 0-21 16,0 0-18-16,0 0-7 16,0 0-72-16,0 0-126 15</inkml:trace>
  <inkml:trace contextRef="#ctx0" brushRef="#br1" timeOffset="280037.7641">18541 12525 529 0,'0'0'30'16,"0"0"-15"-16,0 0-13 15,0 0-2-15,0 0 5 16,0 0 8-16,0 0 30 16,5 0-3-16,1 0-28 0,7 0 1 15,4 0-9 1,8 0 2-16,3 0 1 0,5 0 1 16,5 0-2-16,2 3-6 15,5-1 0-15,4 1 0 16,3 0 4-16,3-1-4 15,0 0 4-15,-4 0-6 16,-3-2 3-16,-2 0-1 16,-4 0 0-16,-5 0 0 15,-5 0-1-15,-9 0 1 16,-10 1-2-16,-5-1 4 16,-6 0-1-16,-2 0-1 15,0 2 12-15,0 0-3 16,0-2-8-16,0 0 10 15,-6 0-9-15,-2 1-1 0,2-1-1 16,3 2-32 0,3 1-8-16,-1 3-106 0,1-1-12 15,0-3-145-15</inkml:trace>
  <inkml:trace contextRef="#ctx0" brushRef="#br1" timeOffset="281071.4113">25124 12709 623 0,'0'0'30'0,"0"0"-18"15,0 0-12-15,0 0-3 16,0 0 3-16,94 20 15 16,-57-13 4-16,5 0 21 15,7-2-14-15,8 0 1 16,5 2-13-16,7-1-5 16,4-1-7-16,0-1 5 0,0-2-4 15,-1 1-3-15,-7-3 0 16,-8 0 0-16,-7 0-4 15,-7 0 6-15,-9 0-2 16,-9 0 0-16,-11 0 3 16,-4 0-3-16,-9 0 0 15,-1 0-5-15,0 0-7 16,0 0-38-16,-1 0-30 16,-17 0-106-16,-4 0-181 15</inkml:trace>
  <inkml:trace contextRef="#ctx0" brushRef="#br1" timeOffset="321577.9495">26025 12535 376 0,'0'0'31'0,"0"0"-3"15,0 0-20-15,0 0-6 16,0 0 12-16,0 0 43 16,0 0-12-16,0 0-10 15,63-14-10-15,-43 14-15 16,9 0 1-16,5 0-4 16,9 7 7-16,6 0-2 15,10-2-8-15,3 2 12 16,6 0-2-16,-3 1-14 15,-3-3 3-15,-6-1-3 16,-7-1 0-16,-9-3 5 16,-8 0-5-16,-8 0-8 15,-11 0 5-15,-6 0-16 0,-5 0 1 16,-2 0-52-16,0 2-49 16,-12 2 22-16,-9-1-122 15</inkml:trace>
  <inkml:trace contextRef="#ctx0" brushRef="#br1" timeOffset="321878.6052">26341 12576 363 0,'0'0'152'15,"0"0"-152"-15,0 0-27 0,0 0 18 16,88 0 9-16,-49 0 48 16,0 0 8-16,2 0 12 15,-1 0-40-15,1 0-7 16,-1 0-20-16,-4 4 5 16,-6-1-6-16,-8-2 0 15,-7 1-10-15,-7-2-20 16,-7 0-17-16,-1 0-42 15,-6 0-59-15,-16 0-153 16</inkml:trace>
  <inkml:trace contextRef="#ctx0" brushRef="#br1" timeOffset="322064.0409">26453 12657 534 0,'0'0'32'0,"0"0"-28"16,95-18 0-16,-45 11 3 16,0 1-7-16,-2 2 0 15,-2 3-4-15,-4 1-21 16,-2 0-45-16,-3 0-18 16,-8 0-139-16</inkml:trace>
  <inkml:trace contextRef="#ctx0" brushRef="#br1" timeOffset="322999.7794">25975 12514 410 0,'0'0'109'0,"0"0"-27"15,0 0-69-15,0 0-9 16,0 0 0-16,0 0 16 15,47-2 22-15,-14 1-20 16,8 1-6-16,7 0 0 16,6 0-14-16,2 0 8 15,4 0-8-15,1 0-2 16,-1 0 3-16,-4 0-3 16,-3 0 10-16,-7 0-10 15,-9 0 0-15,-8 0-1 16,-10 0-13-16,-11 0-14 15,-8 0-22-15,0 0-119 16,-20 3-17-16</inkml:trace>
  <inkml:trace contextRef="#ctx0" brushRef="#br1" timeOffset="325086.9961">24827 12423 220 0,'0'0'29'15,"0"0"1"-15,0 0 12 16,0 0-3-16,-34 75 20 16,25-57-24-16,0 3-1 0,1-2 32 15,-2 5-24-15,-2-1-7 16,-2 1-3-16,-2 3-22 15,-2-1 16-15,-4 3-11 16,-2-3-6-16,-1 2 4 16,-5 1 0-16,-1 3 11 15,-2-2-14-15,0-4-9 16,0 2 16-16,0-5-8 16,-1 0-6-16,-1 3 0 15,-1-4 0-15,-5-1-3 16,-5-1 0-16,-8 0 1 15,-1-1-1-15,-2 0 6 16,1-5-8-16,-1-1 9 16,1-1-7-16,-2-2 20 15,2-1-20-15,-4 0 19 0,-7-1-18 16,-7 1 0-16,-4-1 15 16,-4-5-16-16,-6 2 6 15,-5-4 21-15,-4-1-11 16,0 0-15-16,2 0 39 15,6 0-25-15,3 0-13 16,1 0 12-16,2 0-14 16,3 0 17-16,-1-3-17 15,-3 0 0-15,4-2 2 16,2-1 1-16,1 2-1 0,2-1 2 16,-1 0-4-16,7-1 11 15,5-2-11-15,9-1 7 16,7 1 8-16,2 1-15 15,4 2 0-15,1-2 2 16,2 2-2-16,0-1-5 16,4 0-9-16,0-2 3 15,4 1 7-15,5-1 8 16,5 0 4-16,7 2 4 16,3-3-8-16,5 1 2 15,0-5 1-15,-1-4-14 16,1-3 0-16,-2-4-1 15,2 1 8-15,-3-3 1 16,3 2 2-16,-1 2 6 16,1 3-8-16,0 4-1 0,0 2 5 15,2 1-5-15,2 6 0 16,1-1 3-16,-1 5-2 16,2 0 4-16,0 2-5 15,0 0 5-15,0-1 0 16,0 1-5-16,0 0 5 15,0 0-3-15,0 0-1 16,0 0-1-16,0 0 2 16,0 0-2-16,0 0 0 15,0 0-11-15,0 0-21 16,0 0-26-16,-1 0-55 16,-6 5-39-16,-2 7-72 0,-1 0 93 15,1-7-202 1</inkml:trace>
  <inkml:trace contextRef="#ctx0" brushRef="#br1" timeOffset="325559.0025">21079 12945 586 0,'0'0'23'0,"0"0"42"15,0 0-61-15,0 0 10 16,7-79 3-16,2 58 5 15,2 0 35-15,2-3-36 16,3-4-11-16,7-1-3 16,2-2-6-16,3-8-1 15,2 0-1-15,-2 1-1 16,1 6 2-16,-4 4 6 0,-1 7-5 16,-3 6-1-16,0 4 0 15,-6 7 0-15,-1 4 0 16,-3 0-6-16,0 4 1 15,0 16-2-15,-2 8-10 16,2 9 10-16,2 10 1 16,1 0 6-16,4 1-8 15,1-2-19-15,5-4-54 16,1-7-93-16,-1-10-118 16</inkml:trace>
  <inkml:trace contextRef="#ctx0" brushRef="#br1" timeOffset="328612.9721">25600 11405 383 0,'0'0'33'0,"0"0"-15"15,0 0 96-15,0 0-75 16,0 0 2-16,0 0-9 16,0 0 45-16,-83-55-65 15,69 47-7-15,3 4 27 16,1 1-14-16,2 3-13 15,4 0-5-15,-4 0 0 16,-3 0-5-16,-11 7 3 16,-12 12-2-16,-6 3-11 15,-6 5 12-15,0-2 3 16,4 1 1-16,-4-4-1 16,5-2 0-16,2-2-3 0,1 0-6 15,8-4 9-15,4 0 8 16,4 1-6-16,3-1-2 15,2 3 0-15,-1 3-3 16,2 6 0-16,0 3 1 16,-1 5 2-16,4 4-9 15,-1 4 7-15,-2 3 4 16,-2 2-1-16,2-2-1 16,-4-3 0-16,2-1 5 15,1-7-4-15,0-3-1 16,2-4 2-16,5-4 3 15,-1-5-4-15,7-1-2 0,4 0-2 16,0 3 2-16,0 1-6 16,15 9 6-16,6 1 2 15,16 3 5-15,8-3-6 16,16 4 4-16,12-1-4 16,9 1-21-16,12 2 12 15,9-2-5-15,1-1-75 16,3-4 53-16,-2 0-174 15,1-5-26-15</inkml:trace>
  <inkml:trace contextRef="#ctx0" brushRef="#br1" timeOffset="329489.9499">28466 11500 313 0,'0'0'0'0,"0"0"0"16,87 39 18-16,-48-21 0 15,1 4-2-15,-2 4 17 16,1 2 41-16,0 7-27 16,-3 2 9-16,-4 5-27 15,-7 3-18-15,-9 2-3 16,-8 1-4-16,-8 2-4 15,-2 3 22-15,-20 1-12 16,-9 2 13-16,-7 4 5 16,-6 3-14-16,0 0 1 15,-5 1 1-15,1 0 13 16,-2-3-16-16,-2 2-12 0,-1-1-1 16,-5-5 0-1,-3-5-4-15,-4-6-1 0,-4-4-22 16,-5 0-70-16,-6-2-59 15,-8-11-200-15</inkml:trace>
  <inkml:trace contextRef="#ctx0" brushRef="#br1" timeOffset="332617.6925">4961 12509 352 0,'0'0'1'15,"0"0"78"-15,0 0-18 0,0 0-32 16,0 0 2-16,0 0 27 16,0 0 5-16,0 0-15 15,-8 0-20-15,8 0-17 16,0 0-11-16,0 0-7 15,6 0 5-15,9 0 2 16,13 0 0-16,5 0 4 16,3 0-3-16,3 0 6 15,-1 2-7-15,-2-1 1 16,-3 1 3-16,-3-2-1 16,3 0-3-16,-3 0-1 15,-4-10-7-15,-3 1 2 16,-10 5-14-16,-7 2-30 15,-4 2-97-15,-2 0-81 0</inkml:trace>
  <inkml:trace contextRef="#ctx0" brushRef="#br1" timeOffset="337326.5471">8776 13721 574 0,'0'0'65'0,"0"0"-32"16,0 0-32-16,0 0 0 15,0 0 3-15,0 0 0 16,0 0 11-16,5 0 7 16,15 0-11-16,9 0 4 15,2 0-8-15,8 0-7 16,5 0 10-16,6 0 1 15,11 0-9-15,7 0 9 16,7 0-8-16,10 0 10 16,0 0-10-16,6 0 0 15,3 0-3-15,3-3 0 0,2 1 0 16,1-3 0 0,-1 1 6-16,-5 1-4 0,-3 0-2 15,-3-1 2-15,-5-3 4 16,-3-3-6-16,-4 0 0 15,-3-5 13-15,-3 3 1 16,-4-2-1-16,-2-1 5 16,-10 2-10-16,-5 0 7 15,-4 4-9-15,-5 1 5 16,-7 3-8-16,-8 1-2 16,-2 0 4-16,-6 0-5 15,-3 4-6-15,1-3 6 0,-3 3 4 16,1-2 0-1,-4 1-1-15,-3-2-2 0,-1 2-1 16,2 1 0-16,-1-2 0 16,1 2 1-16,-2 0-1 15,1 0 0-15,-2 0-3 16,-1 0-12-16,0 0-69 16,2 0-15-16,-5 0-113 15</inkml:trace>
  <inkml:trace contextRef="#ctx0" brushRef="#br1" timeOffset="341517.2521">12216 15741 551 0,'0'0'24'15,"0"0"-22"-15,0 0-2 0,0 0-1 16,0 0 1-16,0 0 7 16,0 0 6-16,13 0 0 15,-1 0-12-15,4 0 10 16,1-3-3-16,8 3-5 16,2-4 3-16,0 2 1 15,3-1 14-15,-1 3-17 16,3 0-2-16,1-2 0 15,0-1-2-15,2-2 0 16,4 2 1-16,-2-1 2 16,1 4-2-16,-2 0-1 15,-2 0-5-15,3 0 5 0,3 0-3 16,5 0 1 0,6 3 0-16,7-3-2 0,3 0-3 15,3 0 7-15,2 0-13 16,4 0 0-16,-8 0 3 15,-2 0 7-15,-4-3 2 16,-1-1-9-16,0 0 8 16,-2-2 0-16,-5 3 3 15,1-1-1-15,-4 3 12 16,3-1-7-16,3 1 6 16,0 0 1-16,4-1 9 15,3-1-7-15,0 1-8 16,-3-4-4-16,-1 1 1 15,-6-1-3-15,-4-2 22 16,-3 3-14-16,-1-2-3 16,-6 2 2-16,2 1 3 15,-6 0-2-15,-8 1-5 0,-4 0-2 16,-7 3 1-16,-5 0 4 16,-4 0-4-16,0 0-2 15,-2 0 0-15,0 0 0 16,0 0 0-16,0 0-7 15,0 0-9-15,0 0 3 16,0 0-33-16,-4 0-134 16,-8 5 49-16</inkml:trace>
  <inkml:trace contextRef="#ctx0" brushRef="#br1" timeOffset="345314.59">7562 15840 607 0,'0'0'2'0,"0"0"37"16,0 0-27-16,0 0-12 15,0 0 0-15,0 0 3 16,0 0 5-16,-17 0-7 16,23 0 12-16,11 3-12 15,11 4 21-15,7 0-11 16,5 2-4-16,3 2 0 16,5-2-2-16,-3-1-4 15,1 2 0-15,-3 0-1 16,3-1 8-16,1-2-4 15,2-3-4-15,0-2 0 16,0-2-6-16,-10 0 6 16,-6 0-4-16,-11 0-8 15,-7 0 4-15,-6 0-32 16,-3 4-40-16,-6 5-122 16,0-2-63-16</inkml:trace>
  <inkml:trace contextRef="#ctx0" brushRef="#br1" timeOffset="356163.3872">2477 16241 485 0,'0'0'70'16,"0"0"-32"-16,0 0 7 0,0 0-8 16,0 0-34-16,0 0 14 15,0 0-13-15,0 0-4 16,-25-8 8-16,25 8-8 15,0 0 0-15,0 0 0 16,0 0-3-16,0 0-8 16,6 0 5-16,7 4 0 15,8 2 6-15,6 1 6 16,7-1-4-16,2-2 12 16,4-1-7-16,-4-3-1 15,3 0 2-15,-3 0-5 16,-6 0 0-16,-4 0-2 0,-3 0 1 15,-8-4-2 1,-5-1-2-16,-1 3-15 0,-3 0-22 16,-1 1-33-16,-5-2-84 15,0-2-36-15</inkml:trace>
  <inkml:trace contextRef="#ctx0" brushRef="#br1" timeOffset="356462.2874">2702 16145 499 0,'0'0'67'15,"0"0"-45"-15,0 0-22 16,0 0-59-16,0 0 35 16,0 0 24-16,68-12 4 0,-40 12 2 15,2 0-2-15,1 5-1 16,-1 11 9-16,1 5-5 15,-4 3-4-15,-3 4 4 16,-6 4-5-16,-5 2-2 16,-8 6 12-16,-5 2-3 15,0 5 0-15,-11 0-9 16,-4-2 0-16,3-3-8 16,-1 0-1-16,4 0-52 15,6-2-15-15,3-4-117 16</inkml:trace>
  <inkml:trace contextRef="#ctx0" brushRef="#br1" timeOffset="358488.7824">8949 16799 334 0,'0'0'114'0,"0"0"-96"15,0 0-18-15,0 0-10 16,0 0 10-16,0 0 42 15,-5 0 27-15,5 0-30 16,0 0-35-16,0 0 10 16,0 0-14-16,0 2 0 15,2 0 7-15,9 3 1 16,1-2-8-16,4 2 5 0,3-1 1 16,4 1 9-1,2 2-2-15,5-3 10 0,3 1-16 16,1-4-6-16,9 1 9 15,2-2 20-15,6 0-17 16,-1 3-8-16,-2 2-5 16,3-3 10-16,-5 2-11 15,0-4 2-15,-2 3-1 16,0-3 8-16,0 0-8 16,0 0 9-16,-2 0-6 15,0 0-2-15,-8 0-1 16,-3-4 6-16,-6 2-13 15,-5-1 10-15,-4 3-3 16,-3 0 4-16,-6 0 2 0,-2-3 0 16,-1 1-6-16,-4 2 0 15,0 0 1-15,0 0-1 16,0 0-1-16,0 0-1 16,0 0-2-16,0 0-13 15,0 0-23-15,3 0-28 16,4 8 14-16,1 3-84 15,5 1-63-15</inkml:trace>
  <inkml:trace contextRef="#ctx0" brushRef="#br1" timeOffset="359486.429">11380 16857 441 0,'0'0'122'0,"0"0"-115"16,0 0-5-16,0 0-1 15,0 0 0-15,0 0 35 16,38 7 16-16,-18-5-18 16,7-2 8-16,8 0-16 15,2 0-10-15,9 3-7 16,-1-3 3-16,7 0-4 16,-1 3-5-16,3-3 1 0,-1 2-3 15,1-1 0 1,-3-1 8-16,-2 2-9 0,0-2 0 15,-6 0 0-15,-2 0 0 16,-1 0 2-16,-6 0-2 16,-4 0 0-16,-3 0 2 15,-6 0-2-15,-5 0 0 16,-7 0 2-16,-3 0-4 16,-3 0-15-16,-3 0-9 15,0 0-41-15,0 0-17 16,-10 2-22-16,-8 2-47 15,-6-4-212-15</inkml:trace>
  <inkml:trace contextRef="#ctx0" brushRef="#br1" timeOffset="359814.5729">11834 16911 522 0,'0'0'0'15,"0"0"-284"-15,0 0 182 16,0 0 72-16,82 18 30 0,-58-17 137 16,3-1 17-16,4 0-71 15,6 0-37-15,6 1-21 16,2-1-15-16,6 2-6 15,2-2 3-15,0 0-5 16,-2 0 0-16,-2 0-2 16,-7 0 5-16,-1 0-5 15,-5 0 0-15,-5 0-8 16,-2 0-51-16,-11 0-48 16,-7 0-96-16</inkml:trace>
  <inkml:trace contextRef="#ctx0" brushRef="#br1" timeOffset="361382.7208">17448 16579 30 0,'0'0'109'0,"0"0"6"15,0 0-48-15,0 0-25 0,0 0-31 16,0 0-6-16,0 22 30 16,2-13-9-16,4-1-8 15,0 1 16-15,0 0 16 16,2-2-15-16,0 1 1 16,4 2-34-16,3-1 5 15,3 0 0-15,3 2 6 16,2-4 1-16,6 3-10 15,2-1 32-15,6 1-22 16,11 0 16-16,6 1-10 16,7-1 0-16,7 1-9 15,1 0-5-15,3-1-2 16,5-1 3-16,0-2-7 16,-2-4 10-16,-7 0-3 0,-9-3-5 15,-8 0 21-15,-8 0-9 16,-8 0-9-16,-5 0 14 15,-8 0 3-15,-6 0 5 16,-5 0-6-16,-5 0-12 16,-5 0 9-16,1 0-8 15,-2 0-1-15,0 0 0 16,0 0-9-16,0 0 1 16,0 0-1-16,0 0 5 15,0 0-5-15,0 0-11 16,0 0-17-16,0 0-13 0,0 0-35 15,0 0-1 1,3 0-61-16,1 0-134 0</inkml:trace>
  <inkml:trace contextRef="#ctx0" brushRef="#br1" timeOffset="367368.9956">25547 14699 617 0,'0'0'43'0,"0"0"60"0,0 0-63 16,0 0-34-16,0 0-6 16,0 0 0-16,-5 101 18 15,-6-34 12-15,0 9-4 16,0 3 18-16,3-3-32 16,5-4-1-16,3-10-3 15,0-15-8-15,0-18 5 16,2-14-5-16,-1-11-2 15,1-4 2-15,-2-4 14 16,3-31 55-16,3-17-49 16,1-21-20-16,2-12 0 15,-3-6 3-15,0 1-2 0,0 8-1 16,-2 13 1 0,2 14 4-16,2 16-1 15,4 13-3-15,0 9-2 0,0 7-5 16,4 6-1-16,5 4-1 15,1 0 4-15,8 18 4 16,-3 14-6-16,-5 10-6 16,-7 12 12-16,-7 9 8 15,-8-1-3-15,0-3-2 16,-5-8 0-16,-8-10 0 16,-2-4-3-16,-8-7-11 15,1 2-5-15,-6-4-65 16,-3-6-12-16,-1-8-63 15,5-14-84-15,8 0-116 16</inkml:trace>
  <inkml:trace contextRef="#ctx0" brushRef="#br1" timeOffset="367497.5462">25520 15112 287 0,'0'0'179'0,"0"0"-55"0,0 0-28 16,0 0-18-16,0 0-31 16,0 0-21-16,2-24-20 15,19 24-3-15,13 7-6 16,10 4-32-16,2-1-114 15,-2-9-510-15</inkml:trace>
  <inkml:trace contextRef="#ctx0" brushRef="#br1" timeOffset="367981.9515">26040 15361 884 0,'0'0'24'16,"0"0"-24"-16,0 0-17 16,0 0 17-16,-2-76 5 15,17 36 34-15,7-4 15 16,5-3-30-16,5-6-21 16,0-1 7-16,0-5-4 15,-2 0 0-15,-5 2 1 16,-3 10-6-16,-4 12 6 15,-5 15 2-15,-6 13-9 0,-1 7 0 16,0 11 0-16,1 24-17 16,0 18 2-16,-4 6 15 15,-1 2 10-15,2-9-7 16,4-8-3-16,4-13-1 16,0-8 1-16,0-10 8 15,-1-5-8-15,2-8-4 16,7-2 4-16,12-28 14 15,8-13-2-15,9-18-12 16,-2-11 3-16,-6-1 4 16,-11 8-2-16,-9 12 11 15,-6 16-2-15,-8 18 8 16,-1 10-17-16,-4 7-5 0,1 2-10 16,0 1-41-16,1 19-52 15,2 13 39-15,3 14-12 16,4-1-97-16,9-5-152 15</inkml:trace>
  <inkml:trace contextRef="#ctx0" brushRef="#br1" timeOffset="368304.826">27012 14791 757 0,'0'0'76'16,"0"0"-25"-16,0 0-51 16,0 0-1-16,0 72 1 15,0-19 76-15,0 4-44 16,-4 4-7-16,-5 2-10 15,-2-1-9-15,-2-5-4 16,0-7-2-16,5-11-17 16,5-12-37-16,3-15-31 15,0-12-34-15,17-6 19 0,14-32-28 16,7-19-359-16</inkml:trace>
  <inkml:trace contextRef="#ctx0" brushRef="#br1" timeOffset="368588.7164">27190 14923 678 0,'0'0'44'15,"0"0"72"-15,0 0-116 16,0 0 1-16,0 0-1 16,0 0 13-16,28 78-2 15,-25-47 7-15,-2-2-18 16,-1-2 7-16,-4 1-5 16,-20 0 1-16,-6-2 11 15,-1-2-5-15,4-5-3 16,9-8 13-16,12-5-8 15,5-6-11-15,1 0 8 0,0 0 6 16,6 0-6-16,18 0 2 16,7 0-6-16,6 0 7 15,3 0-11-15,-2 0 0 16,1 10 3-16,2 1-3 16,0 1-37-16,-3 1-55 15,-2-7-94-15,-4-6-405 16</inkml:trace>
  <inkml:trace contextRef="#ctx0" brushRef="#br1" timeOffset="368948.9378">27633 14958 804 0,'0'0'0'0,"0"0"-10"15,0 0 5-15,0 0 3 16,0 0 4-16,0 0 14 16,14 56 33-16,-3-7-10 15,-2 9-6-15,3 0-6 16,1-1-14-16,7-11-6 16,3-8-1-16,6-11-2 15,5-11 2-15,4-10 1 16,6-6 22-16,6-17-7 15,0-17-8-15,-3-12-3 16,-8-7-10-16,-9-3 11 0,-4 5-12 16,-7 9 8-16,-3 9-7 15,-6 13-1-15,-6 8-23 16,2 12-47-16,3 0-86 16,0 15-177-16,-3 10-72 15</inkml:trace>
  <inkml:trace contextRef="#ctx0" brushRef="#br1" timeOffset="369610.0698">28576 14887 792 0,'0'0'25'15,"0"0"-25"-15,0 0 3 16,0 0-3-16,8 101 4 16,-3-52 45-16,1 5-9 15,-3 3-12-15,-2-1 3 0,1-3-25 16,-2-5 8-1,0-12-1-15,0-8-5 0,0-14-7 16,0-8 1-16,0-4 2 16,0-2 17-16,0-11 37 15,0-22-7-15,0-18-51 16,3-12 0-16,4-2-2 16,2 3 7-16,2 10-1 15,3 12-4-15,3 9-7 16,-1 9-12-16,2 3 9 15,6 3-7-15,3 2 8 16,6 1-8-16,3-2 8 16,-2 3 1-16,-1 1 2 15,-8 0-3-15,-7 7 3 0,-9 1 4 16,-5 3-6 0,-4 0-5-16,0 7-27 0,0 12 22 15,-15 6 8-15,-4 6 10 16,-1 5 0-16,1-2 9 15,1 0-9-15,8-5 0 16,4-7 1-16,3-5-1 16,3-5 0-16,0 0 0 15,0-4 4-15,4-2 0 16,19 2 6-16,8-3 11 16,12 1 5-16,8-2-20 15,-2 1-6-15,2 2-17 16,-11 3-68-16,-10 4-63 15,-15 2-170-15</inkml:trace>
  <inkml:trace contextRef="#ctx0" brushRef="#br1" timeOffset="370592.3075">24836 16946 797 0,'0'0'74'15,"0"0"-74"-15,0 0 1 16,0 0-1-16,0 0 33 16,0 0 41-16,2-2-1 15,14-20-9-15,6-8-46 16,11-10-15-16,3-9-2 15,1-2 0-15,-1-4 0 16,-2 1 8-16,-1 2-9 0,-4 12-9 16,-9 12 9-16,-6 13-2 15,-7 11 2-15,-2 4-18 16,1 4-24-16,-2 20-5 16,4 10 41-16,-7 8 5 15,2 3 2-15,0-8 4 16,1-6-5-16,5-8 2 15,-1-10-2-15,2-7 0 16,-4-4 0-16,2-2 3 16,8 0 14-16,11-17 13 0,13-15-17 15,8-8-6 1,6-7-7-16,-7-1-15 0,-5 9-34 16,-7 14-35-16,-9 19-16 15,-6 6 0-15,-13 13-187 16</inkml:trace>
  <inkml:trace contextRef="#ctx0" brushRef="#br1" timeOffset="371542.9212">25664 16900 786 0,'0'0'15'15,"0"0"-15"-15,0 0-7 0,0 0-2 16,0 0 3-16,0 0 12 16,-93-5 39-16,71 27-35 15,3 8 11-15,5 3-11 16,5-1-10-16,8 1 11 16,1-6-10-16,0-5 0 15,16-4 3-15,8-7-4 16,6-5 3-16,4-6-3 15,3 0 11-15,1-14-11 16,-7-11-6-16,-6-3 4 16,-13 2-33-16,-10 2 7 15,-2 9 9-15,-2 2-18 0,-8 7 8 16,-2 6 2-16,-3 0 27 16,4 0-1-16,0 14 1 15,5 0-10-15,4 2 10 16,2-2 0-16,3 0 0 15,18-2 29-15,7-1-9 16,5-7 9-16,5-4-14 16,5 0-4-16,0-12 21 15,4-11-19-15,2-3 12 16,1-3-24-16,-2-8 17 16,1-1 8-16,-3-5-22 15,-8-3 0-15,-6 0 4 16,-5-1-3-16,-9 7-4 15,-3 6-1-15,-6 9 5 16,-3 9 2-16,0 4-1 0,-3 7-6 16,-3 2 1-16,0 3-1 15,0 0-12-15,0 0-4 16,0 9-5-16,-9 16 20 16,-7 9 1-16,-5 9 3 15,3 0 0-15,0 4-6 16,7-2 8-16,3 0-4 15,5-4 0-15,3-5 8 16,0-5-1-16,7-6-6 16,12-7-2-16,5-3 10 0,6-8 2 15,7-7 1 1,8 0-6-16,0-6 16 0,2-14-21 16,-3-2 5-16,-7-2-6 15,-7 4 1-15,-5 0-1 16,-11 4 6-16,-7 1-7 15,-7 2-1-15,0 4 1 16,0 3-7-16,0 4 0 16,0 2-19-16,-4 0 10 15,-2 0-3-15,0 0 9 16,0 9 7-16,3 3 0 16,1 3 0-16,2 4 1 15,0 1-6-15,0 2 8 16,5 1 10-16,7-5-8 15,4 1 5-15,3-3-2 0,1-5-5 16,4-5 10-16,3-6-4 16,4 0 5-16,0-9-11 15,1-18-68-15,-9-7-131 16</inkml:trace>
  <inkml:trace contextRef="#ctx0" brushRef="#br1" timeOffset="372015.2658">26724 17154 489 0,'0'0'73'0,"0"0"-48"15,0 0-4-15,0 0 83 0,0 0 1 16,0 0-19-16,8 2-41 16,-2-2-12-16,1 0-12 15,2-7-16-15,3 0 2 16,-1-3 0-16,5 1 1 16,2-8-4-16,3-2-4 15,1-3 0-15,-1-4-5 16,3-1-1-16,-5 2-30 15,-5 8 1-15,-4 5 1 16,-6 8-41-16,-2 3-45 16,-2 1-163-16</inkml:trace>
  <inkml:trace contextRef="#ctx0" brushRef="#br1" timeOffset="372791.652">26847 17073 609 0,'0'0'128'0,"0"0"-87"15,0 0-26-15,0 0-3 16,0 0 4-16,37-92 38 16,-18 67-10-16,7-4-26 15,2 0-15-15,8-3 3 16,-3 4-5-16,-3 9-1 16,-7 8-1-16,-7 8 0 15,-5 3-4-15,1 3-8 16,-2 22 11-16,-7 8-10 15,-3 9 11-15,0 3 1 16,-3 0 4-16,-7-3-2 0,4-6 4 16,2-9-4-16,2-12 7 15,2-8-18-15,0-6 4 16,0-1-35-16,6-13 28 16,19-18-1-16,5-6-62 15,2 1 33-15,-7 8 41 16,-4 14 1-16,-6 5 48 15,1 9 5-15,5 0-40 16,6 0-13-16,6 12-8 16,8 12 6-16,4 2-16 0,6-3-64 15,-5-10-368 1</inkml:trace>
  <inkml:trace contextRef="#ctx0" brushRef="#br1" timeOffset="374089.0088">24790 17611 872 0,'0'0'76'0,"0"0"-20"15,0 0-56-15,0 0-2 0,0 0-7 16,0 0 9-16,29 74 19 16,-23-32 1-16,-1 7-5 15,1-1-7-15,-1-3-7 16,2-5 4-16,0-4-1 16,-2-11-1-16,-2-6 0 15,-2-10-2-15,-1-3 1 16,0-6-2-16,0 0 0 15,0 0 10-15,2-25-3 16,2-12-7-16,5-17-20 16,3-5 0-16,6-7 14 15,-2 7-7-15,5 3 10 0,-1 12 3 16,-1 10 0 0,2 12 2-16,-1 8 0 0,2 9 0 15,0 5-4-15,2 0-1 16,-1 0 1-16,0 16-1 15,1 9-3-15,-6 6 6 16,-5 2-2-16,-5-2 1 16,-8-2-2-16,0-3 0 15,-2-3 3-15,-10-5 0 16,-2 1 3-16,2-8-3 16,2-2-30-16,2-2-65 15,6-4-35-15,2-3-187 16</inkml:trace>
  <inkml:trace contextRef="#ctx0" brushRef="#br1" timeOffset="375534.3971">25158 17919 565 0,'0'0'160'0,"0"0"-137"16,0 0-16-16,0 0 17 15,0 0 54-15,0 0-2 16,96 17-17-16,-53-17-36 15,8-15-9-15,-1-1-6 16,-3-2-6-16,-4 0 3 16,-8-2-4-16,-8 0 7 0,-7 2-8 15,-10 2-9 1,-5 2 5-16,-5 4-9 0,0 3 2 16,0 6-4-16,-3 1-6 15,-8 0 10-15,1 13 2 16,-2 5 9-16,2 1-4 15,8 3 0-15,2-4 0 16,0-1 4-16,5-1 2 16,8-3 2-16,3-3 9 15,7 0-7-15,4-4 6 16,5-6 1-16,3 0-5 16,-2 0 3-16,1-4-6 15,-4-5 5-15,-5-1-10 16,-3 0 8-16,-7 5-8 15,-4 0 0-15,-7 5 0 16,-4 0 0-16,0 0-6 0,0 0-6 16,0 0 4-16,0 0-8 15,0 0 12-15,0 4 4 16,0 5 1-16,9 2 0 16,4 2-2-16,6-1-2 15,3-4 3-15,5-2 0 16,2-3 4-16,3-3-2 15,-1 0 4-15,-1-3-6 16,0-11 4-16,-5-2-4 16,-1-4 0-16,-6-2-1 15,-2-2 1-15,-2 4-1 0,-4 1-1 16,-1 8 4-16,-4 5 0 16,-4 6-2-16,-1 0-7 15,0 0-15-15,0 17 12 16,-4 3 9-16,-10 8 1 15,1 0 14-15,-2 1 5 16,4-5-15-16,1 2 4 16,-2-7-1-16,3-3-7 15,0-5 0-15,4-4 0 16,0-5-5-16,3 1 4 16,2-3-12-16,0 0 5 15,0 0-5-15,0-3-13 16,3-7-64-16,12 0 74 0,4 1 16 15,1 2 4 1,4 0 6-16,3 0 8 0,2 2 11 16,1-5 0-16,2 0 2 15,-1 1-3-15,2-2-4 16,1-5-10-16,0-1 5 16,-2-1-18-16,-4-3 6 15,-3-2 0-15,-5 4-7 16,-7 3 3-16,-7 7-1 15,-3 4-2-15,-3 5-17 16,0 0-2-16,0 2-28 16,-9 14 23-16,-9 9 24 15,-1 3 4-15,1-2 5 0,9-5-3 16,5-5-5-16,4-6-1 16,0-4 0-16,0-1 0 15,1-5-1-15,13 0 1 16,6 0 7-16,6 0 4 15,3-11 1-15,1-2-11 16,-3 3 3-16,-6 0-3 16,-4 3 3-16,-7 0-4 15,-1 4 1-15,-5 2-1 16,-2 0 2-16,-2 1-2 16,0 0 2-16,0 0-2 15,0 0 0-15,0 0 2 16,0 0-2-16,0 0 0 15,0 0-3-15,0 0 3 0,0 0-8 16,0 0 5-16,0 12 2 16,0 2 1-16,3 2 0 15,3-5 0-15,3-1-4 16,3-5-1-16,0-5 5 16,4 0 5-16,-1 0-4 15,1-5 5-15,-1-6 0 16,2-2-1-16,-4 3-5 15,-1-2 6-15,2 4 3 16,-7 0-9-16,2 4-3 16,-2 0 3-16,-2 1-12 15,-1 1-10-15,-1-1 10 0,-1 1 7 16,2-4 3-16,1 0 0 16,-2-2 2-16,1 1 3 15,-2-3 9-15,2 3-9 16,-2-2 10-16,1 5-1 15,-2-2-12-15,-1-1-3 16,0 7-8-16,0-3-22 16,0 3-61-16,0 0-94 15,-7 0-365-15</inkml:trace>
  <inkml:trace contextRef="#ctx0" brushRef="#br1" timeOffset="375961.2969">26721 17936 433 0,'0'0'197'0,"0"0"-119"15,0 0-36-15,0 0-29 16,0 0 29-16,0 0 23 16,73-83-25-16,-55 59-18 0,2-3-13 15,-1-1 7-15,-2-2 16 16,2 2-9-16,-3 6-2 16,1 2-4-16,-5 11-10 15,-6-1 11-15,-2 9-7 16,-3 1-11-16,-1 0 0 15,2 0-14-15,-2 11-3 16,0 8 16-16,0 6 1 16,0 6 1-16,-7-5-1 15,-7 2 5-15,-5-3-10 16,1 0-26-16,0-8-44 16,3-4-40-16,8-9-41 15,7-4-98-15,0-9-134 16</inkml:trace>
  <inkml:trace contextRef="#ctx0" brushRef="#br1" timeOffset="376066.758">26978 17811 663 0,'0'0'142'0,"0"0"-95"0,0 0-42 15,0 0-5-15,0 0-4 16,81-1-95-16,-81 1-502 16</inkml:trace>
  <inkml:trace contextRef="#ctx0" brushRef="#br1" timeOffset="377573.2116">25528 14180 778 0,'0'0'16'15,"0"0"-15"-15,0 0-1 16,0 0-45-16,0 0 17 15,0 0 28-15,0 0 9 16,19 4-2-16,-1 0 7 16,3 5-11-16,4 3 11 15,5 3-6-15,3 2-8 16,1 4-6-16,-1 0-47 16,-3-4-117-16,-5-7-336 0</inkml:trace>
  <inkml:trace contextRef="#ctx0" brushRef="#br1" timeOffset="378041.6298">26356 14333 659 0,'0'0'73'16,"0"0"-65"-16,0 0-8 15,0 0 0-15,0 0-7 0,0 0 14 16,33 33 18-16,-6-25-25 15,2-2 13-15,1 0-12 16,0-1 3-16,0 1-4 16,-2 1-36-16,-3 0-49 15,-4-4-168-15</inkml:trace>
  <inkml:trace contextRef="#ctx0" brushRef="#br1" timeOffset="378545.0092">27040 14493 59 0,'0'0'534'0,"0"0"-406"15,0 0-77-15,0 0-48 0,0 0 7 16,0 0 6-1,16 0-12-15,9 0 8 0,2 0-7 16,-1 0 0-16,-3 2-10 16,-4 3-13-16,1 0-25 15,-5-1-49-15,-1-4-136 16</inkml:trace>
  <inkml:trace contextRef="#ctx0" brushRef="#br1" timeOffset="379094.4615">27757 14633 687 0,'0'0'25'16,"0"0"36"-16,0 0-61 15,0 0-12-15,0 0-1 0,0 0 13 16,82-1 4 0,-60 1-4-16,3 0-11 0,2 0-24 15,-1 2-77-15,-1 1-120 16</inkml:trace>
  <inkml:trace contextRef="#ctx0" brushRef="#br1" timeOffset="379527.2472">28792 14576 266 0,'0'0'514'15,"0"0"-416"-15,0 0-85 0,0 0-11 16,0 0-3-16,0 0 1 15,44-4-3-15,-21 4 2 16,-1 0-43-16,4 0-5 16,-4 4-40-16,-3 3-152 15</inkml:trace>
  <inkml:trace contextRef="#ctx0" brushRef="#br1" timeOffset="380261.0407">25406 16119 880 0,'0'0'39'16,"0"0"-39"-16,0 0-23 15,0 0-64-15,0 0 7 16,0 0-7-16,45 0-189 16</inkml:trace>
  <inkml:trace contextRef="#ctx0" brushRef="#br1" timeOffset="380630.8193">25923 16266 725 0,'0'0'29'16,"0"0"-29"-16,0 0 6 0,0 0 6 15,0 0-12-15,0 0 5 16,0-10-5-16,0 10-60 15,6 8-15-15,6 5-40 16,0-7-171-16</inkml:trace>
  <inkml:trace contextRef="#ctx0" brushRef="#br1" timeOffset="380901.5065">26427 16252 763 0,'0'0'17'15,"0"0"-17"-15,0 0-144 16,0 0 36-16,0 0 73 16,0 0-25-16,50 0-122 15</inkml:trace>
  <inkml:trace contextRef="#ctx0" brushRef="#br1" timeOffset="381096.5534">27075 16273 421 0,'0'0'0'0</inkml:trace>
  <inkml:trace contextRef="#ctx0" brushRef="#br1" timeOffset="381929.9707">29567 15120 481 0,'0'0'45'0,"0"0"-27"16,0 0 45-16,82 23-14 16,-59-22 28-16,1-1-35 15,-2 0 11-15,0 0-7 16,1 0-23-16,2 0-5 0,-3 0-9 15,1 0-3-15,-7 0-1 16,-4 0-3-16,-6 0-4 16,-4 0-1-16,-2-1-20 15,0-2-35-15,-2-2-52 16,-19-5-93-16</inkml:trace>
  <inkml:trace contextRef="#ctx0" brushRef="#br1" timeOffset="382152.0163">29719 14998 119 0,'0'0'457'0,"0"0"-410"15,0 0-47-15,0 0 0 16,85 47 1-16,-55-23 0 16,-2 4 2-16,-1 0 12 0,-6 5-3 15,-3-1 5-15,-7 1-9 16,-11-2 7-16,0 0-11 15,-9 2 1-15,-23-1-8 16,-8 1 3-16,-14 3-34 16,-4 0-44-16,0-1-139 15</inkml:trace>
  <inkml:trace contextRef="#ctx0" brushRef="#br1" timeOffset="382863.1938">28493 16675 474 0,'0'0'66'16,"0"0"-66"-16,0 0-45 16,0 0-8-16,0 0 52 15,0 0 2-15,-13 8 12 16,13-6 11-16,0 0 23 15,0-2 38-15,21 0-2 16,10 0-4-16,14 0-13 16,9-2-22-16,4-6-10 15,3 1-27-15,2-1 7 16,-4 2-10-16,-5-1-4 16,-11 2 0-16,-11 4 4 0,-13-1-4 15,-10 2-19-15,-9 0-49 16,-2 0-64-16,-26 7-3 15,-12 4-35-15</inkml:trace>
  <inkml:trace contextRef="#ctx0" brushRef="#br1" timeOffset="383279.5797">28869 16449 675 0,'0'0'89'0,"0"0"-48"15,0 0-41-15,0 0 3 16,88 28 13-16,-58-16 2 0,0 3-9 16,-3 1-8-16,-8 1-1 15,-4 7 7-15,-9-1-7 16,-6 5 0-16,-6 3-20 15,-24 3-6-15,-9 5-2 16,-8-3-42-16,-4 3-79 16,2 2-47-16,0-4-123 15</inkml:trace>
  <inkml:trace contextRef="#ctx0" brushRef="#br1" timeOffset="384064.1281">27630 17950 655 0,'0'0'90'0,"0"0"-70"15,0 0-10-15,0 0-6 0,91 0 19 16,-41-5 18-16,5-1-21 16,-1 3-10-16,0-2-2 15,-5 2 1-15,-5 0-7 16,-5-1-2-16,-7-1 1 16,-4 1-1-16,-10-3-22 15,-5-1-10-15,-6-6 4 16,-7-4-28-16,-3-3-79 15,-20-4-35-15,-8 3 5 16,-3 5-8-16,-1 1 173 16,4 6 36-16,10 5 90 15,11 3 23-15,5 2 21 16,5 0-124-16,0 0-46 0,0 5 0 16,18 9 30-16,10 3 45 15,8 0-46-15,7 2-4 16,1-2-12-16,-1-1 7 15,-3-3 2-15,-8-4-20 16,-13 2 3-16,-9-5-5 16,-10 2-6-16,0 4 5 15,-28 2-12-15,-15 6 2 16,-8 0-41-16,-1-6-97 16,8-3-299-16</inkml:trace>
  <inkml:trace contextRef="#ctx0" brushRef="#br1" timeOffset="387547.4591">30173 15322 366 0,'0'0'188'0,"0"0"-97"15,0 0-13-15,0 0-20 16,0 0 15-16,0 0-5 16,0 0-19-16,0 0-22 0,0 0-12 15,0 0-2-15,0 0-10 16,4 0 8-16,11-6-1 15,5-2-1-15,3-9-4 16,3 0 3-16,-2-6-8 16,0-2-4-16,-2-5-3 15,-3 4-7-15,-5 0-9 16,-6 8 3-16,-3 9-5 16,-3 4 15-16,-2 5-31 15,0 0-66-15,0 12 51 16,-9 7 45-16,0 1 11 15,-2 1-2-15,1-1 4 16,4-3-1-16,3-2-1 16,2-3-3-16,1-1-15 0,0 0-79 15,0-5-98-15,0-3-156 16</inkml:trace>
  <inkml:trace contextRef="#ctx0" brushRef="#br1" timeOffset="387964.7242">30550 15159 159 0,'0'0'207'0,"0"0"-207"16,0 0-2-16,0 0-12 15,0 0-17-15,0 0-83 16</inkml:trace>
  <inkml:trace contextRef="#ctx0" brushRef="#br1" timeOffset="388489.7684">30237 15374 590 0,'0'0'105'15,"0"0"-91"-15,0 0 11 16,0 0 45-16,0 0 35 16,0 0-29-16,2 1-31 15,14-10-21-15,6-8-23 16,8-3 0-16,0-4 0 16,0-1-1-16,0-1-2 15,-2-2-7-15,-6 2-15 16,-8 9 16-16,-7 7 6 15,-4 7-1-15,-3 3 0 0,0 0-10 16,0 0-10-16,0 17-8 16,-12 8 28-16,-6 7 3 15,-4 3 11-15,1-1-10 16,8-5 9-16,5-5-9 16,7-7-1-16,1-3 0 15,0-4 0-15,0-5 0 16,3-2 8-16,4-3-7 15,5 0 1-15,6 0 10 16,6-6-7-16,4-8-5 16,-1-1-5-16,-3 4 0 15,-3 4-2-15,-5 3 6 16,-5 1-6-16,-5 2-3 0,-3 1 1 16,-3 0-9-16,0 0-15 15,0 0-23-15,0 4-12 16,-11 9-20-16,-10-1-150 15,-1-4-141-15</inkml:trace>
  <inkml:trace contextRef="#ctx0" brushRef="#br1" timeOffset="388766.7131">30283 15379 455 0,'0'0'131'0,"0"0"-58"16,0 0-37-16,0 0 19 16,0 0-10-16,0 0-20 15,33-71-6-15,-21 63-14 16,0 2-5-16,0 0-23 15,-3 4 6-15,-3 2-15 16,-5 0-48-16,-1 0-145 16,0 0-39-16</inkml:trace>
  <inkml:trace contextRef="#ctx0" brushRef="#br1" timeOffset="389511.269">30499 15104 456 0,'0'0'172'0,"0"0"-94"16,0 0-50-16,0 0 3 0,0 0 9 15,0 0-2-15,0 37-18 16,0-8 47-16,0 8-20 16,-3 1-16-16,0 2-1 15,-2-5-15-15,0-3 3 16,2-5-15-16,0-4-2 16,2-5 3-16,-1-5-1 15,1-2-3-15,-1-7 0 16,1-2-7-16,1-2-47 15,0 0-11-15,0 0-1 16,0-16-14-16,0-11-169 16</inkml:trace>
  <inkml:trace contextRef="#ctx0" brushRef="#br1" timeOffset="389736.203">30619 15197 551 0,'0'0'91'0,"0"0"-12"15,0 0-50-15,0 0 19 16,0 0-13-16,0 0 14 16,4-7-24-16,-4 7-25 15,0 0-1-15,0 11-2 16,0 7 3-16,0 0 2 16,0 0 0-16,0-1-2 15,-10-1-34-15,-5-4-13 0,-6 0-40 16,-7-6-45-1,-3-6-122-15</inkml:trace>
  <inkml:trace contextRef="#ctx0" brushRef="#br1" timeOffset="390176.4935">30343 15257 363 0,'0'0'285'15,"0"0"-244"-15,0 0-40 16,0 0-1-16,0 0 40 15,0 0 50-15,6 2-12 16,21-2-40-16,8 0-4 16,6 0-8-16,0-5-14 15,-6-5-10-15,-4 2 4 0,-3 1-2 16,-5 1-4-16,-5 3-4 16,-9 3-17-16,-3 0-34 15,-2 0-1-15,-4 3-11 16,0 7 46-16,0 2-8 15,-6 2 11-15,-6-1 14 16,-1 0 1-16,-7 2 6 16,-3 4 2-16,-6 2 32 15,-4 1-31-15,5 2 9 16,4-5-1-16,9-4-6 16,9-3-4-16,6-6-4 15,0 0-1-15,20-3 1 16,20-3 2-16,9 0 15 0,8 0-16 15,4-10-2 1,-4 0-9-16,-8 7-24 0,-12 3-1 16,-15 0 3-16,-14 10-38 15,-8 14-74-15,-19 8-20 16,-22 4-163-16</inkml:trace>
  <inkml:trace contextRef="#ctx0" brushRef="#br1" timeOffset="390935.8454">31057 14911 665 0,'0'0'80'0,"0"0"-44"16,0 0-36-16,0 0 2 16,-4 72 29-16,-8-30 27 15,-3 4 7-15,-3 9-24 16,0 1-15-16,-3 0-14 0,2-3-7 15,-5-3 2 1,0-3-5-16,2-9-4 0,5-10-17 16,6-12-43-16,8-8-23 15,3-8-37-15,0-8 55 16,4-25-10-16,15-16-374 16</inkml:trace>
  <inkml:trace contextRef="#ctx0" brushRef="#br1" timeOffset="391249.9995">30992 15125 416 0,'0'0'143'0,"0"0"-30"16,0 0-79-16,0 0-13 16,0 0-1-16,0 0 14 0,79 29-23 15,-72-7 11-15,-5 2 2 16,-2 2 4-16,-6-1-26 16,-18-1-1-16,-9 1 0 15,-7 0 10-15,0-6-9 16,5-4 11-16,11-5-12 15,12-8 2-15,9-1-3 16,3-1-18-16,0 0 13 16,11 0 5-16,11 0 11 15,8 0 22-15,4 0-8 16,1 0-10-16,-2 5-6 16,-2 1-1-16,-3 0-8 15,-3 2-1-15,-4 2-1 16,-7 2-36-16,-10 6-56 15,-4 6-31-15,-1-1-46 0,-24 0-271 16</inkml:trace>
  <inkml:trace contextRef="#ctx0" brushRef="#br1" timeOffset="391793.9322">30024 16578 880 0,'0'0'77'16,"0"0"-67"-16,0 0-10 15,0 0-40-15,0 0 38 16,0 0 2-16,-27 68 7 15,2-32 10-15,-2-2-8 16,3-1-8-16,1-3-1 16,6-10-11-16,8-4-82 0,6-11-39 15,3-5-167 1</inkml:trace>
  <inkml:trace contextRef="#ctx0" brushRef="#br1" timeOffset="392080.9962">30185 16557 609 0,'0'0'228'0,"0"0"-228"16,0 0-2-16,0 0-12 15,-20 83 14-15,-2-60 9 16,-3 1-9-16,-1-2 8 16,5-5-7-16,4-5-1 15,4-3 3-15,8-5-2 16,3-3 7-16,2-1-6 15,0 0-1-15,0 0 0 16,10 1 17-16,12 4-17 0,7-1 40 16,5 3-16-16,-2-2-18 15,-7 3-5-15,1-1-4 16,-6 2 1-16,-4 1 0 16,-3 1-52-16,-10-2-76 15,-3-1-187-15</inkml:trace>
  <inkml:trace contextRef="#ctx0" brushRef="#br1" timeOffset="392354.2713">30424 16819 778 0,'0'0'77'16,"0"0"-68"-16,0 0-5 15,0 0-2-15,0 0 17 16,0 0-6-16,84 13-5 15,-77-4-8-15,-7 2 3 16,0 3-3-16,0 1 0 16,-5 2 4-16,-4 1 6 15,1-1-8-15,3-3-2 16,5 0-4-16,0-2 1 16,0-1-3-16,13 3 5 15,5 2-13-15,4 1-45 16,-6 2-43-16,-12 1-209 0</inkml:trace>
  <inkml:trace contextRef="#ctx0" brushRef="#br1" timeOffset="392744.2566">29502 17587 545 0,'0'0'272'0,"0"0"-167"16,0 0-61-16,0 0-29 16,0 0-13-16,0 0-1 15,6 12 12-15,-6 13 12 16,0 5-6-16,0 0-5 16,-2 1-12-16,-4-6 2 15,5-1-4-15,1-5-30 0,0-7-52 16,0-8-49-1,16-4-69-15,11-16-292 0</inkml:trace>
  <inkml:trace contextRef="#ctx0" brushRef="#br1" timeOffset="393049.4247">29785 17558 251 0,'0'0'600'15,"0"0"-600"-15,0 0-30 16,0 0 4-16,0 0 23 15,0 0 3-15,-64 82 6 16,39-64-6-16,3-2-18 16,3-6-18-16,6-3 11 15,5-4-5-15,7-3 26 0,1 0 4 16,0 0 22-16,0 0 11 16,6 0-2-16,10 0-10 15,5 0 16-15,0 0 8 16,3 0 7-16,1 0-7 15,2 0-12-15,0 2-16 16,-4 3-9-16,-1-2-6 16,-6 1-2-16,-2-1-26 15,-1 1-59-15,0-4-49 16,0 0-159-16</inkml:trace>
  <inkml:trace contextRef="#ctx0" brushRef="#br1" timeOffset="393351.3778">30106 17737 785 0,'0'0'124'15,"0"0"-120"-15,0 0 0 16,0 0-4-16,0 0 0 16,0 0 0-16,70 12-2 15,-45-5-16-15,-1 1-26 16,-7 2 26-16,-3-1 13 15,-5 3 2-15,-1 0-2 16,-4 0 5-16,2 1 0 16,-3-1 0-16,0 2 21 0,3-3 1 15,5 0-6 1,6-1-11-16,13-1 6 0,9-3-2 16,4-3-9-16,-2-3-14 15,-4 0-40-15,-9 0-42 16,-10 0-117-16</inkml:trace>
  <inkml:trace contextRef="#ctx0" brushRef="#br1" timeOffset="396494.5373">11172 16673 170 0,'0'0'115'16,"0"0"-37"-16,0 0 15 15,0 0 43-15,0 0-42 16,0 0-39-16,0 0-7 16,-11-27 17-16,11 27-1 15,0 0-22-15,0 0-20 16,0 0-22-16,0 0-1 0,0 0-3 15,3 10 1 1,17 2 1-16,3 2 4 0,4 0-2 16,5-1 7-16,3-3-6 15,5-3 0-15,7-6 3 16,5-1-1-16,0 0-1 16,2-6 4-16,-6-5-6 15,-5-2-1-15,0-1-21 16,-4 1-34-16,-5 1-42 15,-10 2-48-15,-16-1-417 16</inkml:trace>
  <inkml:trace contextRef="#ctx0" brushRef="#br1" timeOffset="404162.5402">24642 14679 755 0,'0'0'7'0,"0"0"6"15,0 0-12-15,0 0 8 16,-80 10-9-16,80 0-24 16,0 4 18-16,0 6 6 15,16 7 22-15,3 0-11 16,10-2-1-16,-1-3-5 15,3-6-2-15,-2-5-3 16,-4-8 3-16,-6-3-3 16,-4 0 9-16,0-14-7 15,-4-11 6-15,-4-6 0 16,-1-3-8-16,-4-3 0 16,-1 5 0-16,-1 9 2 15,0 9 0-15,0 8 27 16,0 6-29-16,3 0 0 15,3 17-12-15,1 16 12 16,1 12 0-16,-3 9 9 16,-1 4 6-16,-4 0-15 0,0-6 9 15,-4-9-11-15,-12-14 2 16,-6-4-2-16,-5-8 2 16,-2-6 4-16,-4-6 25 15,1-3-7-15,3-2 17 16,0 0-17-16,2-10 3 15,3-6-14-15,3-4 1 16,2-9-8-16,4-7-4 16,-1-11-12-16,5-8 12 15,2-4-5-15,5 0 8 0,4 5-14 16,0 6 6 0,0 7 2-16,10 5 1 0,8 3 2 15,5 5-7-15,5 7-2 16,6 1-12-16,9 3 11 15,5 3 9-15,9 4-10 16,3 5 4-16,-1 5 7 16,-1 0-12-16,-7 16 12 15,-9 5 2-15,-9 5 3 16,-9 5-5-16,-11 6-12 16,-10 6 8-16,-3 9 4 15,-15 9 5-15,-19 8-5 16,-11 0 4-16,-3 0 3 15,-2-9-2-15,5-9-2 16,5-8-3-16,7-5-3 0,6-5-32 16,3-4-61-16,5-9-68 15,1-14-335-15</inkml:trace>
  <inkml:trace contextRef="#ctx0" brushRef="#br1" timeOffset="405100.926">25021 14324 745 0,'0'0'5'0,"-9"-76"0"15,9 35 17-15,0-4-12 16,11-5-8-16,12-3 4 16,9-5 1-16,7 3-3 15,5 1-4-15,8 1 0 16,8 5-2-16,7 5 9 16,8 6-7-16,10 8 1 15,10 7-2-15,12 8 0 16,10 3 0-16,5 10 1 15,-1 1 0-15,-3 3 3 16,-2 13-7-16,-5 4 4 16,-8 8-6-16,-5 1-2 15,-11 2 11-15,-7 4-4 16,-14-1 1-16,-11 0-2 0,-15 2-11 16,-11-5-13-1,-13-2-20-15,-16-2-12 0,-6-2-78 16,-30-7-70-16</inkml:trace>
  <inkml:trace contextRef="#ctx0" brushRef="#br1" timeOffset="407119.5094">11098 16779 420 0,'0'0'60'0,"0"0"52"16,0 0-25-16,0 0-42 16,0 0-7-16,0 0-3 15,-8-8-6-15,8 8-22 0,0 0 11 16,0 0-18-16,14 0-3 16,12 11 3-16,5 3 2 15,6 5 3-15,7-1 0 16,6 1 6-16,7-2-11 15,7 0 0-15,6-8 0 16,5-1 10-16,4-6-10 16,1-2 12-16,1 0-12 15,-5-10-4-15,-6-6 4 16,-10-2 7-16,-14 1-7 16,-16 5 0-16,-11 3-2 15,-11 6 1-15,-7 2-23 0,-1 1-37 16,0 0-30-16,-3 1-159 15,-18 11-100 1</inkml:trace>
  <inkml:trace contextRef="#ctx0" brushRef="#br1" timeOffset="413082.127">2707 16699 644 0,'0'0'38'16,"-94"-19"-38"-16,49 16 45 15,-1 3-36-15,1 0 0 16,-1 0 19-16,4 0 0 0,2 2 25 16,10 2-13-16,6-2-10 15,12 0-16-15,3 1 5 16,2 3-19-16,-11 8 0 16,-13 17 1-16,-20 19-1 15,-10 17 0-15,-9 12 6 16,-2 6-4-16,-4-1 7 15,7 0-3-15,5-5-3 16,6-8 0-16,16-5 3 16,10-2-9-16,9-5 6 15,16-1-1-15,7-5-2 16,22 1-27-16,30-2 22 16,17 4 3-16,22 3 2 15,9 2 1-15,7 3-1 0,8 1 0 16,9 1 4-16,17 7-4 15,13 3-2-15,21-1-4 16,17-6-4-16,23-12-11 16,15-18-25-16,20-14-17 15,13-16 31-15,16-9 1 16,19-14-18-16,15-18-20 16,14-12-37-16,16-8-54 15,12-11-83-15</inkml:trace>
  <inkml:trace contextRef="#ctx0" brushRef="#br1" timeOffset="414394.0585">18814 17108 320 0,'0'0'29'0,"0"0"-29"15,0 0-55-15,-33-97 54 16,32 73 1-16,-1 4 39 0,1 3 29 16,-2 8 12-16,2 2 3 15,1 4-36-15,0 2 6 16,0 0-13-16,0 1-4 15,0 0-2-15,0 0-18 16,1 0-3-16,22 7-9 16,12 10 58-16,13 7-15 15,9 1-21-15,8 6-15 16,3 6 1-16,-3 5 1 16,-4-2-10-16,-10 7-1 15,-12 2-4-15,-12 2 4 16,-16 3-4-16,-11 9 3 15,-1 2-1-15,-26 3 5 16,-11 2 1-16,-9 1-5 16,-8-4 4-16,-11 0-1 15,-7 0 6-15,-9-3-8 0,-12-5-1 16,-15-7-1-16,-13-8-5 16,-14 0 1-16,-11-8-13 15,3-10 14-15,13-4-3 16,15-3 6-16,20-2-1 15,16 3 1-15,11 2-78 16,9-1-83-16,10-3-107 16,6-1-154-16</inkml:trace>
  <inkml:trace contextRef="#ctx0" brushRef="#br1" timeOffset="414925.6631">16204 18361 719 0,'0'0'13'0,"-85"-23"-18"16,58 20 10-16,14 0 8 15,6 3 30-15,7 0 32 16,0-4-28-16,14 1-46 16,25-3 13-16,27-5-12 15,23 0 27-15,20-1-10 0,15-5-5 16,12-3-11 0,14-1 6-16,4 0-9 0,4 0 2 15,-6 5-2-15,-11 1-1 16,-15 5-15-16,-18 3 8 15,-25 4-13-15,-22 1-24 16,-22 1-7-16,-21 1-7 16,-18 0-3-16,-12 0-39 15,-40 5 26-15,-26 6-146 16,-25 1-121-16</inkml:trace>
  <inkml:trace contextRef="#ctx0" brushRef="#br1" timeOffset="415337.7155">16555 18255 397 0,'0'0'287'16,"-86"0"-195"-16,78 0 3 16,9 0-72-16,45-4-20 0,26-4-3 15,32-2 0-15,25-4 29 16,11 1-29-16,8 0 5 16,-1-1-4-16,-13 4-1 15,-18 0-1-15,-20 0-10 16,-24 6-30-16,-29 1-24 15,-23 3-7-15,-20 0 1 16,-44 2-38-16,-38 13 67 16,-34 8-59-16,-29 1 26 15,-19 0 75-15,-10 1 70 16,1 1 88-16,12-1-21 16,28-7-18-16,36-1-11 0,37-10-52 15,33-3-14-15,27-4-42 16,15 0-8-16,45-4 8 15,29-21 0-15,28-7 0 16,16-4 5-16,7 0 5 16,-6 2-10-16,-5 8-1 15,-21-1-17-15,-23 5-25 16,-24 7-29-16,-29 6 3 16,-32 1-8-16,-24 1 20 15,-53 3-179-15,-39 3-229 16</inkml:trace>
  <inkml:trace contextRef="#ctx0" brushRef="#br1" timeOffset="415691.787">16580 18066 352 0,'-146'0'188'0,"27"0"-20"16,33 0-93-16,33 0-16 0,27 0-11 15,22 0-33-15,4 0-15 16,31 0-2-16,27 0 2 16,27-4 6-16,20-4 26 15,13 1-15-15,6-3-13 16,4 0-3-16,3-3 8 15,-10-3-8-15,-12 2-1 16,-20-3-3-16,-28 6 2 16,-26 3-37-16,-29 5-23 15,-21 3-9-15,-51 0-8 16,-43 20-81-16,-37 4 2 0,-18 5 130 16,-12 1 27-16,10-5 134 15,22-3 41-15,27-2-65 16,43-8-18-16,34-5-41 15,37-1-26-15,28-6-22 16,57 0-3-16,49 0 22 16,47-20 3-16,35-10-15 15,26-6-1-15,14-4-9 16,11-7-48-16,-7-5-94 16,-12-11-249-16</inkml:trace>
  <inkml:trace contextRef="#ctx0" brushRef="#br1" timeOffset="487588.9486">25722 15680 41 0,'0'0'39'0,"0"0"-25"15,0 0-4-15,0 0-7 16,0 0 21-16,0 0 26 16,0 0 12-16,24 0-17 15,-24 0-45-15,-12 0-70 16</inkml:trace>
  <inkml:trace contextRef="#ctx0" brushRef="#br1" timeOffset="488150.5067">25539 15665 340 0,'0'0'68'0,"0"0"-46"16,0 0-19-16,0 0 5 16,0 0 17-16,0 0 16 15,0 0 21-15,52 6-17 0,-15 2-17 16,15 1-14 0,11 3-5-16,13 0 12 0,9 1-21 15,13 0 2-15,11 3 5 16,12 0-5-16,13 0 0 15,5 2-2-15,4 2 5 16,6 0-1-16,2 1-3 16,-2 0-1-16,-1 1-2 15,-6 1 2-15,-5 2 8 16,-9 0-7-16,-9-3 12 16,-13 1-1-16,-15-5 2 15,-12-1-11-15,-13-2 12 16,-9-4-12-16,-10-2 5 15,-8-3-3-15,-9-4 2 16,-6-2 3-16,-9 0 21 0,-5 0 5 16,1 0-13-1,-1 0-2-15,1 0-8 0,0-3 6 16,0-2-12-16,1 1-3 16,-3 2 3-16,1-1-5 15,0 0 1-15,0 0 0 16,-1 0-3-16,-5 0 0 15,1 3-1-15,-3-5-11 16,-2 1-28-16,0-4-55 16,0-6-52-16,-5-8-430 15</inkml:trace>
  <inkml:trace contextRef="#ctx0" brushRef="#br1" timeOffset="489678.6189">25436 13409 694 0,'0'0'70'0,"0"0"-55"15,0 0-8-15,0 0-5 16,0 0 4-16,0 0 48 15,-5 4 14-15,5-4-18 16,0 0-7-16,6-13-12 16,6-7-30-16,6-2-1 15,3-6 3-15,1 2-3 16,4-4 0-16,2-3 0 16,0 4-1-16,2-1-2 15,-5 5-8-15,-10 10 0 16,-3 5 5-16,-7 6 6 15,-5 4-4-15,0 0-1 16,0 0-2-16,0 19-40 0,0 15 35 16,-6 11 7-16,-9 7 10 15,6-2-5-15,4-6 0 16,5-10 0-16,0-10-1 16,0-9-6-16,5-10 7 15,1-3 17-15,7-2 7 16,8-7 16-16,15-19-16 15,9-9-10-15,4-6-11 16,-7-5-3-16,-6 4-23 16,-2 4-18-16,-6 5-19 15,-3 11-43-15,1 7 2 16,-7 10-62-16,-1 5-209 0</inkml:trace>
  <inkml:trace contextRef="#ctx0" brushRef="#br1" timeOffset="490237.0886">26253 13234 576 0,'0'0'142'0,"0"0"-60"16,0 0-5-16,0 0-47 15,0 0-25-15,0 0-10 0,0-24-10 16,0 46 7 0,0 12 8-16,0 5 12 0,-3 5-3 15,0-2-2-15,-4 0 6 16,-1-6-7-16,1-5 0 16,-1-5 4-16,1-6-7 15,2-5 0-15,2-8 0 16,3-4-3-16,0-3 5 15,0 0 5-15,0-3 16 16,0-21 21-16,9-11-47 16,14-12-3-16,6-6-6 15,1-1 1-15,3 1 6 16,-3 8 1-16,-2 7-1 16,-1 10 1-16,-5 8 1 15,-2 8-9-15,-1 7 8 0,-3 5 1 16,0 0-5-16,1 1-7 15,-3 15 10-15,1 2-7 16,-3 5 6-16,-5 2 0 16,-2 4 0-16,-1 0 3 15,-4 2 6-15,0-2-6 16,-7 2-4-16,-7-3 4 16,-4-2-2-16,2-2-9 15,-5 0-44-15,-3-4-53 16,-1-6-30-16,1-8-95 15,2-6-124-15</inkml:trace>
  <inkml:trace contextRef="#ctx0" brushRef="#br1" timeOffset="490380.7536">26426 13386 608 0,'0'0'66'0,"0"0"-9"16,0 0-48-16,82 1-9 15,-43 14-8-15,-5 5-40 16,0-2-97-16,-7-5-264 15</inkml:trace>
  <inkml:trace contextRef="#ctx0" brushRef="#br1" timeOffset="491082.2689">27121 13199 773 0,'0'0'23'0,"0"0"-23"15,0 0-8-15,0 0-23 16,0 0 31-16,-31 105 3 0,11-62 22 16,-1 6-5-16,1-5-19 15,0-3 6-15,4-7-1 16,4-5-6-16,4-7-36 16,8-8-44-16,0-10-122 15,8-4-49-15</inkml:trace>
  <inkml:trace contextRef="#ctx0" brushRef="#br1" timeOffset="491412.2858">27318 13234 750 0,'0'0'35'0,"0"0"-35"16,0 0-4-16,0 0 1 15,-3 95 6-15,-18-64 2 16,-6-2 3-16,-4 1-7 15,0-4 10-15,1-5-11 16,9-4 0-16,7-9 8 16,8-3-6-16,5-4-2 15,1-1 0-15,0 0 5 16,0 0 44-16,14 0-25 16,6-4-19-16,3 0-4 15,-2 4 1-15,-1 0 3 16,1 0-3-16,-1 1-4 15,-1 12 6-15,-3 1-4 16,-2 3 0-16,-3 3-4 16,-4 2-47-16,-6 5-20 0,-1-4-132 15,0-9-287-15</inkml:trace>
  <inkml:trace contextRef="#ctx0" brushRef="#br1" timeOffset="492364.3907">27707 13278 809 0,'0'0'43'16,"0"0"-35"-16,0 0-4 0,0 0-4 16,-21 106 6-16,6-57-6 15,-1 1 8-15,2-5-3 16,1-5 4-16,3-5-4 15,0-9 0-15,3-9 2 16,3-8 2-16,2-5-6 16,1-4 4-16,1 0 0 15,0-9 26-15,0-21-4 16,0-14-29-16,9-10-18 16,13-6-3-16,7-1 13 15,-1 6-2-15,-1 9 8 16,-4 12-1-16,-4 12 3 15,-2 10 2-15,-2 5-2 16,0 5-9-16,2 2 8 16,0 0-8-16,0 14 3 0,-2 6 6 15,-8 3-1-15,-4 4-5 16,-3-1 6-16,-7 4 0 16,-21-1-9-16,-11 1 6 15,-9 0 1-15,2-5 3 16,3-4-10-16,10-5 0 15,15-8-3-15,7-4 4 16,11-2 6-16,0-2 2 16,0 0 10-16,20 0 33 15,11-2-41-15,9-2-2 16,5 4 0-16,0 0 0 16,-4 3 1-16,0 9 0 0,-4 5-1 15,-2 0-3-15,-7 4-39 16,-6-1-22-16,-7 5-36 15,-3-7-179-15</inkml:trace>
  <inkml:trace contextRef="#ctx0" brushRef="#br1" timeOffset="492808.4325">28350 13436 695 0,'0'0'57'15,"0"0"-8"-15,0 0-49 16,0 0-5-16,0 0-6 15,0 0 11-15,-16 75 8 16,5-35 10-16,-1 6 5 16,2 3-6-16,4-6 0 15,4-6-3-15,2-8-8 16,0-8 3-16,2-8 4 0,14-4-4 16,4-5 10-16,7-4 1 15,7-2 3-15,4-18-7 16,1-10-8-16,2-10-7 15,-5-7-1-15,-3-1-4 16,-7-1-11-16,-3 5-2 16,-7 8-36-16,-6 9-13 15,-2 11-10-15,-5 15-20 16,-1 1-141-16,-2 8-201 16</inkml:trace>
  <inkml:trace contextRef="#ctx0" brushRef="#br1" timeOffset="493857.4571">25485 12780 636 0,'0'0'64'0,"0"0"13"16,0 0-35-16,-46-84-24 16,35 75 13-16,-1 2-6 15,2 4-22-15,-5 2-2 16,1 1 12-16,-3 0-13 15,-6 17-5-15,-5 14 5 16,-5 16-13-16,0 12 10 16,2 12 3-16,4 11 9 15,6 2-9-15,9 0-1 16,12 1-6-16,0-5-15 0,36 0-27 16,25-6 5-16,25 2-1 15,25 4 14-15,25 1-40 16,13 3-91-16,12-4 7 15</inkml:trace>
  <inkml:trace contextRef="#ctx0" brushRef="#br1" timeOffset="494704.5442">29067 13241 587 0,'0'0'92'0,"0"0"-29"16,0 0-51-16,0 0-12 15,0 0-14-15,0 0 14 16,-2 42-1-16,13-16 3 16,3 3 7-16,2 3-9 15,-2 2 5-15,-2-2-4 0,-6 2 0 16,-6 4 10-16,0 2-7 16,-15 9-4-16,-9 5 3 15,-8 1 0 1,-5 1 0-16,0-5 12 0,-2-6-14 15,0-1 0-15,-1-5 7 16,-2-2-6-16,-1-4-2 16,0-4 11-16,2-7-3 15,3-5-8-15,10-5 0 16,8-7-6-16,5-5-9 16,9 0-76-16,5-20 50 15,1-10-296-15</inkml:trace>
  <inkml:trace contextRef="#ctx0" brushRef="#br1" timeOffset="496428.499">25877 13874 321 0,'0'0'7'16,"0"0"-7"-16,0 0 0 15,103 26 2-15,-61-14 19 16,7 0 4-16,11 0 20 0,8 3 3 16,10 2 35-16,6 2-43 15,7 5-23-15,5 1-5 16,6 1-2-16,8 2 8 16,4-1-5-16,3-4-6 15,1-3-3-15,0-1 2 16,-3-3-5-16,-5-4 6 15,1-3-7-15,-10 0 0 16,-8-2 0-16,-14-1-2 16,-15-3-6-16,-18 1-4 15,-18-3-50-15,-22-1-53 16,-6 0-29-16,-36-3-162 0</inkml:trace>
  <inkml:trace contextRef="#ctx0" brushRef="#br1" timeOffset="496872.1765">26199 13944 482 0,'0'0'0'16,"0"0"-1"-16,0 0-11 16,0 0 12-16,107 0 7 0,-66 0 48 15,9 3 11-15,13 8-20 16,13 1-2-16,9 5-29 16,8 0 5-16,5 2-20 15,7 3 0-15,-1-5 8 16,5 2-8-16,-6-2 0 15,-4-3 11-15,-3-1-6 16,-7-4 1-16,-6-4-3 16,-7-1-3-16,-14-2 5 15,-10-1-2-15,-16-1-3 0,-16 0 2 16,-8 0-2 0,-11 0-1-16,-1 0 1 0,0 0 3 15,0 0-3-15,0 0-17 16,-4 0-56-16,-9 3 2 15,-3-1-82-15,2-2-109 16</inkml:trace>
  <inkml:trace contextRef="#ctx0" brushRef="#br1" timeOffset="504814.6027">29608 13603 205 0,'0'0'128'15,"0"0"-70"-15,0 0-42 16,0 0-3-16,0 0-1 16,0 0 76-16,0 0-22 15,11-10-38-15,-8 9-10 0,0-3-8 16,0 3 3-16,2-1 6 16,-2 1-5-16,2 0-2 15,0 1-4-15,4 0-8 16,2 0 3-16,0 0-3 15,2 0 0-15,3 1-2 16,0 7 2-16,4 1 0 16,1 2 2-16,1-3-1 15,0 1 4-15,1 2-4 16,-4 0-1-16,1 0 4 16,-3 3 0-16,0 1-4 15,1 1 1-15,-3 0-1 0,4-1 3 16,-2-1-1-1,2 2-2-15,0 1 1 0,-1 0-1 16,0 0-1-16,-1 0 1 16,-1-1 1-16,-1 1 0 15,-2 2 1-15,-1-2-1 16,0 2-1-16,-2 0 1 16,0 0-1-16,-3 1 3 15,0 2-3-15,1-1-1 16,-2 0 1-16,-2-1 0 15,4 0-1-15,-5-1 2 16,0 1 1-16,0-2-2 16,0 2 0-16,0 0 0 15,1-2 0-15,2 2 3 16,3 0-6-16,0-3 3 0,0 4-1 16,1-1 1-16,-2-3 0 15,-2 4 1-15,-2-1-3 16,1-2 4-16,-4-2 0 15,3-4-1-15,-4-2-1 16,0-5-3-16,0-1 3 16,0-1-2-16,0-1 1 15,0-1-20-15,0 1-33 16,0-2-71-16,2 0-39 16,3-3-131-16</inkml:trace>
  <inkml:trace contextRef="#ctx0" brushRef="#br1" timeOffset="505346.5986">30407 14071 419 0,'0'0'23'0,"0"0"7"16,0 0-30-16,0 0-2 0,0 0 2 15,0 0 0-15,0-1 9 16,1 14 3-16,1 5 41 15,1 4-15-15,1 2-24 16,1 2-7-16,0 2 4 16,-2 0-8-16,-3-2 8 15,0 1-2-15,0-4 4 16,-8 2 0-16,-6-3-5 16,-3-2 2-16,-2 1 3 15,0-4-12-15,-1-2 3 0,1-4 3 16,-3-1-5-1,0-4 0-15,-3 0 10 0,0-5-9 16,3-1 9-16,1 0-12 16,6 0 0-16,2 0 13 15,2-4-8-15,2-1 2 16,2-3-7-16,3 2-7 16,1 0-1-16,1 1-45 15,1 2-32-15,-1 1-95 16,-1 2-148-16</inkml:trace>
  <inkml:trace contextRef="#ctx0" brushRef="#br1" timeOffset="510143.9282">26296 13989 307 0,'0'0'29'0,"0"0"0"16,0 0-16-16,0 0-4 16,0 0 18-16,0 0 28 0,0 0 5 15,0 0-23-15,29-14-20 16,-13 14 6-16,4 0-2 15,3 0-4-15,4 3 1 16,3 6-17-16,3 1-1 16,4-1 1-16,6 1 0 15,2 2 1-15,4-1 4 16,-1 0-4-16,4-2-2 16,-1-1 0-16,-6-1 2 15,-4-2-2-15,-8 2 0 16,-8-6-3-16,-6 1-7 15,-8-2 1-15,-6 0-31 0,-5 0-46 16,0-2-37 0,-10-11-264-16</inkml:trace>
  <inkml:trace contextRef="#ctx0" brushRef="#br1" timeOffset="510553.2727">26322 13951 358 0,'0'0'151'0,"0"0"-94"16,0 0-57-16,0 0-22 16,0 0 17-16,0 0 5 15,85 9 21-15,-50-2 15 16,11 1 0-16,2-1-13 16,4 5-21-16,2 0 10 15,-1 1-8-15,0 1-3 16,1-1 3-16,-1 0-4 15,4-1 0-15,-4 1 1 16,-4-4-1-16,-7 1-12 0,-10-6 8 16,-2-4-2-16,-6 0-1 15,-9 0-29-15,-9 0-84 16,-6-11-51-16</inkml:trace>
  <inkml:trace contextRef="#ctx0" brushRef="#br1" timeOffset="510866.6943">26477 13927 540 0,'0'0'11'15,"0"0"-11"-15,0 0 3 16,102-2 2-16,-64 2-3 15,-2 1 19-15,0 3 7 16,1 4 18-16,4-2-17 16,4 3-12-16,4-1 2 15,5 2-17-15,-1-3-1 16,-3-1-1-16,-4-1-2 16,-10-2 2-16,-5-1 2 15,-5 1-2-15,-10-2-7 16,-4-1-24-16,-9 3-37 15,-3-3-97-15,-16 0-125 16</inkml:trace>
  <inkml:trace contextRef="#ctx0" brushRef="#br1" timeOffset="511094.7706">26670 13991 552 0,'0'0'9'0,"0"0"-9"16,105 17-6-16,-59-11 3 15,1-2 3-15,0-1 0 16,3 1 13-16,-3 1 10 16,-5-3-23-16,-8 0 0 15,-8 1-33-15,-12-1-100 0,-11-2-150 16</inkml:trace>
  <inkml:trace contextRef="#ctx0" brushRef="#br1" timeOffset="511288.7539">26547 14019 776 0,'0'0'7'0,"0"0"-7"15,100 7-45 1,-52 0-20-16,-2-3-9 0,-3 2 41 16,-1 1-13-16,-5-7-38 15,-9 0-277-15</inkml:trace>
  <inkml:trace contextRef="#ctx0" brushRef="#br1" timeOffset="531775.2243">25571 15736 355 0,'0'0'55'15,"0"0"54"-15,0 0-24 16,0 0-46-16,0 0-3 16,0 0 2-16,0 0 9 15,0-17-13-15,0 17-5 16,0 0 6-16,0 0-15 0,0 0-6 16,-1 0-14-16,-5 0 3 15,-6 3-2-15,-6 10 4 16,0 6-4-16,0-1 1 15,6 0 0-15,5-4-4 16,4-5 0-16,1-2-3 16,2-4 3-16,0-3-4 15,0 1 6-15,0-1 1 16,5 0 1-16,5 0 9 16,1 0-8-16,1-8 5 15,2-4 3-15,-3-5-9 16,-1 0 0-16,-2-1 0 15,-4 1 3-15,1 1-5 0,-4 1 0 16,-1 2 2-16,0 5-4 16,0 3 2-16,0 1 0 15,0 4 0-15,0 0-7 16,0 0 5-16,-3 0-12 16,-6 6 5-16,-4 12 6 15,-1 0-18-15,0 4 2 16,3-2-17-16,2 0 16 15,2-1-2-15,2-6-16 16,5 0-3-16,0-3-36 16,0-2-88-16,5-6-25 15</inkml:trace>
  <inkml:trace contextRef="#ctx0" brushRef="#br1" timeOffset="532606.3507">25547 15736 285 0,'0'0'78'16,"0"0"-1"-16,0 0 15 15,0 0-39-15,0 0 5 16,0 0-8-16,0 0-11 16,0-29 6-16,0 29-12 15,0 0 1-15,0 0-16 16,0 0-5-16,0 0-13 15,0 0-2-15,0 14 2 16,-8 6 4-16,0 4 17 16,-1-1 0-16,4 0-21 15,0-4 7-15,5-4-7 0,0-2 5 16,0-1-5-16,0-2 0 16,0 1-1-16,5-3-10 15,6 1-30 1,7-3-29-16,3-6-100 0,4-3-405 15</inkml:trace>
  <inkml:trace contextRef="#ctx0" brushRef="#br1" timeOffset="533138.6025">26110 15758 432 0,'0'0'84'16,"0"0"-74"-16,0 0-9 15,0 0 0-15,0 0 36 16,0 0 9-16,58 3-15 16,-49 2-11-16,0 2-20 15,-6 4 2-15,-3 7-2 0,0 0 11 16,-5 6-16-16,-16 1 9 15,-2 0-4-15,-4 1 16 16,6-5-3-16,1-6-5 16,11-2-1-16,4-9-1 15,5-2-12-15,0-2 12 16,0 0 7-16,0 0 38 16,5 0-43-16,10 0 8 15,5 0-16-15,2 0 6 16,1 0-6-16,-3 0 0 15,1 8-10-15,-1 2 0 16,2 6-47-16,0 0-43 0,0-3-149 16</inkml:trace>
  <inkml:trace contextRef="#ctx0" brushRef="#br1" timeOffset="533747.4346">26809 15986 538 0,'0'0'59'15,"0"0"-10"-15,0 0-49 0,0 0 3 16,0 0-2-16,91-14 0 15,-77 14 3-15,-7 0 16 16,-1 0-20-16,-3 4 0 16,-3 8-8-16,0 2 15 15,0 0-7-15,-7 1 3 16,-4-2 1-16,2-4 5 16,6-6 2-16,3-1-4 15,0-1-7-15,0 1-6 16,0 1 6-16,3 3 4 15,11-1 8-15,-1 1 11 16,2 3-19-16,-3-1 1 16,-3 5-1-16,-2-1 7 15,-5 5 4-15,-2 1-4 16,0 1-4-16,-9 0 16 0,-5 1-14 16,-2-1 6-16,4 0-7 15,5-3-8-15,7 0-16 16,0-2-54-16,26-1-8 15,19-9-87-15,16-4-223 16</inkml:trace>
  <inkml:trace contextRef="#ctx0" brushRef="#br1" timeOffset="534338.3615">27870 16065 332 0,'0'0'289'16,"0"0"-200"-16,0 0-52 0,0 0-37 15,0 0-5-15,0 0 5 16,-17 19 3-16,9-5 19 15,0 0 0-15,3-2-5 16,2 1-3-16,3-2-5 16,0-5-9-16,0 2 5 15,7-5 0-15,12 0-4 16,5-3 9-16,7 0-10 16,3 0-5-16,-7-3-1 15,-4-2-4-15,-12 2 10 16,-6 3 0-16,-5 0-1 0,0 0-1 15,0 0-3-15,0 0 5 16,0 11 8-16,0 5 25 16,0 1-11-16,0 2-9 15,-2-4-10-15,2-3-6 16,0 1 3-16,0-4-1 16,11-1 1-16,13-2-34 15,9 1-43-15,7-7-146 16</inkml:trace>
  <inkml:trace contextRef="#ctx0" brushRef="#br1" timeOffset="534826.9524">28781 16045 588 0,'0'0'8'0,"0"0"83"15,0 0-66-15,0 0-25 16,0 0-2-16,0 0 2 0,-33-4 13 15,16 8 3-15,5 4-14 16,2 0 10-16,3 1-10 16,1 0-2-16,5-1 2 15,1 3-6-15,0 0 8 16,0 0 1-16,10 0-5 16,5-1 2-16,1 1-10 15,-1-1 17-15,-1-4-17 16,-8 1 12-16,-3 0-4 15,-3 2 2-15,0 1 8 16,-13 2 35-16,-10 4-3 16,-4-1-9-16,-3 0-16 15,3-3-5-15,4 0-8 0,4-4-4 16,6-2-24-16,6-5-51 16,5-1-53-16,2-12-418 15</inkml:trace>
  <inkml:trace contextRef="#ctx0" brushRef="#br1" timeOffset="537380.5987">20803 13582 49 0,'0'0'46'0,"0"0"19"15,0 0-33-15,0 0-24 0,0 0 16 16,0 0 33-16,0 0-10 16,37-9 8-16,-37 9 4 15,0 0 53-15,0 0-11 16,0 0-38-16,0-2-10 16,0-1-33-16,0 0-11 15,0 2-5-15,0-2-2 16,0 3-4-16,0 0-11 15,0 0-68-15,0 0-175 16,0 0-104-16</inkml:trace>
  <inkml:trace contextRef="#ctx0" brushRef="#br1" timeOffset="538157.839">20640 13456 309 0,'0'0'92'0,"0"0"13"16,0 0-14-16,0 0-61 15,0 0-21-15,0 0-8 16,3 13 13-16,-3 12 38 16,0 10 0-16,0 7-22 15,0 7 3-15,-1 3 1 0,-5-3-31 16,-1-5 14-16,0-13-6 16,3-10-8-16,2-9-1 15,-1-8 3-15,3-3-4 16,0-1 6-16,0 0 17 15,0-1 10-15,0-22-1 16,0-13-33-16,0-9-1 16,2-4 1-16,4 2 1 15,1 4-1-15,2 7-2 16,2 4-15-16,2 8 12 16,0 3-3-16,5 3-6 15,2 4 11-15,2-1-13 0,2 4 14 16,0 1-1-1,-6 6 3-15,-5 1 0 0,-4 3-4 16,-3 0-7-16,-3 2 9 16,0 15-6-16,-3 4 3 15,0 4 4-15,0 4 2 16,-12 0 5-16,0-5 4 16,0-2-1-16,2-1 10 15,2-6-15-15,1-4-1 16,1 0-3-16,1-3 0 15,2-2 4-15,2 2-4 16,-1 1-9-16,2 3-38 16,0 3-59-16,0 2-16 15,12-7-156-15</inkml:trace>
  <inkml:trace contextRef="#ctx0" brushRef="#br1" timeOffset="538555.5092">20858 13900 387 0,'0'0'53'0,"0"0"-41"16,0 0-6-16,0 0 74 16,0 0 24-16,0 0-47 15,0 0-27-15,11 0-5 16,3-5 7-16,5-10 6 0,-2-1-19 15,-1-4-10-15,-2-2 9 16,2-2-14-16,-4-2 5 16,-1 4-4-16,-1 2-2 15,-7 6 0-15,-2 5-1 16,-1 6-2-16,0 3 0 16,0 0-2-16,0 0-10 15,0 0 3-15,0 0-2 16,0 0 0-16,0 7 7 15,-4 6 4-15,1-2 0 16,1-2-1-16,1 2-3 16,-2-4-7-16,3 0-15 15,0 3-16-15,0-4-39 0,-1 0-116 16,-2-6-115-16</inkml:trace>
  <inkml:trace contextRef="#ctx0" brushRef="#br1" timeOffset="539297.9954">20600 13810 296 0,'0'0'36'0,"0"0"26"16,0 0-32-16,0 0 104 15,0 0-14-15,0 0-23 16,-2 0-35-16,8-22-34 16,9-7-23-16,5-7-5 15,0-3 11-15,2-2-9 16,-2 2-2-16,2 3-2 16,-2 2 2-16,-2 3 15 15,1 3-5-15,-4 3-8 16,3 5 14-16,-3 8-16 0,-2 5 1 15,-2 4-1 1,-2 3-7-16,1 0 6 0,-2 3 0 16,2 14-10-16,-2 5 9 15,0 4-1-15,0 3 3 16,-3 0 6-16,-2-1-2 16,-2 2 22-16,-1 1-23 15,0 3 12-15,0 0 8 16,-3 1-13-16,-8-2-10 15,0-6 4-15,-3-5-3 16,2-1-1-16,-1-4-11 16,2-5-60-16,1-6 1 15,1-6-44-15,-2 0-47 16,1-18-209-16</inkml:trace>
  <inkml:trace contextRef="#ctx0" brushRef="#br1" timeOffset="539443.9752">20761 13710 527 0,'0'0'136'16,"0"0"-135"-16,0 0-1 15,0 0 0-15,0 0 0 16,0 0-2-16,89 44-71 16,-60-37-110-16</inkml:trace>
  <inkml:trace contextRef="#ctx0" brushRef="#br1" timeOffset="539777.3318">20952 14004 428 0,'0'0'106'16,"0"0"-44"-16,0 0-15 15,0 0 27-15,0 0 18 16,0 0-2-16,10-17-50 15,4-5-21-15,5-4-11 16,-1-4-5-16,0-3-2 16,-3 1 0-16,-3 3 1 15,-6 3 3-15,-3 8-4 16,-2 6 6-16,-1 7 2 0,0 1-7 16,0 2-2-16,0 2-10 15,0 0 0-15,0 0-15 16,0 7-8-16,-7 7 27 15,-7 6 6-15,2 1-6 16,2-1-70-16,1-3-28 16,3-9-129-16,0-8-261 15</inkml:trace>
  <inkml:trace contextRef="#ctx0" brushRef="#br1" timeOffset="540082.5359">20811 13635 580 0,'0'0'12'0,"0"0"13"15,-102 45 9-15,87-35 4 16,10-4-38-16,5-3 0 16,5-1-19-16,20-2 19 15,14 0 19-15,10-7 2 16,2-7-20-16,-7-4-1 15,-9 2-21-15,-16 4 17 16,-8 4 8-16,-10 6 2 16,-1 2-6-16,0 0-10 15,-12 0-9-15,-16 11 19 0,-11 9 3 16,-10 1-3-16,-8 4-19 16,-3-2-9-16,-8 0-94 15,-2-5-58-15</inkml:trace>
  <inkml:trace contextRef="#ctx0" brushRef="#br1" timeOffset="540848.3297">17735 13287 555 0,'0'0'103'16,"0"0"-27"-16,0 0 12 16,0 0-54-16,0 0 23 15,0 0-19-15,-30-30-5 16,16 30-16-16,-1 0-10 16,3 0 7-16,3 1-14 15,-1 14-1-15,3 6-4 16,2 4-5-16,3 3 10 0,2 0-11 15,0-2 11-15,10-5-9 16,6-7 9-16,2-3 1 16,3-8 2-16,4-3 5 15,2 0-8-15,0-20 16 16,1-6-13-16,-1-6-3 16,-5 1 0-16,-5-2-3 15,-11 8 3-15,-3 5-5 16,-3 11 5-16,0 4 0 15,0 3 0-15,0 2 0 16,0 0-7-16,0 4-14 16,-2 8 21-16,-2 5 4 15,-1 0-4-15,4 0 0 0,1 1-5 16,0-1 4 0,0 3-3-16,0 0 4 0,0 2-27 15,0 3-24-15,0 1-61 16,0-7-174-16</inkml:trace>
  <inkml:trace contextRef="#ctx0" brushRef="#br1" timeOffset="541202.3306">18009 13710 674 0,'0'0'60'16,"0"0"-48"-16,0 0-8 0,0 0-2 15,0 0 44-15,0 0 13 16,15-6-11-16,-6-5-35 16,7-3-11-16,-2-2 3 15,2-1-3-15,-1-3 1 16,0 1 2-16,-5-1-4 16,-2 4 0-16,-4-1 0 15,-2 8 0-15,-2 3-1 16,0 6 0-16,0 0-8 15,-5 0-7-15,-7 17 15 16,-2 6 1-16,1 3 2 16,10-2-3-16,3 0-9 15,0-7 1-15,23-10 8 16,11-7 0-16,13 0-11 0,5-15 0 16,-2-10-81-16,-14-9-138 15</inkml:trace>
  <inkml:trace contextRef="#ctx0" brushRef="#br1" timeOffset="544270.0218">18698 13251 164 0,'0'0'255'15,"0"0"-206"-15,0 0 93 16,0 0-128-16,0 0 25 16,0 0 34-16,0 0 9 15,-12-44-28-15,12 42 2 16,0 2-38-16,0 0 8 16,0 0-20-16,0 0-6 15,6-3 0-15,12 2 0 0,7-1-6 16,2 2 6-1,-3 0-2-15,-6 9-4 0,-3 8 6 16,-9 4-4-16,-6 4-5 16,0 4 3-16,-12 1 2 15,-18 4-1-15,-7 2 5 16,-6-3-11-16,4-7 11 16,7-6 1-16,13-8-1 15,12-7-4-15,5-5 4 16,2 0 0-16,0 0-2 15,0 0 0-15,0 0 2 16,2 0 13-16,8 0-7 16,5-2-4-16,0 2 0 15,1 0-2-15,-1 0-5 0,3 2 0 16,-1 7 4-16,2 8 0 16,2 0 0-16,0 5 2 15,1 0 6-15,-1 0-6 16,0-1-1-16,-3-4 0 15,-2-3-18-15,1-6-50 16,2-3-33-16,-3-5-54 16,-1-15-201-16</inkml:trace>
  <inkml:trace contextRef="#ctx0" brushRef="#br1" timeOffset="544525.3095">19117 13068 694 0,'0'0'5'0,"0"0"61"16,0 0-66-16,0 0-5 16,0 0-2-16,0 0 7 15,-21 74 31-15,12-45-7 16,3-1-12-16,-1-5-11 15,4-5-1-15,2-3 0 16,1-2-17-16,0-7-64 16,1-6-45-16,14 0-105 15</inkml:trace>
  <inkml:trace contextRef="#ctx0" brushRef="#br1" timeOffset="544809.4157">19259 12980 653 0,'0'0'22'0,"0"0"36"16,0 0-58-16,0 0-3 16,0 0 3-16,0 0 15 15,7 43-7-15,-10-23 15 16,-12 2-12-16,-1 2-9 16,-3 0-2-16,1-3 0 15,4-1 7-15,5-2-7 0,5-3-4 16,4-1 4-16,0-3-1 15,0-1-10-15,19-5 11 16,5-2 9-16,6-3 18 16,3 0-18-16,0 0-5 15,-2 0-4-15,-1 0-23 16,-3 0-49-16,-8 0-182 16</inkml:trace>
  <inkml:trace contextRef="#ctx0" brushRef="#br1" timeOffset="545144.043">19660 12942 648 0,'0'0'0'16,"0"0"-4"-16,0 0 4 15,94 67 7-15,-69-28 5 16,-7 11 20-16,-1 7-8 16,-8 9 19-16,-8 6-25 15,-1 4 2-15,-12 5-16 16,-22 3-2-16,-14 2 5 15,-13 0-7-15,-16-4-29 16,-19-7-48-16,-11-9-28 0,-17-11-199 16</inkml:trace>
  <inkml:trace contextRef="#ctx0" brushRef="#br1" timeOffset="545596.975">16932 12880 360 0,'0'0'72'0,"0"0"-36"0,0 0-32 15,0 0 0-15,0 0 80 16,-54 83 25-16,21-27-38 16,2 14-23-16,1 9 4 15,10 11-30-15,10 10-14 16,10 8 2-16,16 14-10 16,36 11-2-16,30 4 1 15,37 9-34-15,36 1-44 16,27-4-195-16</inkml:trace>
  <inkml:trace contextRef="#ctx0" brushRef="#br1" timeOffset="552305.3441">25555 14702 538 0,'0'0'56'0,"0"0"-6"15,0 0-31-15,0 0-19 16,0 0-6-16,0 0 6 16,0 0 2-16,-25 56 26 15,20-23 4-15,-3 6-5 16,1 6-5-16,1-1 1 15,0-1-16-15,2 0 21 16,-2-3-19-16,-2-3 6 16,1-4-10-16,2-5-3 15,-1-3 12-15,3-6-11 16,0-7-3-16,2-4 1 0,-2-6 4 16,3-2-5-1,0 0 12-15,0 0 2 0,0 0 10 16,0-8 9-1,0-11 2-15,0-12-32 0,0-8-3 16,7-2-9-16,1-3 8 16,-1-4-12-16,4 2-6 15,-2-3 0-15,0 2-1 16,0 4 13-16,-1 6 7 16,0 2-4-16,0 6 3 15,-1 4 1-15,2 2-9 16,0 4 9-16,0 4 0 0,3 0 7 15,0 6-15-15,2 1 4 16,0 5 4-16,1 3 0 16,-2 0-8-16,4 0 8 15,-2 3-2-15,1 9 2 16,1 1-4-16,-1 1-3 16,-4 1 14-16,-2-1-8 15,-1 1 1-15,-4 5-4 16,-1 3 4-16,-2 9 17 15,-2 5 8-15,0 8-13 16,0 5 6-16,-5-1-7 16,-4-2 8-16,-1-4-10 15,1-2-4-15,0-2 10 0,2-1-4 16,2-1-4 0,-1-3 1-16,4-2 2 0,2-6-7 15,-1-6 2-15,1-7-5 16,0-3 0-16,0-6 3 15,0-1-3-15,0-3 0 16,0 0-13-16,0 0-21 16,0 0-13-16,0 0-29 15,1-6 12-15,12-8-73 16,0-3-161-16,-4-1-81 16</inkml:trace>
  <inkml:trace contextRef="#ctx0" brushRef="#br1" timeOffset="552715.6646">25589 14987 184 0,'0'0'158'0,"0"0"-156"15,0 0 17-15,0 0 5 16,0 0 11-16,94 38 1 16,-75-34 8-16,1-1-4 15,-1-1-14-15,-1 1-6 16,-4 0-19-16,-4-1-1 16,2 3-26-16,-5-3-140 0,-2 0-161 15</inkml:trace>
  <inkml:trace contextRef="#ctx0" brushRef="#br1" timeOffset="553664.8799">25646 14955 264 0,'0'0'87'0,"0"0"-64"15,0 0-22-15,0 0 1 16,0 0 29-16,0 0-7 16,-8 4 29-16,1 4 25 15,1-2-45-15,2 0-12 0,2-2-10 16,2-3-5-16,0 1-6 15,0-2 3-15,0 1 1 16,0 2-4-16,0 0 0 16,0 2-2-16,0 1-34 15,0-2-5-15,0 2-20 16,-3 0 1-16,-10 1 4 16,-1-3 14-16,-5-1-6 15,4 0 34-15,0 1 14 16,6-4 4-16,6 0 54 15,3 1 7-15,0-1-7 16,0 0 29-16,0 2-23 16,0-2-30-16,8 1-8 0,8-1 3 15,5 2 15-15,7-2-8 16,2 1-8-16,3-1-23 16,-3 3 0-16,0-3 1 15,-8 3-6-15,-6 1 1 16,-5-3-3-16,-7-1 1 15,-1 2 1-15,-3-2-3 16,0 0 3-16,0 0-8 16,0 1-25-16,-9 0-24 15,-10 2 41-15,-4 1 12 16,-2-3-16-16,0 1 5 16,2-2 2-16,4 0 10 0,3 0 3 15,2 0 0-15,4 0 0 16,2-2 0-16,4 0 17 15,-1-1 6-15,4 2 13 16,1-1 17-16,0 2-29 16,0 0 17-16,0 0-20 15,0 0-14-15,0 0-3 16,0-1-3-16,9 1 0 16,6 0 1-16,9 0-2 15,-2-1 0-15,0 1-2 16,-2 0 2-16,-7 0-3 15,-4 0 3-15,-4 0-15 16,-4 0-16-16,-1 0-18 16,0 0-16-16,-20 2-59 15,-9 8-7-15,-7-5-200 0</inkml:trace>
  <inkml:trace contextRef="#ctx0" brushRef="#br1" timeOffset="555134.4679">18916 13902 262 0,'0'0'47'0,"0"0"-28"16,0 0 6-16,0 0 6 16,0 0-2-16,0 0 6 0,-48 29 22 15,48-29-7-15,0 2-8 16,0 1-30-16,0 2 11 15,9 2-14-15,6 3-7 16,4-1 12-16,2-1-2 16,0-1 4-16,0-2-14 15,-2 0-1-15,-2-3 6 16,-5-1-7-16,-5-1 0 16,-2 0 0-16,-5 0-3 15,0 0-4-15,0 0-1 16,-5 0-7-16,-13 0-52 15,-3 3-72-15,-4 3 58 16,1 5 15-16,3 2-80 0</inkml:trace>
  <inkml:trace contextRef="#ctx0" brushRef="#br1" timeOffset="598752.106">25659 13941 135 0,'0'0'20'0,"0"0"9"15,0 0 28-15,0 0-55 16,-16-89 5-16,25 73 0 16,10 2-3-16,-1 2-4 15,8 4-11-15,-3 2-13 16,-2 1-1-16,-3 5-31 15,-5 0-8-15,-4 0-17 16</inkml:trace>
  <inkml:trace contextRef="#ctx0" brushRef="#br1" timeOffset="598948.6044">25812 13829 11 0,'0'0'49'0,"0"0"57"15,0 0-18-15,0 0 2 16,0 0-10-16,0 0 28 15,0 1-16-15,0-1-23 16,0 2-25-16,0-2-4 16,0 0-39-16,0 0 9 15,0 0-10-15,1 2-10 16,17 3-27-16,7 5-3 16,9 0-67-16,2-1-132 15</inkml:trace>
  <inkml:trace contextRef="#ctx0" brushRef="#br1" timeOffset="599361.3866">26513 13995 631 0,'0'0'36'16,"0"0"27"-16,0 0 27 16,0 0-81-16,0 0-9 15,0 0 0-15,-5 0 9 16,5 0-9-16,0 0-7 16,0 0-7-16,0 0-17 15,0 2-69-15,0 7-133 16,0 3 148-16,2-4-234 15</inkml:trace>
  <inkml:trace contextRef="#ctx0" brushRef="#br1" timeOffset="599661.1987">27740 14145 570 0,'0'0'36'0,"0"0"11"15,0 0-47-15,0 0-79 16,0 0-97-16,0 0 111 16,34 31 44-16,-8-23-5 15,2 0-155-15</inkml:trace>
  <inkml:trace contextRef="#ctx0" brushRef="#br1" timeOffset="599900.8605">28426 14282 620 0,'0'0'60'16,"0"0"-21"-16,0 0-39 15,0 0-64-15,0 0-115 16,0 0 100-16,0 14 60 16,0-11-36-16,6-3-164 15</inkml:trace>
  <inkml:trace contextRef="#ctx0" brushRef="#br1" timeOffset="627594.0044">25361 13110 178 0,'0'0'0'16,"0"0"1"-16,0 0-2 15,0 0-21-15,0 0 10 16,0 0 11-16,0 0-32 16,4-14 21-16,1 10 12 15,-2 1-47-15,1-2 27 16</inkml:trace>
  <inkml:trace contextRef="#ctx0" brushRef="#br1" timeOffset="628042.59">25455 12958 110 0,'0'0'93'15,"0"0"-32"-15,0 0-1 16,0 0 7-16,0 0-13 16,0 0 63-16,3-58-22 15,-3 58-31-15,0-2-31 16,0 2-10-16,-2 0-23 16,-9 0 2-16,-8 0-2 0,-4 10 14 15,-4 4-14 1,-1 3 9-16,1 0 7 15,0 3 3-15,2 1-14 16,-1 2-4-16,-1 0 11 0,0 4-11 16,4-2 5-16,2 3-6 15,6-1 0-15,2 2 0 16,5 0-7-16,2 0 7 16,4 2 6-16,2-2-5 15,0 3-1-15,2-1 0 16,9 1 1-16,5 1 1 15,-1-2-2-15,4-3 0 16,3-3-1-16,4-3-23 16,5-2-20-16,9 0-25 0,8-8-147 15,4-10-82 1</inkml:trace>
  <inkml:trace contextRef="#ctx0" brushRef="#br1" timeOffset="629235.0436">28848 13271 199 0,'0'0'120'15,"0"0"-25"-15,0 0-74 16,0 0 36-16,0 0-24 16,0 0 31-16,15-22 20 15,-15 22-45-15,0 0-13 16,0 0-9-16,2 0-8 16,-2 0-6-16,3 0-2 15,6 0-1-15,7 0 0 16,6 5 0-16,1 4-4 15,-1 2 8-15,0 2-4 0,-3 0 0 16,0 1 0-16,-3 1-4 16,-4 5 4-16,-4 1 0 15,-4 5 0-15,-2 1 3 16,-2 3 3-16,0-2-6 16,-3 3 4-16,-9 2-4 15,-3 1 9-15,0 2-1 16,0 0-8-16,0-3 0 15,-1-1 1-15,1-2 1 16,1-2 6-16,2 1-4 16,2 0-4-16,3-5 0 15,-1 0 3-15,4-2-1 16,-1-5-3-16,2 0 4 16,1-2-2-16,2-4-1 0,0-1-39 15,0-1-6 1,0-3-70-16,0-6-108 0,0 0-130 15</inkml:trace>
  <inkml:trace contextRef="#ctx0" brushRef="#br1" timeOffset="629725.2535">29056 13274 452 0,'0'0'80'15,"0"0"-80"-15,0 0-38 0,0 0 36 16,0 0 2-16,0 0 52 16,50 89-23-1,-33-63 12-15,1 3-21 0,-3 3-4 16,-5 1-7-16,-6 1-2 15,-4 3 1-15,0 7-4 16,-12 4 4-16,-14 3 1 16,-11 0-4-16,-7-3 5 15,-1-5-10-15,-2-2 11 16,-1-7-10-16,5-5-1 16,-1-4-8-16,1-4-14 15,0-2-56-15,-3-4 40 0,1-4-148 16,-1-6-98-16</inkml:trace>
  <inkml:trace contextRef="#ctx0" brushRef="#br1" timeOffset="630468.668">25847 13744 473 0,'0'0'109'0,"0"0"-43"16,0 0-49-16,0 0-13 15,0 0-3-15,0 0 3 16,0-6 19-16,12 6-2 16,6 6-6-16,8 2-6 15,5 1-6-15,3 2-3 16,8-1 0-16,4 1-1 16,11-1-13-16,6 2-21 15,6 0-30-15,5 0-102 0,-3-2-80 16</inkml:trace>
  <inkml:trace contextRef="#ctx0" brushRef="#br1" timeOffset="630805.3742">27200 13912 492 0,'0'0'60'16,"0"0"39"-16,0 0-72 15,0 0-18-15,0 0 19 16,0 0 33-16,41-6-18 15,-28 5-26-15,2 1-17 16,9 0-1-16,2 0-14 16,7 4-30-16,3 4-7 15,4 4 2-15,4 0-107 16,3-2 4-16,3-3-192 16</inkml:trace>
  <inkml:trace contextRef="#ctx0" brushRef="#br1" timeOffset="630995.0064">28086 14050 726 0,'0'0'0'16,"0"0"-3"-16,0 0-90 15,0 0-45-15,0 0 118 16,0 0 17-16,60 1 3 15,-38 7-33-15,3 2-135 0</inkml:trace>
  <inkml:trace contextRef="#ctx0" brushRef="#br1" timeOffset="631151.1376">28559 14140 636 0,'0'0'22'15,"0"0"34"-15,0 0-56 16,0 0-58-16,0 0-104 16,0 0 55-16,-13 19-55 15</inkml:trace>
  <inkml:trace contextRef="#ctx0" brushRef="#br1" timeOffset="646779.7731">26083 14997 60 0,'0'0'35'16,"0"0"-33"-16,0 0-2 16,0 0-44-16</inkml:trace>
  <inkml:trace contextRef="#ctx0" brushRef="#br1" timeOffset="647706.5461">25938 13987 298 0,'0'0'99'0,"0"0"-48"0,0 0 33 15,0 0-39-15,0 0-34 16,0 0-11-16,15 11 1 16,4-8-1-16,10 4 0 15,-1-3-1-15,6-1 1 16,4 0-33-16,-2-3-24 16,1 1-31-16,3 1 33 15,-7-2-105-15</inkml:trace>
  <inkml:trace contextRef="#ctx0" brushRef="#br1" timeOffset="648785.4658">25795 15768 366 0,'0'0'13'0,"82"-7"-5"0,-21-2 3 15,11 1 5-15,1 0-6 16,4 1-8-16,0 3-2 16,0 1-6-16,-7-4-126 15</inkml:trace>
  <inkml:trace contextRef="#ctx0" brushRef="#br1" timeOffset="657996.6045">25716 14512 43 0,'-3'83'0'15,"3"1"-25"-15,18-3 7 16</inkml:trace>
  <inkml:trace contextRef="#ctx0" brushRef="#br1" timeOffset="662703.7854">18000 14087 179 0,'0'0'6'0,"0"0"108"16,0 0-69-16,0 0-12 16,0 0-10-16,0 0 12 15,0 0 59-15,-3-42 5 16,3 39-33-16,0 0-50 16,0 0-11-16,0 3 30 15,0 0-30-15,0 0-5 16,0 0-9-16,3 1 9 15,19 12-5-15,10 6 14 16,8 2-7-16,14 4-2 16,5 0 2-16,8-3 4 15,11-5-5-15,7-11-2 0,12-6 2 16,3 0-1-16,-2-12 1 16,-10-7-1-16,-10-3 0 15,-16 2 0-15,-20 6 1 16,-15 5-1-16,-18 3 0 15,-7 6-5-15,-2-2 5 16,-5 2-16-16,-16 0-7 16,-11 0 1-16,-9 6 12 15,-9 8-8-15,-4 2 18 16,-5-3 6-16,1 0 4 16,-1-2-9-16,-3-2 2 15,1-2 2-15,-3 0 9 16,3-1-14-16,9-1 0 0,16-1 11 15,15-3 20-15,14-1-20 16,7 0-11-16,0 0-12 16,3 0-28-16,25 0 30 15,19 0 8-15,17 0 4 16,16 0 6-16,11 0-8 16,11 0-19-16,6 0-166 15,-6 0-225-15</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4:15:12.209"/>
    </inkml:context>
    <inkml:brush xml:id="br0">
      <inkml:brushProperty name="width" value="0.05292" units="cm"/>
      <inkml:brushProperty name="height" value="0.05292" units="cm"/>
      <inkml:brushProperty name="color" value="#00B050"/>
    </inkml:brush>
  </inkml:definitions>
  <inkml:trace contextRef="#ctx0" brushRef="#br0">450 5235 217 0,'0'0'9'0,"0"0"40"0,0 0-43 16,0 0 1-16,0 0 18 15,0 0 17-15,0 0 3 16,-21-51-22-16,21 44-1 16,-1 1 48-16,1 3-25 15,-2 2-20-15,2 0-11 16,0 1 7-16,0 0-4 16,0 0-12-16,0 0-3 15,3 0-2-15,18 1 0 16,12 6 21-16,10 3 3 15,11-4-9-15,4 0-9 16,2-3-6-16,-5-3 1 16,-6 0 5-16,-4 0-6 0,-8-3 0 15,-10-5 5 1,-8 4 2-16,-8 2-3 16,-7 2-4-16,-2-3 4 15,-2 3-3-15,0 0 3 16,0 0 2-16,0-6-2 0,0-5-4 15,0-5-41-15,0-4-67 16,-2-2-45-16,-4 2-2 16,-3 2-14-16,-4 2 111 15,1 5 58-15,-1 6 17 16,-1 0 128-16,5 2-32 16,6 3-29-16,-1 0 34 15,4 0-43-15,0 0-52 16,0 0-23-16,10 0-16 15,11 0 16-15,13 6 8 16,8 1 30-16,3 3 3 0,1 2-21 16,-7 2-4-16,-6 6-2 15,-6 3-5-15,-8 7-2 16,-10 6-4-16,-9 4 0 16,0 5 7-16,-27 3-10 15,-12 1 15-15,-8 5-8 16,-4 4-7-16,3 6-37 15,8 3-95-15,5-3-210 16</inkml:trace>
  <inkml:trace contextRef="#ctx0" brushRef="#br0" timeOffset="7930.5638">15007 5426 95 0,'0'0'24'0,"0"0"60"16,0 0-11-16,0 0 6 0,0 0-21 15,0 0-4 1,0 0 31-16,0 0-19 0,-27-31-13 15,24 28-27-15,1 1-24 16,1 2 10-16,1-1 4 16,0 1-4-16,0 0-6 15,0 0 1-15,0-2-6 16,0 2 6-16,0 0-5 16,0 0 1-16,0-1-3 15,0 1-4-15,0 0 4 16,0 0-13-16,0 0 5 15,0 0 0-15,0 0 3 16,0 0-3-16,0 0 5 0,11 0 3 16,3 6 5-16,2 4-5 15,5-1 0-15,5 1-2 16,2 0 5-16,5 0 4 16,1-1-4-16,5-3-3 15,3 0 6-15,1-1-4 16,3-5 7-16,-4 0-5 15,-2 0-3-15,-9 0 0 16,-2 0 16-16,-8 0-6 16,-5 0-1-16,-4 0-7 15,-7 0 4-15,-2 0-7 16,-3 0 6-16,0 0-5 16,0 0 5-16,0 0-5 15,0 0 1-15,0 0-2 0,0 0 1 16,0 0 1-1,0 0 1-15,0 0-3 0,0 0 0 16,0 0-13 0,0 0-12-16,0 0-26 0,0 7-22 15,7 0 14-15,2-2-106 16,3-2-183-16</inkml:trace>
  <inkml:trace contextRef="#ctx0" brushRef="#br0" timeOffset="8697.9728">18237 5545 318 0,'0'0'58'0,"0"0"46"15,0 0-22-15,0 0-26 16,0 0 6-16,0 0-32 15,-16 0 12-15,16 0-31 16,0 0 5-16,0 0-16 16,0 0-8-16,10 0 5 15,11 0 6-15,6 5-3 16,1-1 2-16,-1 3-2 16,-2 0 0-16,-2 1 0 15,-5 0 2-15,-1-3-2 0,-3 1 1 16,-2-3-1-1,-3-1 0-15,-5 0 3 0,-2-2-5 16,-1 0 6-16,-1 0-8 16,2 1 2-16,3 3-26 15,2 1-10-15,5 0-23 16,7-2-66-16,7 0-11 16,11-3-163-16</inkml:trace>
  <inkml:trace contextRef="#ctx0" brushRef="#br0" timeOffset="10983.8733">22124 5595 80 0,'0'0'369'15,"0"0"-302"-15,0 0-34 16,0 0-8-16,0 0 16 16,0 0-11-16,5 0-10 0,-4 0-13 15,4 0 5 1,2 1-7-16,6 3 14 0,3 2-4 16,3 0-5-16,3 2-3 15,3-4 2-15,5 1-9 16,3 0 1-16,6 0-1 15,3-3 7-15,1 1-7 16,2 2 0-16,-2-1 6 16,0 2-6-16,1 1 2 15,-1 1-3-15,-1 3 2 16,2 0-2-16,4 0 0 16,7 1 1-16,5-2-3 15,6-1 6-15,9-4-3 16,6-3 4-16,7-2-4 0,3 0 0 15,-1 0 0-15,-4 0 0 16,-1-4 4-16,-1-1-3 16,-2-1 3-16,-2 3-4 15,-5 0 8-15,-2 3-7 16,-3-3-1-16,-3 3 2 16,-1-2-2-16,-2 2 0 15,-3-2 0-15,-1 1 2 16,1 1 3-16,-2 0-3 15,4 0 2-15,-3 0 1 16,-2-1-1-16,-3-2-1 16,2 0 3-16,3-2-5 15,1 0-1-15,2 1 5 0,-2 0-5 16,0 0 0-16,0 0 0 16,-1 3 2-16,-2-2 1 15,-5 2-1-15,-2 0-2 16,-8-1 2-16,-7 2-2 15,-6 0 0-15,-8-1 4 16,-4 0-4-16,-7-1 2 16,-4-1 2-16,-2 1-3 15,-4 2 15-15,1 0-14 16,2-3 7-16,-4 3-3 16,1 0-4-16,-1 0-1 15,0 0-2-15,0 0 2 16,0 0-1-16,0 0 1 15,0 0 0-15,0 0-2 0,0 0-1 16,0 0 2-16,0 0 0 16,0 0 0-16,2 0-1 15,-2 0-13-15,1 0-8 16,1 0 4-16,-1 0-15 16,2 0 0-16,2 0-19 15,0 7-31-15,-1-2-77 16,3 2 25-16,-4-4-105 15</inkml:trace>
  <inkml:trace contextRef="#ctx0" brushRef="#br0" timeOffset="14613.8945">7465 6464 60 0,'0'0'31'16,"0"0"19"-16,0 0-21 16,0 0-5-16,0 0-11 15,0 0 21-15,0 0 23 16,-55-11-27-16,52 10-18 15,0-2-8-15,1 1-5 16,1 2 2-16,1-2-2 16,0 2-2-16,0 0-13 15,0-3 16-15,0 3 20 16,0 0 32-16,0-2 25 16,0 2 5-16,0-1-17 15,0 1-14-15,0 0-14 16,0 0-9-16,0 0-9 0,0 0 4 15,0 0-1-15,0 0-12 16,0 0 0-16,0 0-1 16,0 0-8-16,0 0 6 15,0 0-7-15,0 0-6 16,0 0 5-16,0 0-8 16,1 0 9-16,8 3 4 15,3 4-4-15,5 0 1 16,2-1-1-16,1 2 0 15,3-2 0-15,6 2 2 16,2-1-2-16,5 2 1 16,0-1 3-16,2-3-4 0,-2 2 0 15,-2-4-2-15,-1-1 1 16,-3-1 2-16,-2-1-1 16,-2 0 0-16,-4 0 4 15,-5 0-2-15,-8 0-2 16,-2 0 0-16,-6 0 0 15,1 0 2-15,-2 0 2 16,0 0-1-16,0 0-1 16,0 0 6-16,0 0-4 15,0 0-1-15,0 0-1 16,0 0-2-16,0 0 0 16,0 0-10-16,0 0-18 15,0 0-10-15,0 0-24 0,0 0-36 16,0 0-50-1,0 0-52-15</inkml:trace>
  <inkml:trace contextRef="#ctx0" brushRef="#br0" timeOffset="17647.2564">14638 5545 603 0,'0'0'8'0,"0"0"3"16,0 0-9-16,0 0 1 16,0 0-3-16,0 0 3 15,-3 0-3-15,3 0 0 16,0 0 2-16,0 0 0 15,6 2-2-15,12 3 9 0,6 2 11 16,2-1-17 0,2 3 6-16,4 2-5 0,1 4-4 15,3 0 3 1,0 2 3-16,1 0 3 0,3 0-2 16,-1-4 5-16,0 0-3 15,-2-5 4-15,2-1-10 16,0-4-2-16,1 0 11 15,0-3-6-15,-1 0-2 16,-2 0-4-16,-1 0 3 16,-2 0 3-16,3-1-3 15,-2-7 0-15,-2 0 4 16,-2-3-7-16,-1 0 0 16,-2 0 8-16,-3-3-8 15,-2 2 0-15,-5 2 0 16,-6 0-5-16,-3 5-5 15,-8-3-17-15,-1 4 9 0,0-1-16 16,-1-2-107-16,-16 0-126 16</inkml:trace>
  <inkml:trace contextRef="#ctx0" brushRef="#br0" timeOffset="18341.0745">14884 5462 167 0,'0'0'11'16,"0"0"-10"-16,0 0 34 16,0 0 25-16,12 99-10 0,-8-69-11 15,4-1-2-15,7-3-4 16,1 1-10-16,8-7 17 16,3 0 6-16,1-1-12 15,5-4-14-15,3 0 14 16,0-2-2-16,1-3-17 15,2-1-3-15,-2-4-9 16,2-5 8-16,0 0-8 16,1 0 0-16,-3-11 0 15,-2-3-4-15,-7 0 1 16,-6-1-2-16,-7 0-20 16,-6 1-27-16,-8 2 8 15,-1 1-107-15,0 0-98 0</inkml:trace>
  <inkml:trace contextRef="#ctx0" brushRef="#br0" timeOffset="18844.4807">14769 5754 396 0,'0'0'96'0,"0"0"-72"16,0 0-24-16,0 0-5 16,0 0 5-16,0 0 4 15,12 32 23-15,-3-13 19 16,4 1-17-16,6 0-12 16,4-4 12-16,4-2-5 0,4-3-2 15,7-2-8 1,3-1-5-16,4-1-1 0,4-5-4 15,-1-2-4-15,0 0 0 16,-2 0 1-16,0-4 6 16,-4-9-5-16,-2-5-2 15,-5 0-2-15,-6-5-1 16,-4 0 3-16,-5 1-19 16,-6 1-37-16,-7 3-89 15,-7 4-52-15,0 0-135 16</inkml:trace>
  <inkml:trace contextRef="#ctx0" brushRef="#br0" timeOffset="32644.3622">7070 2799 242 0,'0'0'25'0,"0"0"15"16,0 0-5-16,0 0-1 16,0 0-4-16,0 0-8 15,0 0-8-15,0 0 11 16,-18-39 13-16,18 38 52 16,0-1-43-16,0 2-15 15,0 0-24-15,0 0-4 16,0 0-4-16,0 0 0 15,0-2 0-15,0 2 3 16,0 0 2-16,0 0-3 16,0-3-2-16,0 3 13 15,0-3-7-15,12-2-5 0,4-1 0 16,11-3-1-16,4 1-1 16,8-1 0-16,7 1 2 15,3 0-3-15,2 0 2 16,3 0 0-16,-2 1 1 15,8-1 1-15,1 1-2 16,0 0 0-16,2-3 1 16,-5 3-1-16,-10-1 0 15,-8-1 0-15,-9 1-1 16,-7 1 1-16,-4-2 0 16,-8 4-2-16,-2 4 9 15,-7-2-10-15,-2 3 6 16,-1-2-3-16,0 1 0 15,0 1-3-15,0 0-7 16,0 0-19-16,0-2-78 16,-1-4-192-16</inkml:trace>
  <inkml:trace contextRef="#ctx0" brushRef="#br0" timeOffset="37933.0338">2837 5494 117 0,'0'0'46'0,"0"0"39"16,0 0-47-16,0 0-20 15,0 0 33-15,0 0-35 16,-81-78 20-16,75 69-9 0,4 4-13 15,2 2 0 1,-2-1-3-16,2 4 7 0,0 0-6 16,-2 0-8-1,2-3-3-15,0 3-2 0,0 0-1 16,0 0-14-16,0 0-45 16,0 0-24-16,0 0 49 15,0 7 16-15,0-3 14 16,4 0-4-16,1-2-3 15,-2-2 10-15,3 2 3 16,0-2 33-16,0 1 11 16,1 1-20-16,7 1-1 15,2 1-12-15,4 0 6 0,5 0-11 16,0 1 2-16,2-1-6 16,0 0 9-16,3 0-9 15,-2 0-2-15,0 1 10 16,0-2-8-16,-3 0 18 15,0-2-5-15,2-1 9 16,-3 0 18-16,1 0-6 16,-1 0-11-16,0 0-10 15,1 0 3-15,-4 0-18 16,0 0 7-16,-3 0 0 16,-6 0-11-16,-2 5 4 15,-2-2 0-15,-1 1 0 16,-2 0-3-16,-2 0-1 15,1-2-3-15,-1 5 7 16,0-4-1-16,3 1 1 16,0 1-9-16,3 1-14 0,3 3-36 15,-3 3-43-15,0 0-1 16,-6-4-204-16</inkml:trace>
  <inkml:trace contextRef="#ctx0" brushRef="#br0" timeOffset="42971.5964">3372 7841 208 0,'0'0'136'0,"0"0"-102"16,0 0 11-16,0 0-26 15,0 0-16-15,0 0-1 16,0 0 45-16,-25-31-3 15,25 25 8-15,-2 4-1 16,1 0-17-16,1 2 1 16,-2-1-20-16,2 1-2 15,0 0-13-15,0 0 1 16,0 0 1-16,0 0-1 16,0 0-1-16,0 0-3 0,0 0 0 15,0 0-6-15,0 0-10 16,8 0 7-16,8 0 12 15,8 0 3-15,3 0-3 16,0 0-2-16,1 0 2 16,2 3 0-16,0-1 3 15,0 1-3-15,-2 0 3 16,3-3 0-16,-2 0-2 16,-4 0 1-16,3 0 3 15,-4 0-2-15,-4 0-3 16,-6 0 8-16,-6 0-8 15,-5 0 1-15,-3 0-1 16,0 0 0-16,0 0 0 16,0 0 6-16,0 0-2 0,0 0-2 15,0 0 1-15,0 0-3 16,0 0-1-16,0 0-46 16,10 1-63-16,2 2-14 15,6 0 60-15,-3-3-214 16</inkml:trace>
  <inkml:trace contextRef="#ctx0" brushRef="#br0" timeOffset="46282.8336">20009 7683 299 0,'0'0'34'0,"0"0"-1"15,0 0 33-15,0 0-62 16,0 0 9-16,0 0 0 16,0 0 16-16,-12-12 45 15,12 12-36-15,0 0-19 0,0 0-6 16,0 0-13-1,0 0 3-15,0 0-6 0,0 0 0 16,0 0 1-16,0 0 0 16,2 0 2-16,13 0 1 15,6 0 1-15,5 0 4 16,4 0-5-16,3 0 0 16,1 3 6-16,2 2-3 15,3 1-3-15,3-2 1 16,1-2 9-16,2 2-8 15,-3-1-1-15,-5-3 4 16,-9 0-4-16,-6 0 0 16,-8 0 4-16,-7 0 6 15,-5 0 5-15,-2 0 11 16,0 0 8-16,0 0-8 0,0 0-6 16,0 0-20-1,0-3 11-15,0-1-11 0,0 4 5 16,0 0-14-16,0 0 4 15,0 0-18-15,0 0-24 16,0 0-21-16,0 0-44 16,1 4-37-16,5 1-31 15</inkml:trace>
  <inkml:trace contextRef="#ctx0" brushRef="#br0" timeOffset="47659.0245">24582 7957 592 0,'0'0'9'0,"0"0"-18"16,0 0-7-16,0 0-11 16,0 0 16-16,84 15-11 15,-63-10-5-15,3-1 23 16,2-2 4-16,6-2 4 15,5 3 1-15,2 0-4 16,0 0 5-16,-4 3-6 16,0 2-93-16,-4-6-134 15</inkml:trace>
  <inkml:trace contextRef="#ctx0" brushRef="#br0" timeOffset="50458.7469">6771 8749 343 0,'0'0'3'0,"0"0"2"0,0 0 20 16,0 0 18-16,0 0-28 15,0 0 14-15,-6-31 28 16,6 28-12-16,0 3-3 16,0 0 8-16,0 0-6 15,-1 0-35-15,1 0-4 16,0 0 1-16,0 0-6 15,0 0-13-15,7 0 2 16,19 0 11-16,10 0 10 16,8 0 2-16,4 0-5 15,4 0 6-15,0 0-6 0,-4 0 1 16,1-3-8-16,-2 1 4 16,-4-1-1-16,-1 1-2 15,-5 2 0-15,-4 0 5 16,1 0-3-16,-5 0-2 15,-4 0 5-15,-6 0-6 16,-5 0 1-16,-6 0-1 16,-5 0 1-16,-1 0-1 15,-2 0 0-15,0 0-1 16,0 0-14-16,0 0-24 16,-2 5-38-16,-12 1-123 15,-9 2 11-15</inkml:trace>
  <inkml:trace contextRef="#ctx0" brushRef="#br0" timeOffset="56493.6116">532 10092 345 0,'0'0'5'0,"0"0"19"0,0 0 3 16,0 0-5-16,0 0-9 16,0 0 10-16,0 0 10 15,-40-6-11-15,40 6 16 16,0-2-5-16,0 2-8 15,0 0 8-15,0 0-26 16,-3 0-1-16,0 0-6 16,3 0-5-16,0 2 4 15,0 13 0-15,0 6 0 16,3 3 1-16,13-1 0 16,2 3 2-16,6-2-7 15,4-2-1-15,-1-2 6 16,3-3 2-16,0-1 7 15,4-2 3-15,2-1 4 16,7-3 1-16,-1-1 5 0,0-2-13 16,-1-1-1-16,-6-4 4 15,-10 0-8-15,-5-2 1 16,-7 0-2-16,-4 0-3 16,-6 0 2-16,0 0-2 15,-3 0-5-15,3-2-11 16,-3-13-72-16,0-4-153 15,0-5-100-15</inkml:trace>
  <inkml:trace contextRef="#ctx0" brushRef="#br0" timeOffset="56747.7812">884 10185 345 0,'0'0'75'16,"0"0"25"-16,0 0-33 15,0 0-67-15,0 0-2 16,0 0-35-16,-6-6 9 15,30 15 28-15,4 5 0 16,5 5 22-16,0 4-4 16,0 1-4-16,-5 5-7 15,-3-1 4-15,-11 2-11 16,-1 4 0-16,-11-3 1 16,-2 2-1-16,-2-2 1 15,-14 0 9-15,-8-1 3 16,-1 0-2-16,1 1-11 0,3-5-80 15,12-4-92-15</inkml:trace>
  <inkml:trace contextRef="#ctx0" brushRef="#br0" timeOffset="96817.8333">4461 9930 356 0,'0'0'32'0,"0"0"47"15,0 0 12-15,0 0-49 0,0 0-25 16,0 0-4-16,0 0 17 16,0 0-17-16,-9-40-1 15,9 40 3-15,0-1-11 16,0 1-4-16,0 0 2 15,0 0-2-15,0 0-11 16,0 0 2-16,0 0 5 16,0 0-11-16,0 0-3 15,0 0 1-15,7 0 16 16,7 0 1-16,2 1 1 16,5 1 2-16,-1 0 1 15,3-1-4-15,6 2 3 16,7-1-3-16,4 0 0 15,6 1 1-15,3-2-2 0,-4 0 5 16,-3 2-1-16,1-2-3 16,-6 2 0-16,-2-2 0 15,-4 3 0-15,-4-4 2 16,-3 3 3-16,-8-1-5 16,-7-1 3-16,-3 1-3 15,-3-1 0-15,-3-1-4 16,3 2 4-16,-3-2 0 15,0 0-2-15,0 0 2 16,0 0 9-16,0 1-9 16,0 2-12-16,0-1 4 0,6 4-30 15,1-1-63-15,-2-1 25 16,-2 3-36-16,-3-7-167 16</inkml:trace>
  <inkml:trace contextRef="#ctx0" brushRef="#br0" timeOffset="104579.1633">6634 12143 349 0,'0'0'26'0,"0"0"58"15,0 0-62-15,0 0 15 16,0 0-11-16,0 0 12 16,0 0-21-16,0 0 28 15,-16-2 11-15,16 1-34 16,-2-1 8-16,2 2-13 15,0 0-13-15,0 0-1 16,0 0-6-16,0 0 2 16,0 0-4-16,0 0 1 15,0 0 3-15,6 0-7 0,6 0 8 16,5 0 8-16,0 0-8 16,0 3 2-16,5-1-4 15,-1 3 5-15,0-3-3 16,-2-1 0-16,-5 0 0 15,-2-1 2-15,-6 0-2 16,-2 0 2-16,-4 0-4 16,2 0 2-16,-2 0 0 15,0 0-2-15,3 2-29 16,0 4-40-16,4 1-4 16,2-3-97-16,0-4-139 15</inkml:trace>
  <inkml:trace contextRef="#ctx0" brushRef="#br0" timeOffset="105891.9474">8663 12000 282 0,'0'0'73'0,"0"0"-4"16,0 0 29-16,0 0-19 15,0 0 10-15,0 0-22 16,-18 0-38-16,15 0-14 16,3 0 21-16,0 0-17 15,0 0-14-15,0 0-5 16,0 0-1-16,0 0-5 16,0 0 4-16,0 0-7 15,0 0 4-15,0 0-22 16,7 0-7-16,7 0 29 15,4 5-17-15,2 2-43 16,0 0-71-16,4-4-164 16</inkml:trace>
  <inkml:trace contextRef="#ctx0" brushRef="#br0" timeOffset="138464.4057">4455 9868 51 0,'0'0'13'0,"0"0"10"0,0 0 7 15,0 0 21-15,0 0 0 16,0 0 1-16,0 0-4 16,-15-21-34-16,14 18 15 15,1 3-23-15,0 0-2 16,0 0-4-16,0 0 0 16,0 0-7-16,0 0 2 15,0 0 1-15,0 0 4 16,-2 0 4-16,2 0-1 15,0 0-3-15,0 0 5 16,0 0-2-16,-1 0 3 16,-1 0-6-16,2 0 0 0,0 0 0 15,0 0 5-15,0 0 13 16,0 0 18-16,0 0 6 16,0 0 9-16,0 0-28 15,0 0-15-15,0 0 6 16,0 0-14-16,0 0 1 15,0 0 1-15,0 0 0 16,0 0-2-16,0 0-4 16,0 0 4-16,0 0 1 15,0 0-1-15,5 0 0 16,1 3-1-16,2 1 3 16,0-1-2-16,4 1 0 15,0-1 4-15,1 0-2 0,2 1 1 16,2-3 10-1,2 1-2-15,-1-1-6 0,4-1 12 16,-4 2-10 0,2-1-4-16,-3 0-3 0,-3 1 2 15,2-2-3-15,-5 0 2 16,-4 0 5-16,-1 0-6 16,-3 0 1-16,-3 0-1 15,3 0 5-15,3 0 3 16,-1 0 16-16,3 0 3 15,0 0-13-15,-4 0-10 16,1 0 1-16,-2-2-1 16,-3 1 0-16,3 1-1 15,-3 0 1-15,0 0-3 0,3-1-1 16,-3-1 0 0,9 2-6-16,-2 0-33 0,4 0-70 15,-7 0-119-15</inkml:trace>
  <inkml:trace contextRef="#ctx0" brushRef="#br0" timeOffset="144383.7227">8514 10981 299 0,'0'0'64'0,"0"0"-20"15,0 0-6-15,0 0-22 16,0 0-4-16,0 0 34 15,0 0-14-15,0 0 4 16,-3-20-6-16,3 20 2 0,0 0-16 16,0 0-16-16,0-1 0 15,0 1-3-15,0 0 1 16,0 0-7-16,0 0-10 16,0 0-17-16,19 0 15 15,6 0 18-15,5 0-31 16,6 0-59-16,4 2 12 15,9 0-141-15</inkml:trace>
  <inkml:trace contextRef="#ctx0" brushRef="#br0" timeOffset="148778.409">6706 11984 81 0,'0'0'1'0,"0"0"10"15,0 0 38-15,0 0 0 0,0 0 9 16,0 0-6-16,0 0-6 16,-6-54-29-16,4 47-13 15,2 3-4-15,-1 1 9 16,-1-2-1-16,2 0 14 16,0 2 4-16,-4 1-13 15,4 2 43-15,-3 0-17 16,3 0-5-16,0 0-22 15,0 0 8-15,0 0-11 16,-3 0 5-16,3 0-14 16,0 0 0-16,0 0 7 15,0 0-7-15,0 0-9 0,0 12 3 16,0 3 6-16,6 1 0 16,3 4 8-16,0-1-7 15,0-1-1-15,1-4-6 16,-1-3 6-16,3-3 5 15,-2-3-4-15,4-2 7 16,1-3-2-16,3 0 28 16,4 0-6-16,3-1-8 15,1-9 5-15,-7 1-20 16,-4 2-1-16,-6 2-4 16,-1 2-3-16,-5 1 3 15,-3 2 4-15,0 0-3 16,1 0 3-16,-1 0-8 15,3 0-18-15,1 0-20 16,7 0-7-16,5 2 8 0,10 2-103 16,4-4-59-16</inkml:trace>
  <inkml:trace contextRef="#ctx0" brushRef="#br0" timeOffset="149647.6232">7865 12039 364 0,'0'0'43'0,"0"0"9"15,0 0 23-15,0 0-69 16,0 0-4-16,0 0-2 16,1-7-6-16,7 10 1 15,2 10 5-15,5 7 10 16,1 0 14-16,4 4-23 16,1-4 10-16,1 0 11 15,5-1-6-15,-6-5 0 16,6-3-6-16,-5-3 4 15,2-2 1-15,-2-5 1 16,-5-1-2-16,-1 0 4 16,-4 0-4-16,2-7 19 15,0-7-15-15,0-1-15 0,-1-2-2 16,-2 0 0-16,-4 2 0 16,-1 1 2-16,-2 0-3 15,-2 6 3-15,4 1-3 16,-3 2 0-16,3 2-19 15,1 1-25-15,1 1-14 16,4 1-71-16,1 0-42 16,2-1-123-16</inkml:trace>
  <inkml:trace contextRef="#ctx0" brushRef="#br0" timeOffset="151386.7205">6640 12029 180 0,'0'0'91'0,"0"0"-42"16,0 0-11-16,0 0-17 15,0 0 30-15,0 0 26 16,-3 0-18-16,3 0 6 15,0 0-23-15,0 0-19 0,0 0 7 16,0 0-7-16,0 0 7 16,0 0-14-16,0 0-11 15,0 0-10-15,0 2 5 16,0 6-11-16,0 1 11 16,0 5 5-16,11 0-3 15,1-2-2-15,1 0-4 16,2-3 4-16,3-3-2 15,2 0 1-15,3-5 2 16,4-1 8-16,4 0-8 16,-1 0 1-16,-5 0-1 15,-4-1 1-15,-6-3-2 0,-3 1 2 16,-6 1-2 0,0 0 0-16,-6 1 2 0,5-4-2 15,-1 1 0-15,-1-2 0 16,1 2 1-16,-1-1 0 15,-3 3-1-15,0 1 4 16,0 1 2-16,0 0-6 16,0 0-6-16,0 0-4 15,0 0-10-15,-13 0 4 16,-5 1 7-16,-6 8 8 16,0-3-3-16,4 0 4 15,3-1 0-15,2-2 3 16,-1-1 5-16,-2-2-8 15,3 0-5-15,-1 0 5 16,2 0 2-16,4 0-2 0,-2-2-5 16,1-5 2-1,1 0 2-15,4 1-16 0,3-1 16 16,0 2 0-16,0 3-8 16,0-1 9-16,1 3 10 15,1-2-8 1,-1 2-1-16,2 0 3 0,-1 0-3 15,1 0 0-15,0 0 0 16,0 0-1-16,0 0-4 16,0 3-3-16,0 8-1 15,0 0 4-15,0 3 4 16,4-4-14-16,7 0 11 0,-2-1 1 16,6-3 2-1,1-2 0-15,5-4 4 0,3 0 2 16,4 0 1-16,-1 0-5 15,1 0 5-15,-5-5-7 16,-5-1 7-16,-6 3-5 16,-4-2-2-16,-3 4 0 15,-5 0 5-15,0-3 1 16,0 1-2-16,0 0 3 16,-5-5-7-16,-8 0-22 15,0 1-4-15,-2-2-10 16,1 3-23-16,0 2 1 15,3 1-56-15,2 1 32 16,3 2-36-16,5 0-91 16</inkml:trace>
  <inkml:trace contextRef="#ctx0" brushRef="#br0" timeOffset="152926.4894">7860 12096 170 0,'0'0'117'0,"0"0"-41"16,0 0-30-16,0 0 5 15,0 0-2-15,0 0 49 16,0 0-41-16,-6-14-32 16,6 14-25-16,0 0-2 15,0 0-4-15,0 0 5 16,0 1 1-16,2 10 0 0,7 2 0 16,-2 1 1-16,3 2 11 15,1-1-5-15,-2 0-4 16,6-2 3-16,0-2-6 15,3 2 13-15,4-6 2 16,1 0-7-16,5-4-5 16,6-3 6-16,2 0-1 15,-3 0-1-15,-1-10-1 16,-6 0-6-16,-7 0 0 16,-4-1 0-16,-9 2 9 15,-3 0-9-15,-3 1 1 16,0 1-1-16,0 3 0 15,0-1-3-15,-1 2-3 0,-4 2-8 16,-1-1 7 0,3 1 6-16,-1 0-35 0,4 1-4 15,0 0-61-15,0 0-224 16</inkml:trace>
  <inkml:trace contextRef="#ctx0" brushRef="#br0" timeOffset="153857.1017">8666 12008 34 0,'0'0'0'16,"0"0"7"-16,0 0 36 15,0 0 106-15,0 0-118 16,0 0 7-16,-9 11 28 16,7-8-36-16,2-3-12 15,0 0-12-15,0 0 5 16,0 0-9-16,0 0 9 15,0 0 10-15,0 0 13 0,0 0 18 16,0 0-29-16,0-7-18 16,0 2-1-16,0 0-3 15,0 3 0-15,-3 0 1 16,0 2-2-16,0 0-2 16,2 0 2-16,1 0 1 15,-3 0-1-15,1 0 1 16,-1 0 2-16,1 4-3 15,2-1-3-15,0-1-20 16,0-1 4-16,0-1 18 16,0 0-10-16,0 0-3 15,0 0 6-15,0 0 1 0,0 0 2 16,2 0 5 0,1 0-2-16,0-4-37 0,-3-2 1 15,0 3 12-15,0-1-40 16,0-4-264-16</inkml:trace>
  <inkml:trace contextRef="#ctx0" brushRef="#br0" timeOffset="155856.4907">6734 12066 84 0,'0'0'48'0,"0"0"1"16,0 0 37-16,0 0-51 16,0 0 7-16,0 0 35 15,-15-22 1-15,14 20-3 16,1 2-20-16,-2 0-15 15,2 0-20-15,-1 0-20 16,1 0 3-16,0 0 0 0,-2 0-3 16,2 0-2-16,-1 0-4 15,-1 0 3-15,2 0 4 16,0 0-1-16,0 0 9 16,0 0-7-16,0 0-1 15,-1 0 5-15,1 0-12 16,0 0 6-16,0 0 0 15,0 0 10-15,0 0-10 16,0 0-5-16,0 0-1 16,0 0 6-16,0 0-7 15,0 0 6-15,0 0-25 0,4 3 22 16,8 6-5 0,0 3 9-16,7 0 13 0,1-2-10 15,1 2-3-15,-2-2 8 16,-2-2-4-16,0 0 5 15,-3-3 0-15,-1-4-8 16,-4 1 10-16,-3-2-8 16,0 0 3-16,-3 0 9 15,-1 0-12-15,-2 0 8 16,0 0 2-16,0 0 9 16,0 0-1-16,0-2-8 15,-14-7-13-15,-5 3-8 16,-8 1-2-16,-4 0-34 15,-5 3 9-15,3 2 3 16,2 0 32-16,4 0-4 0,10 0 4 16,0 0 11-16,6-1-10 15,2 1 7-15,3-2 9 16,2 0-3-16,1 0 0 16,3 1 1-16,0 1-4 15,0-1-7-15,0-1-1 16,0 1-6-16,0-2-4 15,0 1-6-15,0-1 13 16,4 3 0-16,4-3 0 16,2 1 0-16,-1 2-6 15,2 0 6-15,0 0-6 16,3 5 6-16,2 4 2 0,2 1-2 16,5 0 0-16,0-1 6 15,0-2-6-15,-4-2 0 16,2-3-3-16,-3-1 7 15,-5-1-3-15,-2 0 1 16,2 0-1-16,-5 0 10 16,-2-4-10-16,-5-4 10 15,-1-3-11-15,0 0-12 16,0 0 6-16,-10 1-15 16,-5 0-13-16,6 5-15 15,1 2 7-15,8 3 9 16,0 0-89-16,5 0-198 15</inkml:trace>
  <inkml:trace contextRef="#ctx0" brushRef="#br0" timeOffset="157381.4265">7856 12094 95 0,'0'0'2'0,"0"0"19"0,0 0 117 15,0 0-83-15,0 0 0 16,0 0 21-16,-8-16 22 15,4 16-21-15,4 0-35 16,0 0-28-16,0 0-9 16,0 0-5-16,0 0-5 15,0 1-11-15,10 8 16 16,4 4 6-16,2 0 5 16,4-1 2-16,-1-3 0 15,2 2-5-15,-3-5 2 16,1 0 6-16,-4-2-5 15,1 1-10-15,-5-2 10 0,-1-2-11 16,-4-1 1 0,-3 0-1-16,0 0 6 0,-1 0 6 15,-1 0 13-15,1 0-4 16,2-1 8-16,2-7-18 16,0 1-11-16,3-1 2 15,-3 2-11-15,-3 2 19 16,4-1-11-16,-4 4 1 15,0 0-2-15,0 0 2 16,-1 1-8-16,-2 0 5 16,3 0 3-16,-2 0-11 15,-1 0-7-15,0 0 4 0,0 0 0 16,0 0-13-16,-6 0 4 16,-7 5 4-16,-8 2 18 15,-4 2-6 1,-1-4 9-16,4-2-6 0,4-1 8 15,3-2 0 1,2 0 13-16,-2 0-4 0,4 0-13 16,2-5 2-16,1-2-4 15,3 0-11-15,4 3 2 16,-1 1 6-16,2 3 5 16,0-2-5-16,0 2-3 15,0 0-1-15,0 0 3 16,2 0-12-16,5 0 15 15,5 0 3-15,-3 2 0 16,4 5 0-16,-1 0 0 0,2 2 12 16,5 1-9-16,2-2-3 15,0 1 3-15,6-2-1 16,0 0-2-16,1-1 0 16,2-4 12-16,-5-1-10 15,-1-1-1-15,-6 0 0 16,-2 0-1-16,-2 0 1 15,-4 0-1-15,-4 0 6 16,0 0-5-16,-3-1 5 16,0-4-6-16,0-3 4 15,-1 2-4-15,-1-1 0 16,1 3 3-16,0 0-5 0,-2 0 4 16,2 1-3-1,-2 0 1-15,0 1 0 0,0 2 2 16,0-2 9-16,0 1-11 15,0 1 0-15,0-2-2 16,0 2 6-16,0 0-4 16,0 0 3-16,0 0-3 15,0 0-4-15,0 0 0 16,0 0-4-16,0 0-1 16,0 0-7-16,0 0-13 15,0 0-29-15,0 0-8 16,0 0-23-16,0 3 32 15,0 4-10-15,0 0-70 0,0-2-68 16</inkml:trace>
  <inkml:trace contextRef="#ctx0" brushRef="#br0" timeOffset="162291.9352">7071 11246 12 0,'0'0'299'0,"0"0"-195"16,0 0-38-16,0 0 54 15,0 0-68-15,0 0 5 16,-19-36-26-16,19 33-10 15,0 2-2-15,0 1-19 16,0-2-3-16,3 2 2 16,10 0-7-16,5 0 6 15,0 0 2-15,-2 10-10 16,-4 2 5-16,-3 2-3 16,-4 1 5-16,-1-1 1 15,-4 0-3-15,0 0 2 16,0-3 3-16,-9 2 0 15,0-4 0-15,2-2 1 16,4-3-1-16,0-1-7 0,3-3-41 16,0 0-89-16,0 0-28 15,3-5-149-15</inkml:trace>
  <inkml:trace contextRef="#ctx0" brushRef="#br0" timeOffset="162600.9347">7320 11163 56 0,'0'0'320'16,"0"0"-259"-16,0 0 5 15,0 0-64-15,0 0 40 0,0 0 34 16,-34-4-35-16,26 13-24 16,1 3-9-16,-2-2 3 15,5 0 4-15,1 0-6 16,1-1 0-16,2 4 4 15,0-2-9-15,0 1 2 16,0 1-6-16,0-2 1 16,8-3-1-16,-2-1 0 15,4-3 0-15,-4-1 0 16,6-1 3-16,0-2-3 16,0 0-5-16,1 0-35 15,1 0-53-15,-5-14-31 16,-5-3-220-16</inkml:trace>
  <inkml:trace contextRef="#ctx0" brushRef="#br0" timeOffset="163163.055">7310 11017 266 0,'0'0'67'16,"0"0"-21"-16,0 0-10 15,0 0 52-15,0 0 26 16,0 0-41-16,0-5-42 16,0 5-12-16,0 0-19 15,-3 3-9-15,-6 12 9 16,3 5 9-16,0 0-5 0,6-2-4 15,0-2-6 1,0-5 1-16,0-3 4 0,8-2-1 16,3-4-5-16,3-2 7 15,5 0 13-15,2-6-9 16,0-9-3-16,-3-2-1 16,-6 0-22-16,-6 1-1 15,-5 3-15-15,-1 1 8 16,0 2 13-16,-3 3-5 15,-6 6-22-15,0 1-16 16,-1 0-4-16,1 11-11 16,4 8-4-16,4 5-7 15,1 2-14-15</inkml:trace>
  <inkml:trace contextRef="#ctx0" brushRef="#br0" timeOffset="164136.6074">8852 11154 469 0,'0'0'63'0,"0"0"39"0,0 0-50 16,0 0-27-16,0 0 29 15,0 0-21-15,0-1 3 16,0 1-4-16,0 0-1 15,0 0-22-15,0 0 0 16,0 0-9-16,0 0-6 16,0 0 2-16,0 0-5 15,0 7 7-15,-2 6 2 16,2 1 3-16,0-1-3 16,0-1-1-16,0-1 1 15,0-1 0-15,0 3 0 16,0-6 0-16,0 5-8 15,5-1-26-15,4 0-25 16,2-1-70-16,-1-6-131 16</inkml:trace>
  <inkml:trace contextRef="#ctx0" brushRef="#br0" timeOffset="165126.5052">9686 11029 391 0,'0'0'41'0,"0"0"34"16,0 0-66-16,0 0 4 15,0 0-8-15,0 0 10 16,34-28 9-16,-13 24-7 15,0 1-14-15,-3 3 14 16,1 0-16-16,-5 0-2 16,-4 4 1-16,-4 9-3 15,-6 1 3-15,0 3-1 0,0 2 1 16,-10 1 2 0,-1 0 1-16,2 0 4 0,2-4 7 15,1 1-14-15,3-3-1 16,3-3-41-16,0-5-94 15,9-4 38-15,7-2-128 16</inkml:trace>
  <inkml:trace contextRef="#ctx0" brushRef="#br0" timeOffset="165316.4652">9907 11080 383 0,'0'0'70'0,"0"0"-55"16,0 0-13-16,0 0 1 0,0 0-3 16,0 0-1-16,-5 66-2 15,23-59 3-15,0-3-13 16,3-4-27-16,-5 0-185 16</inkml:trace>
  <inkml:trace contextRef="#ctx0" brushRef="#br0" timeOffset="165508.8206">9907 11080 180 0,'68'-72'207'0,"-68"72"-186"0,11 0-20 16,1 1-1-16,4 5 1 15,-2 1-1-15,2 1 0 16,-1 1 5-16,3-1-5 15,1 2 0-15,2-3-27 16,3-1-160-16</inkml:trace>
  <inkml:trace contextRef="#ctx0" brushRef="#br0" timeOffset="166822.7622">12107 11889 0 0,'0'0'7'0,"0"0"-2"15,0 0 50-15,0 0 25 16,0 0 4-16,0 0-48 16,-15 4-29-16,15 0-6 15,-5 0 4-15,2-1 0 16,0 1 10-16,-1-1 4 15,-1 2-19-15,-5 0-1 16,0 0-5-16,-3 2 3 16,2-3-67-16,3-2 49 15,1-2 21-15,1 0 37 0,-6 0-34 16,9 0 40-16,1 0 21 16,2 0-28-16,0 0 22 15,0 0 22-15,0 0-58 16,0 0-14-16,0 0-2 15,11 0-6-15,8 0 15 16,8 0 8-16,3 0 23 16,0-3-45-16,1 0 28 15,3-4-3-15,2 0-10 16,2 2-2-16,0 0-12 16,-4 0-2-16,-1 1 3 15,-1 0 4-15,-3 1-7 16,-3-1 1-16,-5 4 3 15,-3 0-3-15,-5 0-1 16,0 0 0-16,-3 0 0 0,0 0-8 16,-4 0-21-16,-2 0-1 15,-1 0 1-15,0 4-27 16,-1-1-108-16,-1 1 56 16,-1-4-157-16</inkml:trace>
  <inkml:trace contextRef="#ctx0" brushRef="#br0" timeOffset="170978.0353">6291 11219 62 0,'0'0'22'0,"0"0"47"0,0 0 6 15,0 0-28 1,0 0 8-16,0 0-19 0,0 0 19 16,39-30 32-16,-39 30-22 15,0 0-38-15,0 0-7 16,0 0-20-16,0 0 3 15,0 0-3-15,0 0-5 16,0 0 5-16,0 3 0 16,-9 6 5-16,-2 7 6 15,-3 5 1-15,0 1 8 16,-2 4-17-16,5 3 15 16,2 0-15-16,2 5 3 15,1 5-6-15,6 7-4 16,0 2 4-16,0 3 9 15,9 0 4-15,4-4-6 16,5-2-7-16,2 1-2 0,2 0 2 16,11 0 0-16,3-3 4 15,10-4-3-15,7-2-1 16,10-2-1-16,15-1 1 16,13-6 0-16,13-2-20 15,14-4-41-15,4-7-116 16,8-6-97-16</inkml:trace>
  <inkml:trace contextRef="#ctx0" brushRef="#br0" timeOffset="172078.2944">13214 11110 188 0,'0'0'92'15,"0"0"-40"-15,0 0 17 16,0 0-21-16,0 0 19 15,0 0 14-15,0 0-13 16,-9-39-12-16,9 39-21 16,0-1 2-16,0 1-26 15,0 0-11-15,0 0-4 0,0 0 0 16,7 11-5-16,14 9 9 16,4 6 5-16,3 6-3 15,2 2-2-15,-1 2 0 16,0 4 1-16,0-1 1 15,-4 5-2-15,1 5 1 16,-4 0-1-16,-1-2 4 16,-5-4-1-16,-2-4-3 15,-7 0 0-15,-2-2-2 16,-5 4 2-16,0 2 0 16,0 1 3-16,-11-1-1 15,-5-3-2-15,-1-6 0 0,1-6 5 16,1-3-12-16,-1-2 11 15,-2-3-4-15,3-4 9 16,-6 1-8-16,1-1 6 16,-3-3-7-16,-1 1-3 15,-3-1-7-15,-1-2-11 16,1 0-62-16,4 0-42 16,1-3-76-16,4 1-164 15</inkml:trace>
  <inkml:trace contextRef="#ctx0" brushRef="#br0" timeOffset="181635.1602">1466 13592 511 0,'0'0'95'0,"0"0"-9"15,0 0-38 1,0 0-20-16,0 0-15 0,0 0-5 16,0 0-2-16,-21-16-6 15,21 16-4-15,4 0-2 16,20 0 6-16,12 0 0 15,12 0 7-15,7 0 4 16,6 0-11-16,5 0 10 16,0 0-12-16,-7 0 2 15,-7 0 0-15,-13-3-1 16,-7-2 1-16,-12 2 0 16,-9 2 2-16,-7 1-2 15,-4 0-10-15,0 0-13 16,0 0-14-16,0 0-20 15,-7-3-29-15,-5-2-87 16,-9 0 94-16,3-1-13 0,-1 0 65 16,-5-1 27-1,1 0 0-15,-2 0 57 0,7 0-9 16,-1 1 34-16,8 2 57 16,5 1-73-16,3 2 16 15,3 0-26-15,2-2-56 16,23-1 0-16,20-2 0 15,10 0 7-15,8 2 3 16,1 4-9-16,-1 0 3 16,-4 0-4-16,-8 16-1 15,-11 3 1-15,-8 1 7 16,-13 3-7-16,-13 2-6 16,-6 4-6-16,-6 7 11 15,-24 10 1-15,-7 7 0 16,-5 3 0-16,6-2-21 0,11-4-28 15,13-9-47-15,12-5-114 16</inkml:trace>
  <inkml:trace contextRef="#ctx0" brushRef="#br0" timeOffset="183158.2355">15114 13140 463 0,'0'0'7'15,"0"0"52"-15,0 0-13 16,0 0-12-16,0 0 6 16,0 0-12-16,0 0-6 15,-9-19 47-15,9 19-29 16,0 0-20-16,0 0-15 0,0 0-4 15,0 0-2-15,10 0-2 16,20 0 1-16,15 0 1 16,16 2 2-16,12 0 5 15,16-2-6-15,16 0 8 16,8 0-8-16,7-4 0 16,3-1 1-16,-3 1-1 15,-4 4 0-15,-5 0-5 16,-7 0 2-16,-10 0 6 15,-11 0-2-15,-8 1 3 16,-11 1-4-16,-6-2 7 16,-9 0-3-16,-10 0-1 15,-9 0 15-15,-11 0-16 16,-10 0 14-16,-6 0-8 16,-3 0 9-16,0 0 17 0,0 0-15 15,0 0-13-15,0 0 10 16,0 0-14-16,0 0-4 15,0 0 2-15,0 0-34 16,0 0-20-16,5 0-27 16,16 0-33-16,10-6-186 15</inkml:trace>
  <inkml:trace contextRef="#ctx0" brushRef="#br0" timeOffset="184898.2392">9273 14708 130 0,'0'0'4'0,"0"0"18"16,0 0 27-16,0 0 19 16,0 0-8-16,0 0-12 15,-33-43-6-15,30 37 1 16,0 1 6-16,2 1-2 15,-1 1-26-15,2 1 5 16,-3 2 8-16,3 0-15 16,0-2-16-16,0 2-3 15,0 0 1-15,0 0-1 16,0 0 0-16,0 0-4 16,12 4 4-16,10 4 3 15,7-1 4-15,2-4 18 0,5 0-23 16,-2-3 8-1,-2 0 3-15,-7 0 4 16,-6 0-10-16,-5 0-7 0,-4 0 3 16,-4 0 1-16,-3 0-4 15,0 0 1-15,0 0-2 16,2 0 2-16,-4 0 0 16,-1 0-1-16,0 0 7 15,0 0-11-15,0 0 4 16,0 0-8-16,0 0-10 15,0 0-48-15,0 0-118 16,3 4 103-16,3 0-37 16,-3-1-145-16</inkml:trace>
  <inkml:trace contextRef="#ctx0" brushRef="#br0" timeOffset="186224.6383">10357 14463 478 0,'0'0'88'15,"0"0"-22"-15,0 0-9 0,0 0-22 16,0 0-17 0,0 0-6-16,-22 0 3 0,22 0 1 15,0 0-16-15,0 0 0 16,0 0-4-16,0 0 0 15,12 0 4-15,0 0 0 16,4 0 14-16,-1 0-14 16,-2 0 0-16,1 1-19 15,-1 3 4-15,-2 1-11 16,2 1 6-16,-1 1-26 16,0-1 11-16,3-1-20 15,1 1-67-15,2 0 13 16,-3-6-185-16</inkml:trace>
  <inkml:trace contextRef="#ctx0" brushRef="#br0" timeOffset="191408.8085">9201 14634 560 0,'0'0'14'16,"0"0"19"-16,0 0 16 15,0 0-48-15,0 0 9 16,0 0 1-16,0 0-10 16,-1-26 30-16,4 22-27 15,13-1 9-15,11 2-13 0,9 0 0 16,10 2 6-16,9 1-6 16,5 0-1-16,1 0 0 15,6 0-6-15,3 0 14 16,5 0-7-16,1 0 0 15,-3-5 0-15,-7 0-1 16,-8-2-23-16,-12 2-39 16,-13 2-112-16,-18-3-111 15</inkml:trace>
  <inkml:trace contextRef="#ctx0" brushRef="#br0" timeOffset="191668.5727">9614 14637 69 0,'0'0'98'16,"0"0"-1"-16,121-1-41 15,-79-3-32-15,-2 1-13 16,2-1 0-16,-2-1-8 16,-1 0-3-16,-6 1-14 15,-8-3-135-15</inkml:trace>
  <inkml:trace contextRef="#ctx0" brushRef="#br0" timeOffset="192095.747">9989 14430 363 0,'0'0'78'0,"0"0"-41"16,0 0-37-16,0 0 1 15,0 0 14-15,86-3 18 16,-62 6 3-16,0 8-18 16,3 2-14-16,-3 2 7 15,-2 1-11-15,-4 1 0 16,-3-2-1-16,-6 1 3 15,-3 1-4-15,-6 0 4 16,0 3 2-16,-12 1 19 16,-7-1-1-16,-3-3 3 15,0-3-8-15,0-1-8 16,-2-1-3-16,3-3-1 0,0 2-5 16,-1 0-41-16,5 1-25 15,-2-2-145-15,4-6-103 16</inkml:trace>
  <inkml:trace contextRef="#ctx0" brushRef="#br0" timeOffset="212205.9261">10800 11843 20 0,'166'48'19'16,"8"0"-19"-16,8 0-7 16,-1 0-15-16</inkml:trace>
  <inkml:trace contextRef="#ctx0" brushRef="#br0" timeOffset="213097.0689">15008 13332 363 0,'0'0'120'16,"0"0"-54"-16,0 0-55 16,0 0 16-16,0 0 42 15,0 0-18-15,-1 1-16 16,1-1 3-16,0 0-18 15,3 0 0-15,16 0-11 16,12 0-9-16,14 0 5 16,3-1-4-16,1-1 3 0,-3 2-3 15,-3 0-2 1,-4 0-1-16,-3 0-11 0,-5 2-20 16,-5 4-16-16,-7 0-31 15,-7 3-121-15,-9-2-29 16</inkml:trace>
  <inkml:trace contextRef="#ctx0" brushRef="#br0" timeOffset="213403.6235">15108 13383 205 0,'0'0'49'0,"0"0"-28"15,0 0 48-15,81 23-37 16,-50-18-4-16,2-2 18 16,4-3 25-16,0 0 2 15,0 0-31-15,-1 0-34 16,-3 0 7-16,-1 0-9 15,-4-1-6-15,-1-1-9 16,-5 0-34-16,-3 1-41 16,-8-1-42-16,-5 0-168 15</inkml:trace>
  <inkml:trace contextRef="#ctx0" brushRef="#br0" timeOffset="213598.8008">15367 13447 482 0,'0'0'146'15,"0"0"-119"-15,0 0-8 16,0 0-19-16,84-28-18 16,-50 23 1-16,4 5-28 0,-1 0-44 15,-5 0-14-15,0 0-95 16</inkml:trace>
  <inkml:trace contextRef="#ctx0" brushRef="#br0" timeOffset="216481.335">12659 14633 164 0,'0'0'99'0,"0"0"-31"15,0 0-12-15,0 0-29 16,0 0 34-16,0 0 39 16,0-32-40-16,0 32-10 15,0 0-21-15,0 0-22 16,0 0-4-16,0 0-2 16,0 0 1-16,4 0-2 15,14 0 0-15,6 8-1 16,4 3-3-16,6 3 6 15,-1 0-4-15,0 0 4 16,3-5-2-16,4-4 3 16,8 1-3-16,4-6 2 15,2 0 1-15,1 0-3 0,-1 0-2 16,-5-6 2 0,-7 0 0-16,-9-2-5 0,-10 5 1 15,-8 2-43-15,-4 1-75 16,-8 0-98-16</inkml:trace>
  <inkml:trace contextRef="#ctx0" brushRef="#br0" timeOffset="216710.0486">12963 14684 385 0,'0'0'2'16,"0"0"1"-16,0 0-3 16,86-12 2-16,-48 7 12 15,-1-3 15-15,5 3-17 16,0 1 0-16,1 2-12 16,0 2-6-16,-1-1-78 15,-4-6-242-15</inkml:trace>
  <inkml:trace contextRef="#ctx0" brushRef="#br0" timeOffset="243712.5878">20971 14036 427 0,'0'0'135'0,"0"0"-11"16,0 0-85-16,0 0-12 15,0 0 12-15,0 0 14 16,0 0-14-16,6-6-19 16,3 4-14-16,14 0-6 15,6-3 6-15,9-1-4 16,2-3 0-16,-4 1-2 16,-5-3-8-16,-6 4 4 0,-8 2-28 15,-7 0 7-15,-7 3-7 16,-3 1 14-16,-9 1-27 15,-23 0-21-15,-15 0-42 16,-8 8 43-16,4-1 65 16,16 0 39-16,12-4 16 15,13-3-29-15,5 2 0 16,5-2-26-16,0 0-6 16,0 3-18-16,12-2 15 15,11 2 9-15,8 0 8 16,2-3-3-16,-3 2 2 15,-7 1-4-15,-8 0-3 16,-6 0-3-16,-6 3 3 16,-3 3-11-16,0 4 2 15,-1 6 3-15,-16 2 6 0,-5 3 1 16,-4-1-1-16,1 1-8 16,3 1-55-16,4-6-41 15,8-3-54-15</inkml:trace>
  <inkml:trace contextRef="#ctx0" brushRef="#br0" timeOffset="244335.0247">20971 14118 343 0,'0'0'47'0,"0"0"-37"16,0 0-6-16,0 0 2 16,0 0 56-16,0 0 62 15,2 4-50-15,17-4-45 16,8-13-11-16,10 0-3 0,2-4-7 16,-3 2-6-16,-5 1-2 15,-4 0-1-15,-6-1 0 16,-8-2 1-16,-7 2-14 15,-6 1-4-15,0-3-8 16,-10 2-27-16,-12 3 17 16,-8 3-68-16,-2 3 96 15,0 4 8-15,0 0 5 16,7 2 10-16,10 0 25 16,9 0-19-16,6 0-21 0,0 0-9 15,0 0-6-15,15 9 15 16,19-3 28-16,20 1 31 15,13 0-14-15,9-2-27 16,0-3-7-16,-5 3-10 16,-8-3 8-16,-5 1-7 15,-11-1 5-15,-8 0-7 16,-16 3-3-16,-11 0-3 16,-12 5-86-16,-10 5-121 15,-26-3 71-15</inkml:trace>
  <inkml:trace contextRef="#ctx0" brushRef="#br0" timeOffset="244590.0333">21393 13825 653 0,'0'0'16'16,"0"0"-16"-16,0 0 0 15,0 0 0-15,96 72-2 16,-80-36 2-16,-4 1 7 16,-4 1-3-16,-8 4 5 15,0 1-1-15,-3 7-8 16,-23 4-1-16,-7 0-42 0,-5-3-25 16,-2-1-37-1,5-5-20-15,8-6-60 16</inkml:trace>
  <inkml:trace contextRef="#ctx0" brushRef="#br0" timeOffset="271421.4731">10403 14362 42 0,'0'0'32'15,"0"0"-21"-15,0 0-10 16,0 0 7-16,0 0 3 15,0 0-6-15,0 0 14 16,0 0-7-16,-3-5-12 16,-1 5-7-16,3 0-28 15,-4 1-10-15,-1 5-9 16</inkml:trace>
  <inkml:trace contextRef="#ctx0" brushRef="#br0" timeOffset="271817.3502">10403 14362 155 0,'-30'21'213'0,"29"-21"-147"15,-2 0-17-15,0 0 17 0,3 0 17 16,0 0-18 0,0 0-7-16,0 0-27 0,0 0-30 15,0 0-1-15,0 0-3 16,0 0-6-16,0 0-11 16,0 0 10-16,3 1-5 15,4 4 14-15,1 0-1 16,0-1 4-16,2-1-2 15,-1 1 2-15,-2-1-4 16,1-1-2-16,4-2-14 16,-3 0-15-16,4 0-21 15,-1 0 13-15,-3 0-20 16,1-9-34-16,-2-1 11 0,-4-5-181 16</inkml:trace>
  <inkml:trace contextRef="#ctx0" brushRef="#br0" timeOffset="272132.1448">10405 14401 201 0,'0'0'5'16,"0"0"66"-16,0 0-52 15,0 0-15-15,0 0 56 16,0 0 15-16,0 0-16 16,0 0-21-16,0 0-31 15,1 0-7-15,10 0-10 16,2 0-13-16,1 0-49 15,-2 2-32-15,1-2-2 16,-1 0-108-16</inkml:trace>
  <inkml:trace contextRef="#ctx0" brushRef="#br0" timeOffset="272332.0562">10405 14401 548 0,'30'-5'18'0,"-23"5"-18"15,11-2-19-15,6-1-72 16,1 3 26-16,1 0-37 16,-3 0-80-16,0-2 137 15</inkml:trace>
  <inkml:trace contextRef="#ctx0" brushRef="#br0" timeOffset="273100.5488">12166 14384 551 0,'0'0'3'15,"0"0"43"-15,0 0-46 16,0 0-45-16,0 0 8 15,0 0 34-15,14 36 3 16,-2-26 11-16,0-1-9 16,0-1 24-16,1-3-15 15,4-2-9-15,-1-3 7 16,5 0-9-16,-3 0 7 16,-1 0-5-16,0-4-2 15,-2-1-19-15,-3 0-80 16,-6-3-154-16</inkml:trace>
  <inkml:trace contextRef="#ctx0" brushRef="#br0" timeOffset="274180.3188">14847 14428 526 0,'0'0'46'0,"0"0"5"15,0 0-31-15,0 0-17 0,0 0-3 16,0 0 4-16,37-8-4 15,-21 8 3-15,1 0-3 16,2 0 0-16,5 0 2 16,0 0-7-16,-1 0-3 15,0 0-52-15,1 0-50 16,-5 0-16-16</inkml:trace>
  <inkml:trace contextRef="#ctx0" brushRef="#br0" timeOffset="274767.0616">14945 14479 408 0,'0'0'198'0,"0"0"-103"0,0 0-23 15,0 0-26-15,0 0-11 16,0 0-34-16,6 0 1 16,-3 0-2-16,9-1 0 15,2-5 0-15,2 0-17 16,-2-1-13-16,-3 3-16 15,-2 0-7-15,-3 1-36 16,0-3-98-16,-3 1-36 16</inkml:trace>
  <inkml:trace contextRef="#ctx0" brushRef="#br0" timeOffset="274939.0607">14945 14479 299 0,'42'-21'80'16,"-42"21"-14"-16,0 0-66 15,7 0-9-15,9 0-19 16,3-3-47-16,0 0 25 16</inkml:trace>
  <inkml:trace contextRef="#ctx0" brushRef="#br0" timeOffset="277120.3302">2179 14625 22 0,'0'0'45'16,"0"0"-1"-16,0 0 25 16,0 0 8-16,0 0-14 15,0 0-45-15,-6 0 12 16,4 0-20-16,2 0-5 16,0 0 0-16,0 0-5 15,0 0-18-15,0 0-52 16,0 3-4-16,0 1 53 15,0-3-21-15,0 2-1 0,0-3 20 16,0 0 23-16,0 0 12 16,0 0 71-16,0 1 14 15,0 0-41-15,-4 1-18 16,-8 3 14-16,0 2-18 16,-9 8-21-16,-6 0 40 15,2 5-14-15,0 3-13 16,2 3-6-16,-1 11-11 15,-1 9 12-15,1 11-15 16,-4 8 5-16,7 6 0 16,-3 6-1-16,9 6-2 15,6 4-8-15,3 2 12 16,6 1-11-16,0 2 0 16,8-3-2-16,14 4-4 15,6 1 1-15,8 4-1 0,13 0-37 16,15 0-50-16,19 0-53 15,15 0 8-15</inkml:trace>
  <inkml:trace contextRef="#ctx0" brushRef="#br0" timeOffset="278815.4653">30582 14613 384 0,'0'0'88'16,"0"0"-26"-16,0 0-43 16,0 0 7-16,0 0-26 15,0 0 7-15,19-45-6 16,-7 38 8-16,-2 3 8 15,-2 2 15-15,2 2-17 16,2 0-11-16,0 6-8 16,6 11 10-16,-3 3-6 15,3 3 1-15,-2 6 1 16,2 5-2-16,-3 4 2 16,-2 6-4-16,0 6 2 15,-5 6-3-15,-2 0 3 0,-1 3 0 16,-5 5 4-1,0 3-1-15,0 5-1 0,0 0 0 16,-5 2 8-16,-5-2-7 16,-1-3 2-16,4-3-1 15,-2-2 7-15,-1-2-7 16,2 1-2-16,-1 4 5 16,-3 4-4-16,3 3 3 15,-3-1 3-15,-3-5-8 16,0-8 1-16,1-6-2 15,-2-4 1-15,0-8 1 16,1-6-2-16,-4-5 5 0,0-4-12 16,-1-4 7-16,-5 0-24 15,-4 1-2-15,-2 0-49 16,-6 0-83-16,-8-4-137 16</inkml:trace>
  <inkml:trace contextRef="#ctx0" brushRef="#br0" timeOffset="282715.9444">10381 14404 191 0,'0'0'95'0,"0"0"-16"15,0 0-10-15,0 0-22 16,0 0-8-16,0 0-11 16,0 0 13-16,0 0 11 15,-3 0-35-15,3 0-17 16,0 0 0-16,0 0 7 16,0 0-7-16,0 0-8 15,0 0-18-15,3 0 13 16,12 9 2-16,1 3 11 15,2-3 0-15,0-1-10 16,0 0 9-16,0-4-16 0,-3-1 5 16,-2-3 6-16,-1 0-2 15,-3 0 2-15,0 0 1 16,-3 0 4-16,-2 0-34 16,-2 0-18-16,1-5-25 15,-2-1-71-15</inkml:trace>
  <inkml:trace contextRef="#ctx0" brushRef="#br0" timeOffset="283197.5612">10487 14442 62 0,'0'0'130'16,"0"0"-29"-1,0 0-41-15,0 0 0 0,0 0 54 16,0 0-66-16,-3 4-14 16,2-4-15-16,-1 0-16 15,-1 0-3-15,0 1 0 16,-2 2-1-16,-4-1-1 16,-2 1-20-16,2 0-7 15,3-2-32-15,1-1 28 16,1 0 29-16,-2 0-30 15,-2 0-43-15,1 0 20 16,2-4-37-16,4 1-3 16,1 3 97-16,0 0 43 15,0 0-27-15,0 0 15 0,0 0-6 16,0 0-10-16,0 0-4 16,4 0 10-16,7 0 63 15,1 5-67-15,1-1 3 16,-1 1 4-16,-2-3-1 15,-1 0 2-15,-1 0-17 16,0-1 18-16,-1 1-13 16,-1 1-3-16,0-3-10 15,0 2 2-15,0 1-4 16,4 0-93-16,-4 0 27 16,0-3-212-16</inkml:trace>
  <inkml:trace contextRef="#ctx0" brushRef="#br0" timeOffset="283516.1548">10486 14525 262 0,'0'0'136'16,"0"0"-79"-16,0 0-19 15,0 0-15-15,0 0 16 16,0 0-36-16,0 0-3 15,0 1-11-15,0-1-123 16,10 0-116-16</inkml:trace>
  <inkml:trace contextRef="#ctx0" brushRef="#br0" timeOffset="285767.6171">16022 13217 345 0,'0'0'79'15,"0"0"82"-15,0 0-130 16,0 0-31-16,0 0-17 15,0 0-56-15,0 0-14 16,2 2-19-16,-2 2-151 16</inkml:trace>
  <inkml:trace contextRef="#ctx0" brushRef="#br0" timeOffset="288692.9095">7529 15632 73 0,'0'0'80'0,"0"0"-77"16,0 0 175-16,0 0-75 15,0 0-66-15,0 0-29 16,0 0 30-16,0 0-9 16,-6-19-12-16,6 18 20 15,0 1-11-15,0 0-14 16,0 0-12-16,0 0-2 0,0 0 2 15,0 1-4 1,11 9 3-16,3 0-1 0,6 0 2 16,4 1 7-16,3-5-7 15,2-1 5-15,4-2-5 16,0-2 7-16,-3-1-5 16,4 0 2-16,-1 0-2 15,-6-1-1-15,-2-5 14 16,-7 0-11-16,-9 4-3 15,-4 0 0-15,-2 2 5 16,-3 0 0-16,0 0-6 16,0 0 0-16,0 0-22 15,0 0-41-15,0 0-85 16,0 4 47-16,0 5 70 16,0-4-265-16</inkml:trace>
  <inkml:trace contextRef="#ctx0" brushRef="#br0" timeOffset="289285.8699">9032 15668 336 0,'0'0'66'0,"0"0"-12"16,0 0-38-1,0 0-6-15,0 0-7 0,0 0 19 16,-8 1 3-16,8 1-23 16,8 1-2-16,8 2 31 15,4-3 4-15,3 0-15 16,4-2 2-16,-2 1-11 16,0-1 1-16,-1 2-7 15,-4-2-5-15,-4 1 5 16,-5-1-11-16,-4 1 6 15,-7 1-20-15,0 3-41 16,0 0 5-16,0 2-49 0,0 4 36 16,0 0-31-16</inkml:trace>
  <inkml:trace contextRef="#ctx0" brushRef="#br0" timeOffset="289960.6036">10505 15695 105 0,'0'0'87'0,"0"0"-87"16,0 0 13-16,0 0-12 16,0 0 30-16,0 0-1 0,0 0-30 15,0 0-13-15,0 3-25 16,0 0 6-16,-2 1 30 16,-4-1 4-16,0-2-1 15,-2 2 42-15,-3 0 30 16,6-2-50-16,-2 2-14 15,-2 0 2-15,0 0-8 16,-3 3 9-16,2-2-12 16,2-1 6-16,4 0 0 15,2-3 1-15,2 0 25 16,0 0 1-16,0 0 48 0,0 0-13 16,0 0-50-1,0 0-18-15,3 0 0 16,8 0 4-16,7 0 7 15,0 0-6-15,-2 0-4 0,-1 0 2 16,-3 0-1-16,-2 0 4 16,-2 0-6-16,-1 0 0 15,-1 0-8-15,-1 3-23 16,1 2-37-16,-3 4 1 16,-2-1-54-16,-1-1-187 15</inkml:trace>
  <inkml:trace contextRef="#ctx0" brushRef="#br0" timeOffset="290981.2073">12414 15700 219 0,'0'0'214'15,"0"0"-182"-15,0 0 47 16,0 0 7-16,0 0-34 0,0 0-31 15,0-13 20 1,0 13-18-16,0 0-21 0,0 0-2 16,0 0-1-16,3 0-2 15,9 0 3-15,10 0 0 16,5 0 0-16,3 0 6 16,1 0-6-16,-2 0 1 15,-3 0-1-15,-3 0 6 16,-7 0-6-16,-1 0-1 15,-9 0 1-15,-3 0 0 16,-3 0-10-16,0 0 8 16,0 0 0-16,0 0-7 15,0 0 2-15,0 0-10 16,0 0-2-16,0 0 14 16,0 0-20-16,-4 4-41 0,-4 3-27 15,-2-1-47-15,2-1-6 16,4 1-90-16</inkml:trace>
  <inkml:trace contextRef="#ctx0" brushRef="#br0" timeOffset="297300.9067">16838 15780 327 0,'0'0'9'0,"0"0"-9"16,0 0-2-16,0 0 2 16,0 0 8-16,0 0 40 15,0 0-3-15,27 0-31 16,-14 0 29-16,8 0-35 16,9 0 7-16,7 3 23 15,12-3-8-15,7 0-13 16,8 0-9-16,10 0-8 0,8 0 10 15,1-5-8-15,2 2 7 16,-5 1-6 0,-4 1 6-16,0 1-8 0,-6 0 8 15,-1 0-3-15,-6 0 12 16,-5 0-16-16,-3 0 1 16,-4-2 16-16,-3 0-4 15,-5-1-11-15,-5 0-4 16,-8-3-1-16,-10 4 1 15,-11 0 2-15,-6 1 0 16,-3-2 27-16,0-1-11 16,0-2-10-16,0-1-8 15,-3 0-45-15,-8 1-56 16,-7 0-153-16</inkml:trace>
  <inkml:trace contextRef="#ctx0" brushRef="#br0" timeOffset="297738.8566">17800 15715 410 0,'0'0'52'16,"0"0"-44"-16,0 0-8 15,112 0 22-15,-64-3 41 16,3 0-39-16,4 1-6 16,3-1 0-16,1 0 1 15,-2 2-14-15,-6-1 0 16,-6 2 0-16,-8 0-1 15,-4 0 9-15,-9 0-4 16,-5 0 6-16,-9-3-8 16,-5 3-3-16,-2 0 5 15,-3 0-9-15,0 0 1 16,0 0 5-16,0 0-5 16,0 0-2-16,-6 0-15 0,-5 0-11 15,-2 0-29-15,3 7-115 16,0 0 31-16,9-4-157 15</inkml:trace>
  <inkml:trace contextRef="#ctx0" brushRef="#br0" timeOffset="299373.656">25861 15761 357 0,'0'0'49'0,"0"0"-9"15,0 0-40-15,0 0 1 16,0 0 0-16,0 0 51 15,0 0 35-15,0 0-31 16,0 0-4-16,0 0-26 16,6 0-23-16,4 0 2 15,10 0-4-15,5 0 0 16,5 0-1-16,7 0 2 16,9 0-2-16,8 4 1 15,7 1 1-15,3 0-2 16,-4-2 0-16,-8 1 0 0,-6-3 5 15,-7-1-4-15,-8 1-2 16,-5-1 4-16,-13 0-3 16,-3 0 0-16,-8 2 3 15,-2-2 2-15,0 0 6 16,0 0 5-16,0 0-16 16,0 1-2-16,0-1-2 15,0 0-4-15,0 3-18 16,0 0-33-16,3 4-11 15,9 0-61-15,9-1-6 0</inkml:trace>
  <inkml:trace contextRef="#ctx0" brushRef="#br0" timeOffset="300481.4995">28411 15820 287 0,'0'0'176'16,"0"0"-49"-16,0 0-81 0,0 0-4 15,0 0-8-15,0 0-10 16,0-10-4-16,0 10-16 16,0 0 4-16,0 0 5 15,0 0-3-15,3 0-5 16,5 0-5-16,5 0 0 16,2 0 0-16,4 0 2 15,2 0-3-15,3 0 4 16,6 3-3-16,10 0 0 15,4 1-4-15,3 0-1 16,3-1-3-16,2 0 1 16,1 0 4-16,2 0-2 15,1-1 5-15,1 3 0 0,1-3 0 16,-3 3-3 0,-5 2 3-16,-6-3 10 15,-7 0-8-15,-7-2 0 0,-8 0 5 16,-4-1 17-16,-6-1-13 15,0 0 18-15,0 0-11 16,-3 0-8-16,-4 0-5 16,-2 0 1-16,-3 0-1 15,3 0-5-15,-1 0 2 16,0 0-5-16,-1 0-6 16,-1 0-27-16,0 0 7 15,0 0-19-15,0 0-23 16,0 0-95-16,0 0-123 0</inkml:trace>
  <inkml:trace contextRef="#ctx0" brushRef="#br0" timeOffset="302081.9905">3657 16825 320 0,'0'0'67'0,"0"0"-8"0,0 0-24 15,0 0 30-15,0 0-26 16,0 0-39-16,0 0 0 15,-7-9 0-15,18 9 0 16,9 0 1-16,10 0-1 16,1 0 0-16,5 3 0 15,1 3 3-15,6 1 4 16,3-2-2-16,4-1-4 16,5-3 6-16,2 1 2 15,-2-2-4-15,-6 0 3 16,0 0-12-16,-4-3 8 15,-3-1-3-15,-8 0 1 16,-9 3-2-16,-8-3 0 0,-5 4 0 16,-11 0-11-16,-1 0-70 15,0 0 32-15,0 5 25 16,-10 4-22-16,1 4-177 16,-3 1 191-16,0-5-60 15</inkml:trace>
  <inkml:trace contextRef="#ctx0" brushRef="#br0" timeOffset="308172.6162">28917 14550 160 0,'0'0'149'0,"0"0"-128"16,0 0 9-16,0 0-11 15,0 0 74-15,0 0 3 0,0 0-77 16,0-28-4-16,0 26 32 16,0 2-15-16,0 0-12 15,0 0-18-15,1 0-2 16,-1 0 1-16,0 0-1 15,0 0-2-15,0 0 1 16,0 0-10-16,0 0 10 16,0 0 0-16,0 0 1 15,0 0 1-15,0 0-1 16,-3 0 0-16,1 2 0 16,0 2-3-16,1 4-4 15,-1 1 6-15,1-1 1 16,1-4-1-16,0 0 1 0,0-2 2 15,0-1-2 1,0-1-1-16,0 0 1 0,0 0 1 16,0 0 17-16,0 0 10 15,0 0 3-15,0 0 5 16,0-5-6-16,0-4-28 16,-3 1 2-16,-2 1-2 15,2 3 1-15,0 1 8 16,3 3 1-16,0 0 2 15,0 0-13-15,0 0-1 16,0 0-7-16,0 0-14 16,0 0-53-16,0 10 14 15,6 7-19-15,8-3-127 16</inkml:trace>
  <inkml:trace contextRef="#ctx0" brushRef="#br0" timeOffset="309998.7237">28894 14537 119 0,'0'0'107'15,"0"0"-67"-15,0 0-36 16,0 0 5-16,0 0 78 16,0 0-40-16,0 0-32 15,0-3-14-15,0 3 18 16,0 0-5-16,0 0-10 16,0 0-4-16,0 0-4 15,0 0-10-15,0 0 11 16,0 5-1-16,0-1 0 15,0 3 4-15,0-4 0 16,0-1 2-16,0 0-2 0,0-1 0 16,0-1 0-16,0 0-2 15,2 0 2-15,4 0 3 16,0 0-3-16,-3 0 7 16,1 0-7-16,-2 0 3 15,-2 0 16-15,0 0 40 16,0 0-6-16,0-7-53 15,0-1-16-15,0 2 16 16,0 1 17-16,0 2-17 16,0 0 1-16,0 3 4 15,0 0-5-15,0 0-11 16,-4 0-11-16,-1 3 1 0,-1 7 19 16,0-1-2-16,3 2-4 15,0-2 6-15,3-1-5 16,0-2 4-16,0 1 3 15,0-3 0-15,6 1 1 16,5-2-1-16,2-3 0 16,0 0 0-16,-4 0 0 15,-3 0 6-15,-3 0-2 16,-3 0 21-16,0-3-11 16,0-3 7-16,0-2-12 15,0 3-9-15,-10 1 0 16,1-1-7-16,0 5 6 15,-1-3 2-15,5 3 0 0,2 0-1 16,2 0 5-16,1 0-5 16,0 0-6-16,0 0 5 15,0 0-9-15,0 0 5 16,0 1-35-16,0 4-2 16,0 3 29-16,0 0-9 15,0 1-13-15,3 0 4 16,7 0-1-16,-3 0-98 15,1-2-48-15</inkml:trace>
  <inkml:trace contextRef="#ctx0" brushRef="#br0" timeOffset="313992.1086">6257 15576 408 0,'0'0'145'15,"0"0"-89"-15,0 0-1 16,0 0-16-16,0 0-4 16,0 0-2-16,0 0-13 15,0 0-16-15,0 0-4 16,0 0-3-16,1 0-1 15,11 0-3-15,3 0 7 16,1 0 0-16,-2 3 0 16,-5-3 0-16,0 0-2 15,-5 3-2-15,-2-3 4 0,1 1-19 16,-2 0 13-16,-1-1-15 16,0 0 11-16,0 0 1 15,0 0 5-15,0 0-6 16,0 0-16-16,-10 0-35 15,-5 0-39-15,0 0 25 16,3 0 75-16,3 0 15 16,3 0-6-16,3 0-7 15,3 0 6-15,0 0 10 16,0 0 31-16,0 0-18 16,0 0-31-16,0 2-11 15,6 2-13-15,6 1 2 16,4 1 8-16,8-2-59 15,0-2-104-15</inkml:trace>
  <inkml:trace contextRef="#ctx0" brushRef="#br0" timeOffset="315363.6772">7690 15637 417 0,'0'0'141'16,"0"0"-110"-16,0 0-31 0,0 0 0 15,0 0-9 1,0 0 6-16,6 6 1 0,-3-1-4 16,3-3 6-16,3 2-6 15,0-2 6-15,3 0 5 16,0-2 8-16,1 0 7 15,-2 0 2-15,-1-4-14 16,-1-7 4-16,-3 0 4 16,2 2-8-16,-7-3 5 15,-1 2-11-15,0 2 2 16,0 1-1-16,-12 0-2 16,0 4 10-16,3 1-10 15,0 1 6-15,5 1 1 16,0 0-7-16,2 0 3 15,-1 0-4-15,0 0-3 0,0 0 2 16,-2 10-3-16,-1 3-2 16,2 0 5-16,0 1-7 15,2 0-1-15,2-3 7 16,0-1-1-16,0-3-4 16,0-2-1-16,0-1 5 15,0 1-7-15,0-3-12 16,2-2 22-16,0 0-14 15,0 0 0-15,-1 0 14 16,2 0 4-16,2-2 2 16,-1-7 0-16,-4-2 1 15,0 1 4-15,0 1-6 0,-3 2 15 16,-4 3-20-16,-2 1 0 16,3 2-8-16,0 1-26 15,0 0-11-15,0 12-105 16,3 3 57-16,3 1-148 15</inkml:trace>
  <inkml:trace contextRef="#ctx0" brushRef="#br0" timeOffset="316765.3225">9149 15550 302 0,'0'0'88'0,"0"0"-26"16,0 0 22-16,0 0-28 15,0 0-17-15,0 0 18 16,-4 0-31-16,4 0-15 15,0 0-11-15,0 0 6 16,0 0-6-16,-2 0 0 16,1 0 1-16,-4 0-3 15,2 7 2-15,-3 7 0 16,1 3 3-16,-2 0-3 16,3 1 6-16,2-1-3 15,2-3 1-15,0-3-4 16,0-2-1-16,0-2 1 15,6-2-3-15,1-3 7 0,1-2 2 16,1 0-4 0,-3 0 2-16,3-1 5 0,-2-8-5 15,-2-3 11-15,-4 0-14 16,-1-2 3-16,0 3-3 16,0 2-1-16,-6 0-1 15,-1 5-2-15,-3 0 3 16,2 4-12-16,0 0-19 15,-2 0-24-15,1 0-77 16,-3 8-31-16,-3 4-69 16</inkml:trace>
  <inkml:trace contextRef="#ctx0" brushRef="#br0" timeOffset="317903.6854">9057 15626 525 0,'0'0'74'16,"0"0"-53"-16,0 0-19 15,0 0-2-15,0 0-9 16,0 0 2-16,-14 24-2 15,14-9 9-15,0-1-10 16,14 2-18-16,8-4-53 16,8-4-18-16,4-7-173 15</inkml:trace>
  <inkml:trace contextRef="#ctx0" brushRef="#br0" timeOffset="318654.1822">10545 15712 426 0,'0'0'92'0,"0"0"-18"16,0 0-21-16,0 0-33 16,0 0-1-16,0 0-3 15,-12 9-16-15,5 11 2 16,-4 1 20-16,4 0-16 16,2-4-3-16,2-4 9 15,3-2-11-15,0-5-1 16,0-5 6-16,0-1-4 15,0 0-4-15,0 0 4 16,0 0-2-16,0-1 3 0,3-10-2 16,3-4-1-16,-1-2-5 15,-5 5 4-15,0 5-6 16,0 2 7-16,0 3-1 16,-2-1-2-16,-1 3-5 15,2 0 5-15,-1 0-2 16,1 0-11-16,-2 0-35 15,1 12-20-15,2 4 39 16,0 2-58-16,11-1-20 16,22-1-48-16</inkml:trace>
  <inkml:trace contextRef="#ctx0" brushRef="#br0" timeOffset="319353.0764">12532 15659 478 0,'0'0'38'0,"0"0"-19"0,0 0 32 15,0 0-28-15,0 0-10 16,0 0 42-16,-13-14-13 15,10 14-21-15,1 0-21 16,-1 0-6-16,-3 9 6 16,3 3 0-16,0 3 0 15,3-1 2-15,0-7-2 16,0 0-3-16,0-4 3 16,0 0 5-16,4-3-5 15,4 0 0-15,5 0 2 16,-1-6 13-16,0-5-12 0,-3-4 3 15,-4 0-1 1,-5 1 6-16,0 5-10 0,0 1 7 16,0 4 37-16,0 1-16 15,-2 3-3-15,1-1-9 16,-4 1-15-16,5 0-2 16,-4 0-10-16,1 3-43 15,-3 14-1-15,1 3-13 16,2-5-209-16</inkml:trace>
  <inkml:trace contextRef="#ctx0" brushRef="#br0" timeOffset="322875.4934">17709 15637 95 0,'0'0'299'0,"0"0"-194"15,0 0-25-15,0 0-62 16,0 0-16-16,0 0-4 16,-6 6-7-16,6 9 9 15,0 1 25-15,5 5 1 16,8-1 4-16,5 0-6 15,7-1-20-15,5-4 23 0,8-2-9 16,5-7 2-16,0-3-4 16,3-3-10-16,-1 0 12 15,0 0-7-15,-3 0-10 16,-7 0-1-16,1-5 2 16,-7-1 1-16,-6-1-3 15,-3 0 5-15,-10-1-8 16,-2-1 6-16,-3-2 2 15,-2 2-5-15,-1 1 0 16,-1 2 1-16,-1 3-1 16,0 3 0-16,0 0 0 15,0 0 9-15,0 0-17 0,-3 0 8 16,-14 3-12 0,-13 11 12-16,-11 3 5 0,-3 0 0 15,-1-5 2-15,6-1-7 16,2-4 4-16,1-1-4 15,-1-3-7-15,-4-1-4 16,0-2 5-16,4 0-2 16,5-9 8-16,5-4 0 15,7-4-11-15,4 0-29 16,7 3 13-16,5-1 15 16,4 4-3-16,0 4-2 15,0 4 11-15,0 0 4 16,0 1-2-16,4 0-5 15,-1 2 8-15,2 0 0 16,0 0-5-16,1 0 6 0,4 9-7 16,-1 6 7-16,1-1 0 15,4 1 0-15,-1 2 7 16,3-3 3-16,6 2 2 16,4-3 4-16,7-4-2 15,9-2 6-15,4-4-18 16,6-2 9-16,5-1-7 15,-1 0-3-15,-3 0 1 16,-5-11-4-16,-11 3 2 16,-10-2-2-16,-10 3 2 15,-9 5 0-15,-5-1 2 16,-3 3 16-16,0-1 26 0,0-1-40 16,0 2-3-16,-12 0 5 15,-6 0-7-15,-7 0 1 16,-6 4-10-16,1 5 10 15,-5 2-6-15,1-4 0 16,-3 1 6-16,-5-2-19 16,-1-3-5-16,-6-1 7 15,-9-2-8-15,-7 0-46 16,3-6 59-16,8-8 4 16,17-3 12-16,11-1-4 15,11 4 0-15,9 2 0 16,2 4-67-16,4 5 33 0,0 3 29 15,7 0-29-15,10 0 31 16,4 0 1-16,-1 6-3 16,0 6 5-16,-1 5 0 15,-2 0 1-15,4 0 4 16,-4 0-3-16,2-1 2 16,0-4 7-16,0-3 11 15,1-3 16-15,2-1-7 16,-1-5-28-16,0 0 4 15,1 0-4-15,-3 0-2 16,-3-3-1-16,-5-3-6 16,-6 2-16-16,-2 0-6 15,-3 1 13-15,0 1 2 16,-3 0-36-16,-13 1 28 16,-1 1 0-16,-2 0 21 0,-1 0 20 15,5 0-19-15,1 1-1 16,3 4-32-16,3 1 28 15,5 2-77-15,3-3-164 16</inkml:trace>
  <inkml:trace contextRef="#ctx0" brushRef="#br0" timeOffset="325179.8541">28195 15773 406 0,'0'0'33'0,"0"0"66"16,0 0-89-16,0 0-10 15,0 0-14-15,0 0 14 16,0 85 21-16,0-44 27 0,0 2-19 15,1 1-6 1,10-3-8-16,8 0 14 0,5-2-19 16,6 2-3-16,6-4 1 15,3 3 0-15,5-4 1 16,3 0-2-16,3-4 12 16,5-3-10-16,5-4-6 15,1-6 7-15,-2-2-2 16,-1-7-5-16,-2-3 5 15,-3-5-6-15,-4-2-2 16,-6 0 14-16,-3 0-11 16,0-2-1-16,-1-3 0 0,0-1 0 15,-1 0-2 1,0-1-2-16,-2 0 2 0,3 2-1 16,0-1 0-16,2 2 0 15,6 1 1-15,0 1 3 16,-2 2-3-16,-2 0-6 15,-7 0 5-15,-8 0 1 16,-5 0-16-16,-4 7 16 16,-1 3-5-16,-3-1 5 15,0 2-2-15,0 3-1 16,1-2 3-16,3 1-1 16,4 0 4-16,7 0-3 15,4-2 0-15,6-1 0 16,2-1 6-16,1-6-6 0,-4-3 0 15,0 0-5 1,-3 0 5-16,0 0 2 0,1-3-2 16,-6-2 3-16,-3 1-3 15,-8 2-1-15,-5 0 1 16,-6 1 3-16,-5 1-3 16,-1 0 0-16,-3 0 0 15,0 0 0-15,0 0 0 16,0 0 1-16,0-2-1 15,0 2 0-15,-4 0-12 16,-10 0-6-16,-8 0 18 16,-8 0 0-16,-7 0-4 15,-8 2 4-15,-1-2 0 0,-9 0-3 16,-3 0 0-16,-7 0-1 16,-2-5 4-16,-3-2 0 15,0-4-16-15,1 0 5 16,-3-2 0-16,3 0 10 15,5 3 1-15,7-1-2 16,11 3 2-16,4 0-1 16,9 4-25-16,2 4 21 15,1 0-52-15,-3 0-118 16,-3 0-157-16</inkml:trace>
  <inkml:trace contextRef="#ctx0" brushRef="#br0" timeOffset="333460.2119">17924 15962 75 0,'0'0'3'16,"0"0"-3"-16,0 0-15 15,0 0 15-15,0 0 0 16,0 0 24-16,0 0 7 16,0 0 11-16,-4 0-18 15,4 0-16-15,0 0 29 16,0 0 32-16,0 0-14 16,0 0-7-16,0 0 9 0,0 0-16 15,0 0 2 1,0 0-20-16,0 0-8 0,0 0-14 15,0 0-1-15,0 4 0 16,0 9-37-16,0 8 33 16,1 8 4-16,5 1 15 15,0 5-1-15,-2-5-3 16,2 0-4-16,-1-3 2 16,-1-4-4-16,-2-4 2 15,0-2-5-15,0-5-1 16,-2-3 1-16,2-4-2 15,-2-1 0-15,0-3 1 16,0-1 2-16,0 0 4 16,0 0 12-16,0-10 4 0,0-10-23 15,-8-5-10 1,2-3 9-16,2-2-1 0,-1 0 2 16,1 0 4-16,1 0 1 15,1 3-5-15,-2 3 4 16,4 7 8-16,-1 3 0 15,1 6 8-15,0 3-6 16,0 5-13-16,0 0-1 16,0 0-1-16,0 10-23 15,0 14 1-15,0 12 23 16,0 5 1-16,-2 1-1 16,1-3 11-16,-1-3-5 15,2-5-4-15,-1-6 2 0,1-5 6 16,-2-7-6-1,2-6-2-15,0-4-4 0,0-3 4 16,0 0 2-16,-1 0-4 16,-1 0 16-16,2-17-5 15,0-9-11-15,0-5-16 16,0-1 3-16,0 0 10 16,0 6-3-16,0 3 6 15,0 4 1-15,0 6 6 16,0 2 5-16,0 3-1 15,0 5-4-15,0 0-1 16,0 3-6-16,0 0-5 0,0 0 4 16,0 5-13-1,0 16 9-15,0 9 5 0,0 6 0 16,-3 0 0-16,0-2 4 16,0-5-3-16,1-7 5 15,2-8-5-15,-1-3-2 16,1-7 3-16,-2-4-2 15,2 0 3-15,0 0 5 16,0 0 2-16,0-18-1 16,0-10-9-16,0-9-30 15,0 1 18-15,0 2 12 16,2 9 0-16,-2 11 2 16,0 7 20-16,0 7 2 15,0 0-24-15,0 0-3 16,0 16-22-16,0 10 25 0,0 12 11 15,0 3-8-15,-2-1 12 16,-3-3-3-16,3-7-11 16,1-7 0-16,-2-6 2 15,3-6-3-15,-2-4 0 16,1-5-17-16,1-1-21 16,-3-1-57-16,-6 0-103 15,-8-21-230-15</inkml:trace>
  <inkml:trace contextRef="#ctx0" brushRef="#br0" timeOffset="333755.6505">17703 16199 204 0,'0'0'13'15,"0"0"-13"-15,0 0 30 16,-15 72-25-16,12-48-3 16,-1-3 2-16,3 0-4 15,-3 0 5-15,3 1 5 0,-2 0-8 16,0 2-2-16,-2-2-13 15,1-8-120-15</inkml:trace>
  <inkml:trace contextRef="#ctx0" brushRef="#br0" timeOffset="334119.0951">17566 16361 370 0,'0'0'0'0,"0"0"-5"16,0 0 5-16,0 0 52 16,49 101 16-16,-29-63 13 15,0 2-15-15,3 3-27 16,2-5-22-16,2-3-6 15,1-4-9-15,2-5 7 16,2-9-7-16,0-4 8 16,-2-8-10-16,3-5 1 15,3 0 8-15,4-17-9 16,3-10-6-16,-2-9 2 16,0-6-32-16,-5-1-16 0,-2 2-7 15,-1 7-30 1,-3 12 53-16,-3 6 2 0,-6 8-51 15,-8 5-147-15</inkml:trace>
  <inkml:trace contextRef="#ctx0" brushRef="#br0" timeOffset="334595.4807">17655 16500 396 0,'0'0'33'0,"0"0"-29"15,0 0-4-15,48 81 7 16,-27-56-1-16,0-2-2 16,3-3 4-16,9-7-16 15,8-9-38-15,7-4-316 16</inkml:trace>
  <inkml:trace contextRef="#ctx0" brushRef="#br0" timeOffset="337442.3323">22259 13701 154 0,'0'0'247'15,"0"0"-209"-15,0 0-30 16,0 0 1-16,0 0-3 16,0 0 50-16,0 0 37 15,1 0-27-15,17 0-34 16,7 0 0-16,6 0-8 15,5-5-3-15,3-2-19 16,4 0 8-16,4-3-10 16,3-2 2-16,0 0-1 15,-1-1-1-15,-5 1 2 16,-5-2-4-16,-7 0 2 0,-10 1-1 16,-9-1-2-16,-8 7 3 15,-5 0 0-15,-3 2-30 16,-27 4-59-16,-16 1-108 15,-13 0 42-15,-3 1 95 16,5 4 60-16,7 0 91 16,8-2-47-16,5 3 1 15,5-1-39-15,11 0 45 16,10-3-22-16,6-2-16 16,5 4-13-16,12 0-10 15,25 3 9-15,21-1 1 16,16-4 25-16,12-1-21 15,3-1-4-15,-1 0-18 0,-6-4 13 16,-15-6-32-16,-14 2 17 16,-16 1 20-16,-17 3-1 15,-12 1 12-15,-8 3-23 16,-10 0 0-16,-26 0-21 16,-16 15-9-16,-7 3-8 15,-1-1 50-15,9 0 12 16,9-4 22-16,15-2 4 15,11 0-29-15,10-4 2 16,6 3-20-16,0-1 9 16,7-1 0-16,20 4 2 15,9 2-2-15,12 2 0 16,1 2-25-16,5 0-53 16,-4 0-149-16</inkml:trace>
  <inkml:trace contextRef="#ctx0" brushRef="#br0" timeOffset="338664.4977">8279 13078 630 0,'0'0'4'0,"0"0"-4"16,-97-13 32-16,60 13-31 15,-6 7 7-15,-5 13 5 16,2 6-12-16,-2 8 9 16,8 7 12-16,2 7-20 15,6 11 19-15,6 7-16 16,7 8-5-16,10 11 0 0,6 11 0 16,3 10 0-1,12 4 1-15,16 6-1 0,17-5 0 16,22-4 0-1,27-8-9-15,30-11-11 0,40-15-12 16,33-9-2-16,31-8-1 16,38-6-24-16,32-8-65 15,30-6-58-15</inkml:trace>
  <inkml:trace contextRef="#ctx0" brushRef="#br0" timeOffset="339700.2851">20752 13063 414 0,'0'0'25'16,"0"0"19"-16,0 0-16 15,0 0 14-15,0 0 4 16,0 0-20-16,1-27-16 0,16 27-2 16,8 10-8-16,5 11 0 15,3 11 6-15,3 14-2 16,4 11 6-16,-3 14 2 16,-1 11-10-16,-8 8 11 15,-5 13 4-15,-11 6-16 16,-9 0 12-16,-3 1-13 15,-8-8 2-15,-14-7-2 16,-6-8 1-16,-1-12-2 16,1-10 2-16,-3-10 4 15,-2-9-5-15,-3-6-4 0,-3-8 0 16,-4-10-47 0,-2-5-33-16,2-15-56 0</inkml:trace>
  <inkml:trace contextRef="#ctx0" brushRef="#br0" timeOffset="340165.9154">20758 13240 594 0,'0'0'30'16,"0"0"-32"-16,0 0 2 15,0 0-4-15,0 0 0 16,0 0-9-16,0-1 13 16,15 30 3-16,4 5 24 15,0 10-10-15,-2 7 2 16,-2 4-6-16,-5 5-13 0,-7 12 4 16,-3 11 0-16,-6 5 5 15,-20 4-5-15,-10-3 4 16,-9-4-5-1,-1-5 3-15,-6-5-12 0,4-6-10 16,3-10-23-16,8-8-9 16,8-13-49-16,7-13 27 15,10-16-122-15</inkml:trace>
  <inkml:trace contextRef="#ctx0" brushRef="#br0" timeOffset="340493.6966">20792 13370 620 0,'0'0'0'0,"0"0"-140"15,0 0 29-15,96 9 78 16,-63 13 33-16,-2 7 24 15,0 11 24-15,1 15-9 16,-3 13 23-16,-3 15-13 16,-9 7-25-16,-11 5-9 15,-6-1-15-15,-7-7 6 16,-20-3-6-16,-13-6 0 0,-6-7 1 16,-11-5-1-16,-9-7-11 15,-6-7-16-15,1-9-61 16,7-12 47-16,11-14-49 15,17-17-183-15</inkml:trace>
  <inkml:trace contextRef="#ctx0" brushRef="#br0" timeOffset="340712.1661">21147 13590 730 0,'0'0'3'15,"-49"137"-3"-15,10-39-10 16,-8 2 8-16,-9-7-68 16,-8-7-4-16,-15-3-41 15,-18-5-45-15</inkml:trace>
  <inkml:trace contextRef="#ctx0" brushRef="#br0" timeOffset="342361.1698">8163 13171 575 0,'0'0'40'0,"0"0"1"16,0 0-39-16,0 0-2 15,-100 18-15-15,63 6 14 16,6 3-9-16,5 1 10 15,4 4 6-15,4 4-1 16,7 8-5-16,0 6-1 16,5 3 1-16,6 3 4 15,0 2-2-15,0 2-2 16,6-3 0-16,8 1 1 16,6-5-2-16,1-6-1 15,6-8-19-15,4-9-62 0,6-9-32 16,0-8-24-16,-2-13-126 15</inkml:trace>
  <inkml:trace contextRef="#ctx0" brushRef="#br0" timeOffset="342600.8888">8078 13430 414 0,'0'0'12'0,"0"0"10"0,0 0-20 16,0 0 4-16,-91 82 1 16,69-21-2-16,5 12 30 15,4 8 4-15,13 4-26 16,0 0-10-16,0-5 2 16,10-11-10-16,7-8 1 15,8-11-65-15,6-12-12 16,7-15-84-16</inkml:trace>
  <inkml:trace contextRef="#ctx0" brushRef="#br0" timeOffset="343044.449">8048 13225 506 0,'0'0'10'0,"0"0"-10"16,0 0-18-16,-83 7-12 15,66 19 9-15,1 9 17 16,5 6 4-16,7 12-3 15,2 7 8-15,2 8-11 16,2 5 7-16,13 9-1 16,10-4 0-16,7-4-38 15,2-16-40-15,9-17-157 16</inkml:trace>
  <inkml:trace contextRef="#ctx0" brushRef="#br0" timeOffset="343309.7172">8215 13349 648 0,'0'0'8'0,"0"0"-9"15,0 0 1-15,-94 62-20 16,81-14 16-16,1 10-3 0,5 1 7 15,7 6-9-15,0 4 9 16,17 3 3-16,7-3-3 16,1-6-4-16,-2-7-55 15,4-7-61-15,-5-9-29 16,2-13-103-16</inkml:trace>
  <inkml:trace contextRef="#ctx0" brushRef="#br0" timeOffset="343541.7399">8047 13397 381 0,'0'0'59'16,"-52"79"-46"-16,35-18-13 15,8 14 0-15,9 6 0 16,0 5 0-16,15 1-5 16,21 0-40-16,7-7-66 15,3-9-151-15</inkml:trace>
  <inkml:trace contextRef="#ctx0" brushRef="#br0" timeOffset="349952.6912">10323 14417 207 0,'0'0'72'16,"0"0"-50"-16,0 0-14 16,0 0 4-16,0 0 24 15,0 0-15-15,0 0 27 0,0 0-24 16,0 0 1-16,0 0 48 16,0 0-51-16,0 0 18 15,0 1-39-15,0 1 13 16,0 0-14-16,1 6-3 15,5 1 3-15,3 3 0 16,2 1-11-16,1-1 11 16,2-2 12-16,2-3-11 15,-2-3-1-15,1-1-1 16,5-3-1-16,0 0-19 16,2-5-111-16,0-7-93 15</inkml:trace>
  <inkml:trace contextRef="#ctx0" brushRef="#br0" timeOffset="351302.6922">7716 15793 455 0,'0'0'1'0,"0"0"-2"16,0 0-51-16,0 0-15 15,0 0 5-15,0 0 27 0,46 0-107 16</inkml:trace>
  <inkml:trace contextRef="#ctx0" brushRef="#br0" timeOffset="351833.4392">9429 15734 360 0,'0'0'0'16,"0"0"-27"-16,0 0-147 15,0 0 81-15</inkml:trace>
  <inkml:trace contextRef="#ctx0" brushRef="#br0" timeOffset="352218.3329">10544 15783 486 0,'0'0'55'0,"0"0"-55"15,0 0 15-15,0 0-15 16,0 0-14-16,0 0-47 16,19-6 38-16,-5 19 15 15,2 1-42-15,6-2-46 16</inkml:trace>
  <inkml:trace contextRef="#ctx0" brushRef="#br0" timeOffset="352928.8507">10363 15777 629 0,'0'0'49'0,"0"0"25"16,0 0-24-1,0 0-42-15,0 0-5 0,0 0-4 16,-10-9 1-16,10 9-3 16,0 0-6-16,0 0-8 15,1 0-3-15,15 0 14 16,7 2 6-16,4-2 0 16,1 0 0-16,-4 0-4 15,-2 0 1-15,-8 0-3 16,-8 0 6-16,-3-1-15 15,-3 1-5-15,0 0-1 16,-5 0-1-16,-17 0-22 16,-11 0-102-16,-1 6 94 15,6-1 52-15,8-5 19 0,7 0 72 16,8 0-39-16,5 0-34 16,0 0-18-16,0 0-2 15,0 0-42-15,6 3-6 16,9 2 50-16,7 1 0 15,1 4 31-15,5-3-31 16,1 2-8-16,3-2 1 16,1-3-32-16,7 1 17 15,4-4 0-15,-4-1-132 16,0 0-102-16</inkml:trace>
  <inkml:trace contextRef="#ctx0" brushRef="#br0" timeOffset="353822.2436">12396 15680 426 0,'0'0'32'0,"0"0"155"16,0 0-123-16,0 0-48 16,0 0 3-16,0 0 17 15,-16 0 5-15,16 0-20 16,0 0-21-16,0 0-3 15,9 0-11-15,11 0 14 16,10 0 5-16,5 1 0 16,1 2 4-16,-2 0-9 15,-4-2 0-15,-5 2-2 16,-7 1-15-16,-6-1-7 16,-9-1-10-16,-3-1 9 15,0 0-28-15,-2 4-13 16,-21 3 1-16,-10 4-23 0,-9-1-102 15,-1 0 57 1,5-4 92-16,7-5 82 0,6 3 30 16,8-2 12-16,4 1-83 15,11 1-2-15,2-2 2 16,0 2-47-16,23-4-62 16,3-1 19-16</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4:21:30.669"/>
    </inkml:context>
    <inkml:brush xml:id="br0">
      <inkml:brushProperty name="width" value="0.05292" units="cm"/>
      <inkml:brushProperty name="height" value="0.05292" units="cm"/>
      <inkml:brushProperty name="color" value="#00B050"/>
    </inkml:brush>
  </inkml:definitions>
  <inkml:trace contextRef="#ctx0" brushRef="#br0">6039 7008 414 0,'0'0'84'16,"0"0"-73"-16,0 0-11 16,0 0 11-16,0 0 31 15,0 0-17-15,0 0-3 16,0 0 4-16,-3 0-16 16,3 0 0-16,0 0-7 15,0 0-1-15,0 0 1 0,0 0-1 16,0 0-1-1,0 0 7-15,0 0-1 0,0 0 1 16,0 0-5-16,0 0 4 16,6 0-7-16,3 0 0 15,3 0 3-15,1 0-3 16,5-4 8-16,3 3 3 16,6-2 2-16,3 2 1 15,10 1-7-15,0 0 3 16,8 0-7-16,4 0 0 15,8 0 1-15,7 4-8 16,3 4 8-16,2-1 5 16,5 3-8-16,1 0-1 15,5-3 3-15,-1-2-2 16,-4-5-1-16,-4 0 11 0,-2 0-7 16,-3-8 21-1,-6 0-9-15,-7-2 7 0,-8 1-8 16,-9 3-4-16,-11 0 0 15,-6 3-10-15,-10 0 9 16,-6 2-8-16,-4 1 2 16,-2 0 2-16,0-1-6 15,0 1 0-15,0 0 0 16,-5 0-56-16,-10 0-21 16,-7 0-23-16,-5 5-90 15,-1-5-102-15</inkml:trace>
  <inkml:trace contextRef="#ctx0" brushRef="#br0" timeOffset="389.3834">6664 6970 496 0,'0'0'38'0,"0"0"-27"15,87 0-10 1,-41 0 40-16,3-5-21 0,3 2 7 15,5 0-13-15,1 1 8 16,-1 1-6-16,2 1-13 16,1 0-3-16,3-3 0 15,-4 3 0-15,-1-3-14 16,-8 1-13-16,-4-1-26 16,-6-1-51-16,-7-1 0 15,-9-2-88-15,-6 0-3 16</inkml:trace>
  <inkml:trace contextRef="#ctx0" brushRef="#br0" timeOffset="1873.3248">5371 5414 268 0,'0'0'145'0,"0"0"-104"0,0 0 4 15,0 0 41-15,0 0-26 16,0 0-3-16,-2-5-15 16,2 2-9-16,0 0-9 15,0 3-6-15,0 0-8 16,0 0-6-16,3 0-4 16,6 0-2-16,6 3 0 15,5 8 2-15,-1 5 1 16,5 1-1-16,1 5-2 15,6 1 2-15,1-1 1 16,2 1-1-16,0-4 0 16,1-4 5-16,4 2-10 15,5-5 5-15,3-3 0 0,6-1 4 16,7-7-4 0,3 1 1-16,4-2 2 0,1 0-3 15,1 0 1 1,-5 0-1-16,-1-6 0 0,-5 1 1 15,-5-4 0-15,-6 1-1 16,-6-1 3-16,-5 1-3 16,-9 1-3-16,-3 3 2 15,-11 1-7-15,-5 0-13 16,-2 1-24-16,-6 2-3 16,0-2-56-16,-12-1-157 15</inkml:trace>
  <inkml:trace contextRef="#ctx0" brushRef="#br0" timeOffset="2291.5276">5836 5747 64 0,'0'0'512'0,"0"0"-501"16,0 0-11-16,0 0-6 15,0 0 6-15,0 0 20 16,-7 0 3-16,7 0 8 0,6 0-27 16,13 0 11-16,12 0 15 15,7 0-13-15,8 2-5 16,3 3-4-16,6 1 3 15,2 0-6-15,3-2 1 16,-2 0 0-16,0-4 0 16,0 0-6-16,0 0 0 15,-4-7 4-15,-3-8-4 16,-5-1 0-16,-12-1-11 16,-7 0 10-16,-10 3-8 15,-8 1 4-15,-8 4-4 16,-1 2-4-16,0 1-9 0,0 2-86 15,0 4-83 1</inkml:trace>
  <inkml:trace contextRef="#ctx0" brushRef="#br0" timeOffset="8640.7903">22424 2417 521 0,'0'0'21'0,"0"0"-21"15,0 0 44-15,0 0 1 16,0-78-11-16,-5 67-3 15,-5-1-6-15,0 1 16 16,-1 0-3-16,-2 2-13 16,2 0 15-16,0 6 10 15,-2 3-50-15,-3 0 3 16,-2 0 6-16,-9 17-9 16,1 9 2-16,0 9-4 15,5 10-4-15,3 4 6 16,8 2 1-16,6-3-1 0,4-5-3 15,0-9 2-15,19-4 1 16,5-6 0-16,5-3-2 16,3-4 2-16,-2-3 1 15,-2-3 0-15,0 0 0 16,-2-5-1-16,-2 1-4 16,1-3-25-16,0 1-19 15,5 3-36-15,1-3-97 16,2-1-262-16</inkml:trace>
  <inkml:trace contextRef="#ctx0" brushRef="#br0" timeOffset="9086.0097">23107 2643 786 0,'0'0'0'0,"0"0"0"16,0 0 0-16,-89-26-1 16,69 26 4-16,-1 2-2 15,4 13 5-15,3 8-5 16,-1 7 8-16,6 4-9 16,3 7 17-16,5 0-6 15,1-2 1-15,1-6-12 0,14-6 9 16,2-8-12-16,2-6 7 15,-3-9-5-15,1-4 2 16,-1 0 6-16,4-19 14 16,2-11-10-16,-1-7-6 15,1-9-5-15,-6 2-13 16,-10 3 5-16,-4 5 7 16,-2 11 1-16,0 8 6 15,-5 8 3-15,-8 9-9 16,-3 0-9-16,-8 6 7 15,-3 17-19-15,0 8 20 16,2 8-8-16,10 5-15 16,9-2-15-16,6 2-36 15,10-7-38-15,23-9-130 0</inkml:trace>
  <inkml:trace contextRef="#ctx0" brushRef="#br0" timeOffset="10673.5545">27155 2880 614 0,'0'0'162'0,"0"0"-103"15,0 0-48-15,0 0-1 16,0 0 41-16,0 0-5 15,-5 0-12-15,5-14 9 16,0-10-43-16,7-5 3 16,-1-5-6-16,1-2 10 15,2 0-12-15,0 6 5 16,0-1-11-16,2 4 6 16,0 3-7-16,1 5-9 0,-1 8 9 15,-1 5-1 1,-1 6-3-16,0 0 15 0,1 5-13 15,0 13 9-15,-4 7 0 16,-6 2 5-16,0 2-5 16,0 2 9-16,-8-4-4 15,-4-4 3-15,2-3-2 16,2-5-1-16,2-6 6 16,6-3-6-16,0-4 0 15,0 0-10-15,0-2-6 16,0 0 2-16,17-4 11 15,11-11 1-15,4-5 2 16,-1 3-10-16,-7 5 3 16,-5 6 4-16,-4 6 1 15,0 0-1-15,0 0-2 0,-1 9 0 16,-1 5 5-16,1 3 0 16,-3 1 8-16,-1-2-7 15,1-1 12-15,-1-1-7 16,1-2-3-16,2-2-6 15,1-3-23-15,3-4-47 16,0-3-153-16</inkml:trace>
  <inkml:trace contextRef="#ctx0" brushRef="#br0" timeOffset="10846.2685">27806 2870 868 0,'0'0'62'0,"0"0"-57"16,0 0-4-16,0 0-1 16,0 0 0-16,92-17-56 15,-60 3-21-15,-1 0-71 16,0-3-151-16</inkml:trace>
  <inkml:trace contextRef="#ctx0" brushRef="#br0" timeOffset="11057.1595">28316 2682 787 0,'0'0'84'0,"0"0"-82"16,0 0-4-16,0 0-6 16,0 0 8-16,-8 87 5 15,0-53 0-15,3 1-5 16,3-3-17-16,2-4-25 15,0-4-17-15,13-5-61 16,12-12-120-16,8-7-139 16</inkml:trace>
  <inkml:trace contextRef="#ctx0" brushRef="#br0" timeOffset="11258.9378">28783 2651 810 0,'0'0'28'0,"0"0"-26"16,0 0-4-16,0 0 4 16,46 98 0-16,-42-61-1 15,-4 2 1-15,0 6 5 16,-7 6-7-16,-23 8-1 16,-16 9-21-16,-21 5-61 15,-18-1-103-15,-17-11-281 16</inkml:trace>
  <inkml:trace contextRef="#ctx0" brushRef="#br0" timeOffset="13664.9489">7878 6759 528 0,'0'0'131'0,"0"0"-84"15,0 0-42-15,0 0-5 16,0 0 0-16,0 0 5 16,6 1 2-16,5 2-7 15,3 3 3-15,4-1 4 16,9 0 4-16,3-1-2 0,6-3-7 16,7-1-2-1,3 0 3-15,3 0 4 0,1 0-5 16,-4-7-2-1,-1 0 11-15,-2 0-11 0,-1 1 0 16,-5-5 1-16,-1 2-1 16,-8-1 1-16,-2-2-1 15,-4 1-1-15,-3-3 1 16,-2 3-1-16,-4-1 0 16,-5 3 1-16,-5 3-8 15,-2 3 8-15,-1 2 6 16,2-1-4-16,-2 2-4 15,0 0-4-15,0 0 0 16,0 0 0-16,0 0-5 16,0 0 7-16,0 7 3 0,-2 5 1 15,-10 2 1-15,-4 0 7 16,-4 0 10-16,-2 2 8 16,-5-1-11-16,-6 1-5 15,-8 4-7-15,-4-1-3 16,-9 0 7-16,-2-3-2 15,-4 1-5-15,4-3-1 16,1-4 1-16,8-4 0 16,9-3-6-16,7-3 6 15,9 0 2-15,-2 0-2 16,6-10-9-16,3 1-10 16,3 0-5-16,6 1 16 15,4 2-3-15,2 2-5 16,0-1 0-16,0 0-10 0,5 3 6 15,6-3 18-15,0 3 1 16,-2 1-3-16,-1 1 2 16,-2 0-2-16,7 0 4 15,-1 0 0-15,6 0 0 16,2 8 14-16,0 0-2 16,9 2 7-16,2 1 1 15,3-2-6-15,4 1-4 16,0 0-8-16,1-2-2 15,0 1 6-15,-3-2-6 16,2-2 1-16,-5-1-1 16,-1-1 2-16,-3-3 0 15,0 0-2-15,-4 0 0 0,-2 0-1 16,-6 0 0-16,-6 0-2 16,-3 0 2-16,-4 0-8 15,-4 0 3-15,0 0 2 16,0 0-16-16,0 0-24 15,0-2-98-15,0-3-101 16</inkml:trace>
  <inkml:trace contextRef="#ctx0" brushRef="#br0" timeOffset="18327.7705">23091 2624 73 0,'0'0'2'0,"0"0"-2"0,0 0 1 15,0 0 21-15,0 0 4 16,0 0 67-16,0 0 10 16,18-42-23-16,-18 38-11 15,0 2 9-15,0-1-36 16,0 1-7-16,0 2-14 16,0-3 0-16,0 2-7 15,0-1 6-15,0 1-3 16,0-1-9-16,0 1-8 15,-5-1 4-15,-1-1-4 16,-3 3-6-16,-1 0 6 16,-2 0 9-16,-3 0-7 15,3 3-2-15,0 2 3 16,0 2 0-16,2 6 2 16,1 0-10-16,-2 4-1 0,4 0 6 15,1 3 4-15,1 0 2 16,4 0-4-16,1-2-2 15,0 0 1-15,0 2-1 16,0-1 1-16,1-1 3 16,4-2-2-16,-1 2-2 15,1-3 1-15,-1-1 0 16,3-2 0-16,-2-1-1 16,1-6 0-16,-1-2-5 15,1-1 0-15,1-2 5 16,2 0 5-16,-1 0-3 15,-1-5-2-15,-2-4 3 16,-2-4-3-16,1-1-1 16,-4-5-1-16,0-1-4 0,0-1-2 15,0-3-10-15,0 1-3 16,0-4-2-16,0 4 10 16,0 1-7-16,0 6 20 15,-4 3 4-15,-2 5-4 16,-2 4 0-16,0 4-3 15,-3 0 1-15,0 7-29 16,-1 11-53-16,0 5 24 16,5 4 5-16,5 0-64 15,2-2-104-15</inkml:trace>
  <inkml:trace contextRef="#ctx0" brushRef="#br0" timeOffset="19339.747">27439 3361 421 0,'0'0'114'0,"0"0"-105"15,0 0-1-15,0 0-8 16,0 0 11-16,0 0 26 16,16 0 5-16,4 0-2 0,5 0-18 15,3 0-18 1,5 0 5-16,1 0-5 0,4 1-4 15,0 1-2-15,0 1 2 16,-1 1 0-16,-3-1 3 16,1 0-3-16,-4-3 0 15,-1 0-1-15,-2 0 1 16,-4 0 0-16,-5 0 4 16,-7 0-4-16,-4 0 0 15,-4 0-1-15,-1 0 6 16,-3 0-9-16,0 0 4 0,0 0-6 15,0 0 5 1,0 0-30-16,0 3-26 0,0 1-41 16,0 6 73-16,0-1-28 15,0 1-36-15,-9-1-113 16</inkml:trace>
  <inkml:trace contextRef="#ctx0" brushRef="#br0" timeOffset="20420.5503">26990 2651 693 0,'0'0'31'15,"0"0"-23"-15,0 0-3 16,0 0-5-16,0 0-1 16,89-69 1-16,-66 63 0 15,0 1 6-15,-4 3 7 16,0 2-12-16,-4 0 1 16,-2 7-2-16,-1 10-4 0,-4 7 3 15,-4 5 1-15,-4 2 2 16,0 4 7-16,0-1 6 15,-4 0-2-15,-5-1-2 16,0-4-4-16,-2-3-6 16,4-6 1-16,-2-3-2 15,3-5 0-15,0-1 1 16,-1-5-1-16,4-3-1 16,1-2-1-16,2-1-1 15,0 0 3-15,0 0 0 16,0 0-2-16,2-4-25 15,15-11-29-15,7-2-139 0,2 0-59 16</inkml:trace>
  <inkml:trace contextRef="#ctx0" brushRef="#br0" timeOffset="22841.1707">22428 793 401 0,'0'0'102'0,"0"0"-51"15,0 0 16-15,0 0 0 16,0 0-41-16,0 0-11 16,3-5-15-16,-3 5-2 15,0 0-1-15,0 2 0 16,4 10 3-16,-1 7 11 0,1 3-11 15,-1 2 8-15,1 6-4 16,-1 4-4-16,2 4 6 16,-1 5-4-16,1 1 0 15,-2 5 0-15,0 0-2 16,-2 6 9-16,1 0-7 16,-1 0-2-16,1-4 6 15,0-10-3-15,0-11-3 16,0-11 1-16,-1-11-1 15,-1-3 0-15,0-5 3 16,2 0 1-16,-2 0 4 16,0 0-8-16,0 0 0 15,-2-5-39-15,-14-7-182 16,-4-6-245-16</inkml:trace>
  <inkml:trace contextRef="#ctx0" brushRef="#br0" timeOffset="23148.4115">22200 1376 615 0,'0'0'7'0,"0"0"30"16,0 0-4-16,0 0-15 15,0 0-13-15,0 0-5 16,43 2 1-16,-26 22 6 0,4 8 1 15,3 6-6-15,1 4 5 16,5 4-5-16,1 4 0 16,2 2-2-16,3-4 0 15,3-7 3-15,4-9-3 16,-1-14-2-16,5-13 1 16,4-5-3-16,3-4-4 15,1-18-17-15,-9-5-58 16,-11 0-125-16,-16-3-133 15</inkml:trace>
  <inkml:trace contextRef="#ctx0" brushRef="#br0" timeOffset="26186.3356">8254 6740 569 0,'0'0'75'0,"0"0"-64"0,0 0 4 16,0 0 14-16,0 0 13 15,0 0-2-15,0 0-12 16,0-2-20-16,0-3 4 16,3 2-12-16,-3 1 11 15,0-1-11-15,0 2-2 16,3 0-6-16,3-2-22 15,-1 1-13-15,2 2-39 16,-4 0-134-16,-3 0-134 16</inkml:trace>
  <inkml:trace contextRef="#ctx0" brushRef="#br0" timeOffset="28679.9782">25261 4841 482 0,'0'0'71'0,"0"0"-17"16,0 0-6-16,0 0 8 0,0 0-31 15,0 0-16-15,0 0 10 16,-48-54 10-16,23 52-5 16,-5 2 1-16,-3 0-1 15,0 10-20-15,3 9-3 16,7 8-1-16,4 2-8 16,8 4 6-16,6 1 3 15,5 0-2-15,3-2 0 16,21-1 1-16,6-2-5 15,6-5 5-15,-2-2-1 16,-1-3-2-16,-6-2-3 16,-9-2 6-16,-6 2 0 15,-8 2-2-15,-4 5 1 16,-6 1 2-16,-19 1 8 16,-9 2 11-16,-4-3-19 0,0-3 19 15,5-2-8 1,6-6-12-16,9-2 2 0,8-5-4 15,5-4 2-15,5-2-11 16,0 0-12-16,0 1 9 16,2 1 9-16,11 2 5 15,1 2 1-15,0 1 0 16,-2 1 1-16,-1 3-2 16,1 3-3-16,0 1 3 15,1 1 0-15,3-1 0 16,5 0 6-16,3-1-6 15,6-3-4-15,0-1-40 0,1-5-100 16,-7-6-284-16</inkml:trace>
  <inkml:trace contextRef="#ctx0" brushRef="#br0" timeOffset="29328.9596">25953 5129 730 0,'0'0'31'16,"0"0"-29"-16,0 0-2 15,0 0-9-15,0 0-1 16,0 0 0-16,-76 75 9 16,75-39 1-16,1 0 3 15,0 4 7-15,14-4 7 16,7-5-4-16,2-5-13 15,2-9 5-15,0-7-5 16,2-7 0-16,-1-3 8 16,-4-8 1-16,1-14 13 15,-4-7-16-15,-6-5-3 0,-4-7 1 16,-9-1-4 0,0 2-9-16,-4 1-2 0,-10 8 4 15,-2 9 7-15,4 9 4 16,1 9 4-16,0 4-8 15,0 2-31-15,-4 20-33 16,3 10 23-16,3 6 3 16,8 4-38-16,1 1-52 15,19-7-205-15</inkml:trace>
  <inkml:trace contextRef="#ctx0" brushRef="#br0" timeOffset="30139.4477">27967 4983 518 0,'0'0'77'16,"0"0"-37"-16,0 0 18 0,0 0-26 16,0 0 8-16,0 0-16 15,0 1-20-15,12-1 1 16,3 0-2-16,4 0-3 16,-5 0 0-16,0 0-38 15,-6 8 7-15,-5 6 21 16,-3 6 2-16,0 5 5 15,-22 5-1-15,-7 1 4 16,-5 0 2-16,1-1 0 16,3-4 8-16,6-5-8 15,11-3 5-15,7-2-7 0,6-6-8 16,0 3 8 0,3-2 0-16,12 1 3 0,6 2-4 15,-1 1 2-15,-4-2-1 16,-5 3 0-16,-8 1 0 15,-3 0 0-15,-1 5 0 16,-20 0 22-16,-4 0 8 16,-5-1-9-16,-1-1-7 15,1-2 3-15,4-1-12 16,7-1-1-16,4-5-8 16,9 2 4-16,5-2-32 15,1 2-29-15,6-4-49 16,20-9-120-16</inkml:trace>
  <inkml:trace contextRef="#ctx0" brushRef="#br0" timeOffset="30989.8299">24964 6782 653 0,'0'0'11'0,"0"0"-4"15,0 0 7-15,0 0 1 16,63-72-4-16,-59 67 9 15,-4 4 27-15,0 1-36 16,0 0 9-16,-8 0-15 16,-14 0 3-16,-4 9 3 15,-1 2 1-15,6 2 5 16,6-1-1-16,3 3-16 16,3 4 0-16,5 1-3 0,4 1-1 15,0 4 1-15,0 1 0 16,15 2 1-16,7 0 2 15,8-1 0-15,3-1-1 16,1-1 1-16,-3-3 1 16,-4-3 1-16,-6-1 2 15,-9-1-8-15,-7-2 3 16,-5 5 1-16,0-1 7 16,-22 5 12-16,-8 5 1 15,-2-2-3-15,3-3-6 16,4-5-6-16,9-4 2 15,5 0-7-15,4-1 1 0,4 2-5 16,3 1-1-16,0 1-8 16,0 2-10-16,1 0-21 15,13-2 6-15,10-1-19 16,8-4-24-16,9-6-114 16,8-7-103-16</inkml:trace>
  <inkml:trace contextRef="#ctx0" brushRef="#br0" timeOffset="31299.9738">25661 7009 792 0,'0'0'9'0,"0"0"-9"15,0 0-1-15,0 0-2 16,0 0 3-16,0 0-5 16,0-27-22-16,0 47 27 15,3 9 2-15,3 4 31 16,0 3 0-16,0 3-31 16,-3-3 15-16,-3-4-17 15,0 1 0-15,0-2 4 16,0-3-4-16,-2 1 0 15,2-5-25-15,0-5-43 16,6-9-107-16,21-10-304 0</inkml:trace>
  <inkml:trace contextRef="#ctx0" brushRef="#br0" timeOffset="31917.3616">26375 6875 754 0,'0'0'24'16,"0"0"-16"-16,0 0-8 15,0 0-6-15,96-16 6 16,-71 16 7-16,-3 0-7 16,-4 11-3-16,-3 5-4 15,-9 5 7-15,-6 6 0 16,0 4-1-16,-19 6 1 15,-11-2-1-15,-6-4 2 0,-1-3 10 16,5-2 5-16,7-7-8 16,6 0-8-16,10-1 0 15,6-3 0-15,3 2 0 16,0-3-3-16,9 2 3 16,10 0 0-16,3-1 2 15,0-1-2-15,-3 0 0 16,-4-5 0-16,-5 2 1 15,-2-2-1-15,-7 2 2 16,-1 0-4-16,0 3 4 16,-1 2 10-16,-13 2 14 15,-2 1-5-15,-3 1 6 16,-1 4-19-16,-1-2 4 0,-1 1-2 16,1 0-10-16,0 1 2 15,-3 0-2-15,-1 2-4 16,-8 3-16-16,-4 4-44 15,-2 0-60-15,4-6-231 16</inkml:trace>
  <inkml:trace contextRef="#ctx0" brushRef="#br0" timeOffset="32554.8509">27306 6921 590 0,'0'0'252'0,"0"0"-198"16,0 0-54-16,0 0-34 16,0 0 14-16,0 0 17 15,23 13-2-15,0-9 5 16,7-1 0-16,3 0-7 15,0 1-22-15,0 1-67 16,-8 1-161-16,-10 2-188 16</inkml:trace>
  <inkml:trace contextRef="#ctx0" brushRef="#br0" timeOffset="32721.2048">27166 7354 410 0,'0'0'126'0,"0"0"-102"16,0 0-8-16,95 4-16 16,-56-4 0-16,4 0-6 15,-1 0-83-15,3 0 9 16,-8 0-97-16</inkml:trace>
  <inkml:trace contextRef="#ctx0" brushRef="#br0" timeOffset="35774.3042">29260 7037 848 0,'0'0'2'16,"0"0"-4"-16,0 0 4 15,0 0-5-15,0 0 3 16,0 0 0-16,0 0-4 15,11 17 4-15,-8 13 12 16,-2 3 6-16,-1 6-5 16,2-5-5-16,-2 3-5 0,0-4 0 15,0-4 2-15,0 0-5 16,-3-4-2-16,-8-1 2 16,-5-1 0-16,1-3-59 15,-2-6 4-15,2-5-62 16,3-6-88-16,1-3-56 15</inkml:trace>
  <inkml:trace contextRef="#ctx0" brushRef="#br0" timeOffset="35942.2027">29188 7332 67 0,'0'0'565'16,"0"0"-472"-16,0 0-87 15,0 0 2-15,0 0-8 16,0 0 38-16,47-4-26 0,-22 4-12 15,5 0 4-15,1 0-4 16,3 0-70-16,2 0-100 16,2-3-145-16</inkml:trace>
  <inkml:trace contextRef="#ctx0" brushRef="#br0" timeOffset="36222.3539">29955 7096 346 0,'0'0'334'0,"0"0"-334"0,0 0-67 16,0 0 57-16,0 0 10 15,0 0 11-15,-10 75 21 16,5-51-12-16,1 1 4 15,-1 0-4-15,-1-3-12 16,-1 0 5-16,-2 0-11 16,0 2-2-16,0-2 0 15,-3 1-41-15,-2-3-142 16,-2-7-87-16</inkml:trace>
  <inkml:trace contextRef="#ctx0" brushRef="#br0" timeOffset="37029.8665">28920 6967 776 0,'0'0'37'0,"0"0"-26"15,0 0-11-15,0 0-16 16,0 0 9-16,0 0-5 15,15 15 11-15,-9 9 2 16,0 7 1-16,-5 3 7 16,-1 5-6-16,0 4 4 15,-13 2-6-15,-9 0 0 16,-4-2 0-16,-7-1-1 16,-7-3-1-16,-5-3-27 15,-8-2 27-15,-4-4-65 0,2-7-54 16,8-5-92-16,13-14-128 15</inkml:trace>
  <inkml:trace contextRef="#ctx0" brushRef="#br0" timeOffset="37390.8488">28248 6934 300 0,'0'0'247'16,"0"0"-247"-16,-86 31-2 15,55-1-5-15,1 3 7 16,5 1 39-16,2 4-9 16,7 3-2-16,1 3-6 15,7 1-13-15,8-1-3 16,0-3-6-16,14-2 17 16,14 0-17-16,8-1-11 0,9 0-8 15,8-4-63 1,5-9-152-16</inkml:trace>
  <inkml:trace contextRef="#ctx0" brushRef="#br0" timeOffset="38838.0555">29669 7836 556 0,'0'0'168'0,"0"0"-162"16,0 0-6-16,0 0-56 16,0 0 56-16,0 0 0 15,52 0 7-15,-27 4 21 0,5 0-22 16,3-2-5-16,1-2 4 15,-2 0-2 1,-6 0-3-16,-2 0 0 0,-7-3 0 16,-3-4 0-16,-4-2 0 15,-6 1 0-15,-4-4 0 16,0 2-17-16,0 3-6 16,-9-1 19-16,-3 5 4 15,-7 3-3-15,-2 0-21 16,-2 0 12-16,4 2 10 15,1 7-5-15,5 1 6 16,5 0 1-16,4-4 1 0,4-1-1 16,0 1 3-16,7-3 10 15,11-2 6-15,9-1 11 16,3 0-27-16,-3 0 12 16,-5 0-13-16,-7-7 3 15,-5 2-5-15,-5-1-8 16,-5 0 3-16,0-4-10 15,-6 3-4-15,-15-1 2 16,-6 7-71-16,-1 1 71 16,-2 0 5-16,2 1 10 15,4 10-30-15,7 0-110 16</inkml:trace>
  <inkml:trace contextRef="#ctx0" brushRef="#br0" timeOffset="40693.9607">26699 10844 732 0,'0'0'13'0,"0"0"34"0,0 0-14 16,0 0-23-16,0 0 2 16,0 0 3-16,0 0-15 15,6-10 0-15,-6 32 9 16,0 11 9-16,-2 8 13 16,-8 4-14-16,-2-2-8 15,1 3-2-15,1-9-4 16,1-3-5-16,3-5 4 15,0-6-4-15,2-3-23 16,4-5-31-16,0-5-31 16,10-9-40-16,14-1-129 15</inkml:trace>
  <inkml:trace contextRef="#ctx0" brushRef="#br0" timeOffset="41143.8873">26999 10851 783 0,'0'0'0'15,"0"0"-7"-15,0 0-21 16,83-52 21-16,-53 42 7 16,-3 6 12-16,1 2-5 15,-2 2 11-15,-4 0-12 16,-4 14-3-16,-5 5-6 15,-10 4 10-15,-3 1-13 16,-10 1 13-16,-18 1 2 0,-8-1 2 16,1-3-3-16,4-4-1 15,6-2-4-15,11-6-2 16,8-1-1-16,5-2-9 16,1 0 9-16,0 0 2 15,12 1 2-15,8 2-1 16,0-2-3-16,1 4-1 15,-3-4 1-15,-5 4 0 16,-5 2 0-16,-5 0 0 16,-3 2 0-16,0 6 1 15,-18-1 12-15,-11 1 8 16,-3 2-2-16,-3-4-17 0,-2-1 4 16,4-2-6-16,4-2-3 15,0-1-56-15,1-7-61 16,1-7-339-16</inkml:trace>
  <inkml:trace contextRef="#ctx0" brushRef="#br0" timeOffset="43038.7152">24110 11361 583 0,'0'0'30'15,"0"0"-2"-15,0 0 11 0,0 0 39 16,0 0-18-16,0 0-12 15,0 0 6-15,10-34-18 16,-6 17 2-16,2-4-19 16,5 0-13-16,5-7-1 15,2-1-4-15,6-3-2 16,4-1-1-16,5 4-18 16,2 5 2-16,-4 7-6 15,-1 11 3-15,-6 4 11 16,-4 2-13-16,-5 5 14 15,-4 12-15-15,-10 8 10 16,-1 7 10-16,-4 3 4 0,-14 1 8 16,0-5-8-16,3-4 11 15,2-9-8-15,5-5-3 16,5-6 2-16,2-3-2 16,1-4 4-16,0 0 11 15,0-3 23-15,10-15-38 16,14-7-6-16,6-4-9 15,3 3-3-15,-3 5 0 16,-7 5-7-16,-2 10 13 16,-9 5 5-16,-3 1-19 15,3 0-4-15,-4 0 19 16,-1 9 10-16,2 2-3 16,-5 0 3-16,2 0 1 0,-1 0 6 15,-2 2 1 1,1-2 5-16,-1 4-6 0,-1-4 20 15,0 0 0-15,0-1-16 16,0 0 6-16,-1-2-1 16,2-1-8-16,0-1-4 15,2-2-2-15,1-1-1 16,1-1 4-16,9-2-2 16,5 0 2-16,3 0-4 15,5-5-4-15,-2-3-24 16,2-2-17-16,4-1-21 15,-1 0-135-15,0-5-286 16</inkml:trace>
  <inkml:trace contextRef="#ctx0" brushRef="#br0" timeOffset="43241.8358">25153 11074 107 0,'0'0'611'0,"0"0"-558"16,0 0-53-16,0 0-7 15,0 0 6-15,0 0 1 16,71-4-33-16,-55 4-30 16,-1 0-131-16,-6 0-162 15</inkml:trace>
  <inkml:trace contextRef="#ctx0" brushRef="#br0" timeOffset="43418.9829">25246 11307 556 0,'0'0'146'0,"0"0"-138"16,0 0-4-16,0 0 29 15,0 0 25-15,91 1-34 16,-57-1-23-16,2 0-1 15,2-4-11-15,-6-3-78 16,-5-8-328-16</inkml:trace>
  <inkml:trace contextRef="#ctx0" brushRef="#br0" timeOffset="46070.4447">24480 13389 791 0,'0'0'65'0,"0"0"-11"15,0 0-52-15,0 0 3 16,0 0 11-16,0 0 19 15,-11 0-13-15,11 0-22 0,0 0 0 16,0 0-43 0,0-5-92-16,0-16-370 0</inkml:trace>
  <inkml:trace contextRef="#ctx0" brushRef="#br0" timeOffset="46314.0929">24472 13304 862 0,'0'0'0'0,"0"0"-8"16,0 0-24-16,0 85 32 16,-4-44 31-16,-6-1 8 15,0 2 5-15,1-3-24 0,2-6-15 16,2-5 2-16,2-11-7 15,2-6 0-15,1-5-41 16,0-6-56-16,1-8-67 16,20-23-119-16</inkml:trace>
  <inkml:trace contextRef="#ctx0" brushRef="#br0" timeOffset="46689.6892">24754 13273 835 0,'0'0'28'16,"0"0"-28"-16,0 0-38 0,0 0 35 16,0 0 1-16,0 0 2 15,73 0 6-15,-69 7-3 16,-4 10-1-16,-1 8 6 16,-20 2 4-16,-4-1 3 15,5-2-6-15,6-7-4 16,11-5-5-16,3-4-1 15,10-2 1-15,23-1 3 16,10-5 12-16,3 0-10 16,-7 3 2-16,-11-3-4 15,-11 3-2-15,-9 3 4 16,-8 2-5-16,0 4 6 16,-8 9 30-16,-20 4 6 0,-7 4-16 15,-2-1-13 1,4-1-9-16,6-1-4 0,6-3 2 15,8-2-2-15,5 1-44 16,5 1-70-16,3-10-86 16,0-10-479-16</inkml:trace>
  <inkml:trace contextRef="#ctx0" brushRef="#br0" timeOffset="47276.6988">24336 14193 800 0,'0'0'64'0,"0"0"-63"16,97-16 2-1,-56 12 2-15,-12 4-3 0,-6 0-2 16,-10 2 7-16,-6 13-7 16,-7 4 0-16,-1 3 0 15,-24 2 6-15,-8-2-6 16,1-2 1-16,3-3-1 16,6-6 4-16,10-6-4 15,6 0 4-15,5-5-4 16,2 0 0-16,0 0 1 0,0 0 2 15,3 0 1 1,10 0-2-16,5 2-1 0,6 1 17 16,1 1-12-16,1 2 0 15,-2 5 9-15,-3 0-10 16,-1 0-3-16,0 0-2 16,-4-1 4-16,-1 0-8 15,-1-4-4-15,2-1-62 16,2-5-71-16,6 0-260 15</inkml:trace>
  <inkml:trace contextRef="#ctx0" brushRef="#br0" timeOffset="47614.0313">25055 14204 742 0,'0'0'98'16,"0"0"-64"-16,0 0-18 15,0 0-6-15,0 0-10 16,-82 37 22-16,51-10-4 16,4 5-5-16,6 1 14 15,7-2-22-15,9-1 4 16,5-4-5-16,0 0 1 16,10-9-4-16,10-7-1 15,7-5-6-15,-1-5 5 16,1 0-13-16,-5-6-10 15,-9-8-7-15,-7-2 19 0,-6-1 5 16,-5 3 1-16,-20 4-31 16,-10 5 14-16,-4 5 5 15,-1 0 3-15,0 7-6 16,6 12-51-16,5 5-173 16,7-4-185-16</inkml:trace>
  <inkml:trace contextRef="#ctx0" brushRef="#br0" timeOffset="48587.6028">24450 15054 382 0,'0'0'160'16,"0"0"-58"-16,0 0-27 16,0 0-3-16,0 0-10 0,101-39-9 15,-74 33-18-15,-1 2-7 16,-3 3-16-16,-4 1-3 16,-8 0-9-16,-5 0 0 15,-6 1-3-15,0 9-11 16,0 6 1-16,-9 2 13 15,-6 1 1-15,-3-3 1 16,8-5-2-16,1-2 0 16,7-4-2-16,2 1 0 15,0-4 2-15,2 4-17 16,13-3 14-16,1 4 3 16,-3-2 0-16,-5 0 0 15,-5 2-3-15,-3 1 3 0,0 4 0 16,-9 8 17-1,-13 2 4-15,-4-1-9 0,5 0-8 16,2-7-3-16,11-3 0 16,8-4-2-16,0-5-85 15,27-2-86-15,12-12-203 16</inkml:trace>
  <inkml:trace contextRef="#ctx0" brushRef="#br0" timeOffset="48976.3346">25121 15051 845 0,'0'0'2'0,"0"0"-2"0,0 0-8 16,0 0 8-16,0 0 16 16,0 0-8-16,-73-6 4 15,56 24-9-15,-2 6 9 16,0 5 26-16,1 3 3 15,-2 4-21-15,5 1 3 16,2-1-13-16,4-5-2 16,6-3-7-16,3-7 0 15,0-7 0-15,1-4-1 16,18-8-8-16,6-2 4 16,5 0-12-16,0-14-28 0,-7-8-17 15,-8 0 12 1,-8 3 40-16,-7 2 3 15,0 5 5-15,-16 5 0 0,-10 5-3 16,-10 2 3-16,-3 0-3 16,1 2 4-16,8 7-1 15,7 2 1-15,8 1-16 16,9-3-156-16,6-9-248 16</inkml:trace>
  <inkml:trace contextRef="#ctx0" brushRef="#br0" timeOffset="49833.8077">25149 15078 738 0,'0'0'82'16,"0"0"-69"-16,0 0-11 15,0 0-1-15,0 0 46 16,0 0 9-16,-7-8-23 15,-8 8-26-15,-6 0-7 16,2 0 4-16,1 0 4 16,0 10 6-16,3 5-7 15,0 6-6-15,4 3 7 16,7 4 0-16,4 3 5 16,0 2-4-16,0-3-9 0,10-1 0 15,5-7 2 1,-3-6-2-16,0-8-1 0,0-7-7 15,0-1 8-15,4-8 1 16,1-17 5-16,2-11-6 16,2-6-3-16,-3-2-16 15,1 6 3-15,-5 9-1 16,-4 13 15-16,-5 11 2 16,-5 5 0-16,0 0-3 15,0 6-10-15,0 18 13 16,-12 9 3-16,-3 3-1 15,0 2 2-15,5-5-1 0,0-7-2 16,6-5-2 0,4-8-11-16,0-8-61 0,8-5-74 15,15-18-66-15</inkml:trace>
  <inkml:trace contextRef="#ctx0" brushRef="#br0" timeOffset="50328.9911">25812 13733 741 0,'0'0'111'0,"0"0"-97"16,0 0-14-16,0 0 0 15,0 0 20-15,0 0 4 16,74 26 8-16,-41-20-11 16,3-5-3-16,3 1-7 15,2-2-11-15,-2 0 6 16,-2 0-6-16,-7 0 0 15,-5 0-4-15,-5 0-21 16,-8 3-32-16,-8 9-27 16,-4 8-30-16,-15 6-93 15,-19 1-25-15</inkml:trace>
  <inkml:trace contextRef="#ctx0" brushRef="#br0" timeOffset="50613.2215">25652 14241 63 0,'0'0'476'0,"0"0"-435"15,0 0-40-15,0 0 52 16,0 0 31-16,88 21-14 16,-67-13 8-16,0 1-32 15,3 1-15-15,-1-2-4 16,3-1-15-16,2-1 1 15,5-6-5-15,6 0-8 0,3 0 10 16,5-8-4 0,1-2-5-16,-3 1 7 0,-5 1-8 15,-9 3-30-15,-7 4-44 16,-8 1-46-16,-10 0-76 16,-6 1-249-16</inkml:trace>
  <inkml:trace contextRef="#ctx0" brushRef="#br0" timeOffset="50898.1259">25749 14786 207 0,'0'0'137'0,"0"0"-25"0,0 0 19 16,0 0-18-16,0 0-21 16,0 0-15-16,91 26-17 15,-58-34-25-15,7-5-10 16,0-2-11-16,4-1-13 16,2 0 0-16,-1 1-1 15,-1 3-37-15,-7-1-49 16,-5 0-50-16,-8-3-155 15</inkml:trace>
  <inkml:trace contextRef="#ctx0" brushRef="#br0" timeOffset="52255.8089">26726 14160 446 0,'0'0'142'16,"0"0"-123"-16,0 0-19 15,0 0-137-15,0 0-121 0</inkml:trace>
  <inkml:trace contextRef="#ctx0" brushRef="#br0" timeOffset="52736.4644">27225 13822 716 0,'0'0'59'0,"0"0"-32"15,0 0-20-15,0 0-7 16,-80 25 1-16,59-3 20 16,-3 5 17-16,2 7-2 15,0 3 12-15,3 0-21 16,6 2-9-16,6-6-7 15,7-6-7-15,0-7-1 16,0-3 7-16,19-3-4 16,4-3 15-16,5-6-19 15,5-5-1-15,2 0 5 16,1-10-6-16,-2-13-8 16,1-9 5-16,-5-4 2 0,-7-7-7 15,-7-1-15-15,-12 1 6 16,-4 0-2-16,0 8 15 15,-20 6-1-15,-5 5 2 16,-6 14-9-16,-5 5 5 16,0 5 3-16,2 10-7 15,3 17-5-15,5 9-35 16,-1 3-69-16,6-3-89 16,5-2-278-16</inkml:trace>
  <inkml:trace contextRef="#ctx0" brushRef="#br0" timeOffset="54591.2841">28423 5232 532 0,'0'0'0'0,"0"0"10"16,0 0-7-16,0 0 59 16,0 0 40-16,0 0-48 15,39-25-5-15,-39 25-15 0,0 0-3 16,1 0 13-16,2 0-25 15,5-3-13-15,11-2 0 16,9-1-6-16,11-3-2 16,5 2-37-16,0 1-33 15,-9 2-86-15,-12-3-203 16</inkml:trace>
  <inkml:trace contextRef="#ctx0" brushRef="#br0" timeOffset="54775.0811">28505 5407 678 0,'0'0'106'0,"0"0"-106"16,0 0-39-16,0 0 25 16,0 0 8-16,0 0-7 15,82 0-21-15,-62-5-44 16,4-5-61-16,1-7-196 15</inkml:trace>
  <inkml:trace contextRef="#ctx0" brushRef="#br0" timeOffset="55404.4002">29032 4872 636 0,'0'0'23'16,"0"0"-17"-16,-91 6-6 16,67 7 25-16,8 2-18 0,6 4-7 15,9 5-4-15,1 1 4 16,1 1 2-16,21 2 11 16,10-2 3-16,5-1-15 15,2-3 3-15,-4-4-3 16,-8-2-1-16,-10-5 3 15,-9 0 1-15,-7-2-4 16,-1 2 0-16,-3 3 0 16,-20 2 12-16,-7 2-8 15,-2 0 22-15,3 0-21 16,8 0-2-16,7-4-3 16,7 0 9-16,-1-4-9 15,5-5 0-15,2 0-10 0,1-3 10 16,-2 0 0-16,1 2 0 15,-7 3-22-15,-4 3 13 16,-1 4 9-16,-1 2-2 16,3-1 2-16,3 0 0 15,5 1-3-15,3 0 3 16,0-2 3-16,0 2 19 16,14-3-18-16,5 3 8 15,3-3-12-15,5-1-5 16,3-3-18-16,4-1-41 15,-1-5-179-15</inkml:trace>
  <inkml:trace contextRef="#ctx0" brushRef="#br0" timeOffset="56049.7245">29431 5039 657 0,'0'0'128'16,"0"0"-128"-16,0 0-4 16,0 0 3-16,0 0 2 15,0 0 5-15,8 89 10 16,-7-59 5-16,-1 5-12 0,0-1 10 16,0-2-14-1,0-3-1-15,0-1-4 0,-1-6 1 16,-1-4-2-16,1-4-12 15,1-2-47-15,0-9-43 16,0-3-213-16</inkml:trace>
  <inkml:trace contextRef="#ctx0" brushRef="#br0" timeOffset="56470.3416">29696 5023 760 0,'0'0'31'0,"0"0"-31"0,0 0-30 15,0 0 25-15,0 0 3 16,0 0 0-16,86 23-2 16,-62-11 2-16,-3 3 0 15,-6 2 0-15,-6 2 1 16,-9 4 1-16,0-1-8 15,-23 3 4-15,-10-3 4 16,-2-2 0-16,7-4 10 16,12-7-2-16,10-3-6 15,6-1-2-15,0-2 0 16,0 3 0-16,14 2 6 16,4-1 2-16,-2 3-2 15,1-1-6-15,-7 2 2 0,-4 0-2 16,-6 2-3-16,0 1 3 15,-4 5 0-15,-16 2 1 16,-7 1 9-16,2 1-10 16,4-2 1-16,9-4-3 15,10-3-21-15,2-4-66 16,13-10-174-16</inkml:trace>
  <inkml:trace contextRef="#ctx0" brushRef="#br0" timeOffset="56639.3035">29955 5450 702 0,'0'0'38'0,"0"0"-22"16,-94 54-12-16,66-28-4 16,8-2-18-16,10 1-21 15,10-4-90-15,0-9-82 16</inkml:trace>
  <inkml:trace contextRef="#ctx0" brushRef="#br0" timeOffset="57536.2986">30091 5174 627 0,'0'0'73'0,"0"0"-29"16,0 0-21-16,0 0 24 15,0 0-15-15,0 0 21 16,16-21-13-16,1 18-38 15,8 2 6-15,6 1-8 16,2 0 0-16,-1 6 1 16,-10 10-1-16,-10 0-9 0,-8 2-14 15,-4 2 11-15,-16 1-8 16,-19 4 14-16,-9 0 6 16,2-4 0-16,6-2 10 15,11-5-10-15,10-3 0 16,8-4-4-16,4-3-4 15,1-3 3-15,2 1 1 16,0 1 4-16,0 1-4 16,0 3 3-16,8 3 1 15,2 2 0-15,-1 2 0 16,0 0 0-16,-2 0 2 0,-1 0-4 16,-1-2 2-1,-1-2 0-15,1 0 0 0,1-3 0 16,4-2-7-16,5-3-85 15,6-2-119-15</inkml:trace>
  <inkml:trace contextRef="#ctx0" brushRef="#br0" timeOffset="57939.8941">30499 5188 343 0,'0'0'31'0,"0"0"-31"16,0 0 0-16,0 0 30 16,0 0 16-16,-82 78 60 15,65-53-19-15,0 2-41 16,4 1-26-16,2-4-10 15,5 3-2-15,5-4-8 16,1-5 2-16,0-3-1 16,7-7 7-16,10-4-8 15,1-2 0-15,5-2-6 16,1 0-5-16,-4-8-48 0,-4-5-74 16,-8 3 52-16,-8-2 9 15,0 7 60-15,-8 2 3 16,-13 3-44-16,0 0 53 15,0 4 0-15,7 7 11 16,3 2-4-16,7 1-7 16,4-5-38-16</inkml:trace>
  <inkml:trace contextRef="#ctx0" brushRef="#br0" timeOffset="58174.048">30752 5470 686 0,'0'0'125'0,"0"0"-125"0,0 0-13 16,0 0-4-16,0 0 17 16,0 0 0-16,-57 91 0 15,32-64-3-15,5-2 3 16,5-1 0-16,6 0 0 15,5-3-45-15,4-7-111 16,0-8-193-16</inkml:trace>
  <inkml:trace contextRef="#ctx0" brushRef="#br0" timeOffset="58682.8617">30934 5170 589 0,'0'0'117'15,"0"0"-66"-15,0 0-37 16,0 0-8-16,0 0-4 15,0 0-2-15,25-2 0 16,-10 7 7-16,-2 1-7 0,-1 3 0 16,-3 2 1-16,-3-2-1 15,-6 4-6-15,0 1 4 16,-10 1 2-16,-13 2 1 16,-7 0-1-16,0-2 0 15,7-4 11-15,6-3-11 16,10-1-2-16,4-1 2 15,3-1-1-15,0 1-1 16,0 2-1-16,4 3 3 16,4 0 0-16,1-1 3 15,-3 0-2-15,-5 1-2 16,-1-2 1-16,0 2-5 0,-4 0 9 16,-13 3-4-16,-6 2 7 15,-3-1-6-15,2 2 8 16,3 0-9-16,5 0-5 15,4-2-16-15,9-3-46 16,3-7-168-16,9-5-133 16</inkml:trace>
  <inkml:trace contextRef="#ctx0" brushRef="#br0" timeOffset="59274.755">31230 5293 493 0,'0'0'108'15,"0"0"-51"-15,0 0-25 0,0 0 22 16,0 0-31-16,0 0-19 15,-11 0 5-15,-6 3-6 16,-2 9 9-16,-2 7-4 16,-2 3 0-16,0 7 0 15,-3 2 9-15,4-1 12 16,4 1-19-16,3-3-2 16,8-5-7-16,2-4 1 15,5-5-2-15,0-1-3 16,0-6-3-16,0-5 2 15,3-2-1-15,3 0 0 16,4 0-2-16,-2-6 1 0,-2-7-4 16,0-4 4-16,-5 0-6 15,1 0-12-15,0 3 3 16,-2 4 9-16,0 4-1 16,0 2 3-16,0 4 9 15,0 0-62-15,0 0-87 16,0 0 37-16,0 0-64 15</inkml:trace>
  <inkml:trace contextRef="#ctx0" brushRef="#br0" timeOffset="59798.9819">31236 5346 487 0,'0'0'147'0,"0"0"-88"16,0 0-5-16,0 0-4 15,0 0-39-15,0 0-9 16,-43-12 0-16,24 14 2 15,-1 14-1-15,4 2-2 0,-2 2 0 16,6-1 3 0,3-7-1-16,6-4-2 0,3-3-1 15,0-3 9-15,0-2-7 16,2 0-2-16,11 0 13 16,2-2 0-16,0-11 2 15,0-2-8-15,0-4-7 16,-5 1 4-16,2 2-3 15,-6 5 2-15,-5 4-1 16,-1 6 7-16,0 1 16 16,0 0-25-16,0 1-13 15,-14 19 7-15,-3 7 4 0,-5 5 2 16,7 2-2 0,0-1 6-16,7-3-4 15,5-6 0-15,2-5-4 0,1-5-7 16,0-6-43-16,0-8-21 15,15 0 3-15,6-11-32 16,3-19-394-16</inkml:trace>
  <inkml:trace contextRef="#ctx0" brushRef="#br0" timeOffset="60040.7797">31368 5266 587 0,'0'0'61'0,"0"0"-61"0,0 0 0 16,0 0 8-16,0 0 24 15,0 0 5-15,56 63 5 16,-50-43-5-16,0 6-3 16,-6 2-4-16,0 2-26 15,-6 2-4-15,-15 2-10 16,-9 5-9-16,-14 4-27 15,-13-1-85-15,-14-2-459 16</inkml:trace>
  <inkml:trace contextRef="#ctx0" brushRef="#br0" timeOffset="61949.5091">20447 16196 829 0,'0'0'39'16,"0"0"-14"-16,0 0-22 15,0 0-3-15,0 0-18 0,0 0 18 16,0 0 20-16,17 44 22 16,-15-8 0-16,-2 4-22 15,0 5 6-15,0 0-14 16,-2 1-9-16,-4-4 2 15,6-4-5-15,0-8-8 16,2-8-52-16,20-11-43 16,9-11-37-16,5-9-128 15</inkml:trace>
  <inkml:trace contextRef="#ctx0" brushRef="#br0" timeOffset="62290.7069">20898 16260 796 0,'0'0'46'0,"0"0"-46"16,0 0 0-16,0 0 0 15,-51 87 2-15,48-68 11 16,3-2-2-16,0-1-5 16,9-4-1-16,14-4-5 15,5-6 14-15,3-2-9 0,4-2-5 16,1-15-4-1,-5-2-7-15,-1-3 9 16,-10 5-4-16,-6 3 6 0,-8 11 0 16,-3 0 0-16,-3 3 14 15,0 0-14-15,0 0 7 16,0 17-4-16,-6 7-3 16,-3 6 6-16,-2 3-2 15,4-2-3-15,4 1-2 16,3-5-10-16,0 0-57 15,0-7-61-15,5-7-223 16</inkml:trace>
  <inkml:trace contextRef="#ctx0" brushRef="#br0" timeOffset="63239.9213">20492 17106 749 0,'0'0'53'15,"0"0"-15"-15,0 0-35 16,0 0-2-16,84-44 0 16,-56 39 7-16,-1 5 3 15,0 0 0-15,-4 8-11 16,-7 9 14-16,-9 4-13 15,-7-1 0-15,0 2 5 16,-15 2-6-16,-12 0 1 16,-11 0-1-16,-1-3 0 15,2-1 0-15,4-9-6 16,7-3-9-16,10-7 10 0,9-1-6 16,7 0 11-1,0 0-1-15,0 0-4 0,10-1 5 16,5-2-1-16,4 2 1 15,1 1 2-15,1 0 8 16,-2 0 3-16,-3 0-3 16,2 4-1-16,-3 1-6 15,5 0 1-15,-1-1-4 16,2 2-4-16,3-4-63 16,-1-2-53-16,3 0-181 15</inkml:trace>
  <inkml:trace contextRef="#ctx0" brushRef="#br0" timeOffset="63593.8645">21051 17043 731 0,'0'0'77'0,"0"0"-60"16,0 0-17-16,0 0-5 16,0 0 5-16,0 0 44 15,95-4-35-15,-57 1 1 16,-2 0-3-16,-6 1 5 16,-5 2-8-16,-6 0-4 0,-5 0 2 15,-3 6-2-15,-7 5 0 16,1 6 3-16,-5 4 7 15,0-1 1-15,-9 6-10 16,-8-4-1-16,0 0 0 16,0 0-6-16,1-3-22 15,-1 2-45-15,2-4-66 16,3-4-271-16</inkml:trace>
  <inkml:trace contextRef="#ctx0" brushRef="#br0" timeOffset="64712.0554">20500 17737 421 0,'0'0'224'0,"0"0"-159"0,0 0-41 16,0 0 11-16,0 0 8 16,85-31 20-16,-61 29-48 15,-2 2-5-15,-5 0-10 16,-3 0 0-16,-5 0 0 16,-4 1-2-16,-4 7 1 15,-1 2-10-15,0 2 9 16,-13-1 1-16,-6 0 1 15,5-2-8-15,2-6 8 16,9 1 0-16,3-4 0 16,0 1 0-16,2 1-12 15,17-1 2-15,9 3 1 16,2-2 17-16,-5 5-14 0,-5-2 12 16,-8 2-12-1,-8 2 7-15,-4 2-1 0,0 2 6 16,-14 2-3-16,-9 4 0 15,-2-3-1-15,1-2 1 16,3-1 3-16,8-4-12 16,2-2-3-16,4-4-38 15,2 2-61-15,1-5-166 16</inkml:trace>
  <inkml:trace contextRef="#ctx0" brushRef="#br0" timeOffset="65177.0547">20642 17754 635 0,'0'0'144'0,"0"0"-144"16,0 0 0-16,0 0 0 15,0 0 2-15,0 0 76 16,0 56-29-16,0-33-19 16,1 2-7-16,4-1-10 15,-2-4-4-15,4-7-3 0,-1-3 3 16,3-7-9 0,3-3 4-16,9 0-4 0,7-6 14 15,5-14-14-15,3-10-11 16,-2-3-12-16,0-1-19 15,-8 6 7-15,-8 11 33 16,-9 6 4-16,-5 9-1 16,-1 2 1-16,-3 0-2 15,0 9 0-15,0 15 16 16,-3 6 21-16,-6 1-13 16,0 6-4-16,3-4-9 15,3-5-5-15,0-2-6 16,3-7 0-16,0-5 0 15,0-2-6-15,14-8-73 16,8-4-37-16,4-8-73 16</inkml:trace>
  <inkml:trace contextRef="#ctx0" brushRef="#br0" timeOffset="65520.9891">21213 17869 763 0,'0'0'61'0,"0"0"-48"16,0 0-13-16,0 0 0 16,0 0 19-16,0 0 9 15,-57 87-18-15,57-66 9 16,12 0 8-16,11-2-8 0,3-5-8 16,1-8-10-16,-2-3-2 15,-2-3 1-15,-1-8-3 16,-1-13-4-1,-6-6-21-15,-5-7-8 0,-7 3 5 16,-3-2 20-16,-4 5 4 16,-17 9 3-16,-4 4 4 15,-2 10-7-15,-4 5 14 16,1 0-8-16,2 5 1 16,6 10-6-16,8 1 3 15,8-1-4-15,6 2-97 16,3-7-131-16,17-8-84 15</inkml:trace>
  <inkml:trace contextRef="#ctx0" brushRef="#br0" timeOffset="66054.8398">21684 16679 625 0,'0'0'72'0,"0"0"-68"15,0 0-1-15,0 0 19 0,0 0 28 16,0 0 9-16,33 14-4 16,-7-3-14-16,5-2-15 15,5 4-9-15,5-1-10 16,6 1 3-16,2-2-6 16,1-1 6-16,-3 0-8 15,-3-1-2-15,-5-1 0 16,-7 1-5-16,-10-2-13 15,-9 2-38-15,-11 5-39 16,-2 5-42-16,-27 2-104 16</inkml:trace>
  <inkml:trace contextRef="#ctx0" brushRef="#br0" timeOffset="66303.5164">21759 17290 746 0,'0'0'34'0,"0"0"-34"16,0 0 1-16,106-41 1 15,-72 30 48-15,3-3 7 16,1 7-46-16,0 2-7 16,-2 0-2-16,-1 2-2 15,-5 1 0-15,-5 2-5 16,-4 0-23-16,-6 0-13 0,-4 0-35 15,-6 0-61-15,-5 6-94 16,0 7-63-16</inkml:trace>
  <inkml:trace contextRef="#ctx0" brushRef="#br0" timeOffset="66601.4724">21872 17829 546 0,'0'0'77'0,"0"0"-75"16,0 0 18-16,0 0 58 0,0 0 8 15,0 0-5-15,37 20-9 16,-10-20-3-16,6 0-45 15,6-10-7-15,1-2-1 16,3-4-13-16,-1-1-1 16,-3 0-2-16,1 0-33 15,-6 0-20-15,-2 0-32 16,-5 2-51-16,-12-2-226 16</inkml:trace>
  <inkml:trace contextRef="#ctx0" brushRef="#br0" timeOffset="68993.7584">24317 11780 639 0,'0'0'107'0,"0"0"-107"15,0 0-5-15,0 0-26 16,0 0 31-16,100 43 9 16,-42-32 3-16,12 1 14 15,9 0-18-15,15-3 3 16,13 0 5-16,10-4-10 15,3 1-3-15,0-4-1 16,-8 2-2-16,-11-3 7 0,-16 1-6 16,-15-2-1-16,-19 0 1 15,-14 0-3-15,-19 1-17 16,-13 0-16-16,-5 2-33 16,-36 5-125-16,-19 6 75 15</inkml:trace>
  <inkml:trace contextRef="#ctx0" brushRef="#br0" timeOffset="70358.1129">23119 16779 254 0,'0'0'123'0,"0"0"-121"16,0 0 2-16,34-73 27 15,-26 57 61-15,-1 3 66 16,-2 6-50-16,-3 0-33 16,2 5-13-16,-4 0-17 15,1 2 2-15,-1 0-43 16,0 0 0-16,0 0-4 0,2 4 5 15,-2 15-5-15,0 8 8 16,0 5 0-16,0 6 4 16,0-1-10-16,-7-1 1 15,-1 1 7-15,0-4-6 16,-1-4-1-16,1-7 5 16,5-8-8-16,1-7 0 15,1-4 0-15,1-3 0 16,0 0 10-16,0 0-8 15,0-10 8-15,0-19-10 16,0-9-18-16,4-7-7 16,8-2 6-16,0 1 9 15,0 5 5-15,3 7 4 0,-3 12 1 16,-1 7 0 0,-3 8 0-16,-5 5 10 0,-3 2-6 15,0 0-4-15,2 0-9 16,-1 16 7-16,4 11 2 15,-2 5 18-15,-1 4-16 16,0 0 2-16,-2-3-3 16,0-5 0-16,0-3-1 15,0-3-26-15,0 1-13 16,0 1-50-16,0-4-66 16,0-6-218-16</inkml:trace>
  <inkml:trace contextRef="#ctx0" brushRef="#br0" timeOffset="70872.8066">25065 16931 789 0,'0'0'93'0,"0"0"-59"0,0 0-29 16,0 0-5-16,93-7-2 15,-43-1 2-15,2 0 0 16,-2 2-2-16,-3 4-4 16,-9 2-85-16,-17 0-176 15</inkml:trace>
  <inkml:trace contextRef="#ctx0" brushRef="#br0" timeOffset="71051.0675">25146 17232 810 0,'0'0'58'0,"0"0"-49"15,0 0-9-15,104-8-9 16,-59 3 9-16,0 1 0 15,-2 1-56-15,3-1-39 16,-2-6-231-16</inkml:trace>
  <inkml:trace contextRef="#ctx0" brushRef="#br0" timeOffset="71647.942">26350 16462 769 0,'0'0'17'0,"0"0"9"15,-102-9-26-15,58 12 10 16,0 11-10-16,10 0 0 16,10 2 12-16,17-1-9 0,7 4 7 15,3-1 8 1,18 3 6-16,6 1-22 0,3 3 14 16,-1 0-7-16,-3 0-7 15,-7 4 0-15,-10-2-2 16,-6 2 4-16,-3 1-1 15,-9 1-3-15,-16 0 21 16,-8-1-5-16,0-4-7 16,2-2-1-16,4-7-7 15,6-3 6-15,7-5-7 16,8-6 0-16,2 0-12 16,3-3-24-16,1 0 13 15,0 0 13-15,0 0-41 16,0 0-31-16,0 0-16 0,0 0 72 15,1 0-84-15,3 14 107 16,-2 5 3-16,-2 3 51 16,1 2 2-16,2 1 8 15,3 1-7-15,4-3-9 16,6-1-9-16,6-1-1 16,4-6-24-16,9-1-4 15,9-8-7-15,8-6-11 16,6 0-100-16,0-20-294 15</inkml:trace>
  <inkml:trace contextRef="#ctx0" brushRef="#br0" timeOffset="71979.8045">26890 16685 738 0,'0'0'29'0,"0"0"-29"15,0 0-21-15,0 0 21 16,0 0 46-16,9 96-7 15,-15-69 9-15,-6 3-8 0,-1-2-17 16,5 3-12-16,3-4-5 16,5 2-6-16,0-1-1 15,6-2-20-15,17 3-33 16,5 0-57-16,2-8-129 16</inkml:trace>
  <inkml:trace contextRef="#ctx0" brushRef="#br0" timeOffset="76025.3348">25429 7853 266 0,'0'0'177'15,"0"0"-75"-15,0 0-26 16,0 0-10-16,0 0-19 0,0 0-10 16,0 0-6-16,0 0-2 15,0 0-7-15,2 0-9 16,9 0-1-16,8 0-6 15,14 4-2-15,9 0-4 16,5 0 0-16,4 1 0 16,3-1 11-16,-2-1-11 15,0-1-9-15,-6-2 1 16,-4 0-1-16,-9 0-18 16,-14 0 7-16,-9 0 13 15,-6 0-28-15,-4 0 7 16,0-4-75-16,0-8-298 15</inkml:trace>
  <inkml:trace contextRef="#ctx0" brushRef="#br0" timeOffset="77347.7278">28405 6319 724 0,'0'0'18'16,"0"0"12"-16,0 0-7 15,0 0-23-15,0 0-7 0,-83 5-9 16,35 9 16 0,3 1 0-16,5 4 1 0,8 1-3 15,10-1 6-15,6 3-7 16,7-1 3-16,7 0-7 15,2-3 6-15,2 1 2 16,16 1 11-16,3-3-12 16,3 5 2-16,1-1-1 15,-3-1-1-15,-2 0 0 16,-7 0 0-16,-8-4-1 16,-5 3 8-16,0-1-7 15,-20 2 1-15,-5 0-2 16,-5-1 4-16,-1 3-3 15,5-5 2-15,4-2-1 0,7-4-2 16,11-4 1-16,2-2-3 16,2-2 3-16,0-1-34 15,9 1-3-15,6 0 34 16,-1 1-3-16,-3 3 5 16,-3 8-14-16,-8 4 12 15,0 11 1-15,0 5 2 16,-12 2 3-16,0-2 4 15,6-4 4-15,4-7 0 16,2-4-8-16,0-3 7 16,8-4-1-16,14-3 3 15,11-3-3-15,8-4-9 16,6-3-40-16,0 0-141 0</inkml:trace>
  <inkml:trace contextRef="#ctx0" brushRef="#br0" timeOffset="77956.4839">28902 6515 715 0,'0'0'4'0,"0"0"78"16,0 0-71-16,0 0-9 15,0 0-4-15,0 0 2 16,0 0-19-16,0 22 19 16,0 9 10-16,-8 8 34 15,-5 0-21-15,-2 2-5 16,1 0-8-16,-2-3 1 15,0-2-10-15,7-6-1 0,3-4-7 16,4-6-5-16,2-6-39 16,5-7-49-16,16-7-155 15,4-17-187-15</inkml:trace>
  <inkml:trace contextRef="#ctx0" brushRef="#br0" timeOffset="78308.7429">29039 6641 719 0,'0'0'38'15,"0"0"-38"-15,0 0-10 16,0 0 0-16,0 0 20 0,-27 88-15 16,27-70 7-16,0-2-2 15,0-2 18-15,11-8-9 16,7-3 7-16,4-3 9 15,5 0-12-15,1-9-11 16,2-11 1-16,-1 1-3 16,-9 4 3-16,-5 3-3 15,-8 8 0-15,-5 4 12 16,-2 0-10-16,0 0-2 16,0 0-3-16,0 1-7 15,0 15 10-15,0 0-3 16,2 4 6-16,-1 0-6 0,2-3-4 15,-1 0-6-15,4-4-41 16,3-4-37-16,5-7-149 16</inkml:trace>
  <inkml:trace contextRef="#ctx0" brushRef="#br0" timeOffset="78458.7884">29354 6856 475 0,'0'0'94'16,"0"0"-84"-16,0 0 55 15,-60 91-17-15,48-68-29 16,2-1-16-16,6-3-3 16,4-2-6-16,0-7-66 15,11-6-103-15,12-4-94 0</inkml:trace>
  <inkml:trace contextRef="#ctx0" brushRef="#br0" timeOffset="78841.1092">29628 6565 704 0,'0'0'64'15,"0"0"-60"-15,0 0-4 16,0 0-1-16,0 0 1 15,0 0 0-15,62 34-2 0,-55-16-2 16,-2 0 8-16,-3 0-4 16,-2-1 7-16,0-1-6 15,0-3 2-15,-11 1-3 16,3-4 5-16,2-4-2 16,3-2-3-16,3 1-2 15,0-3 1-15,0 4 1 16,1 2 1-16,10 2 0 15,3 3 14-15,2 1-6 16,-2 0-9-16,0 2-7 16,0-3 6-16,-1-3-17 15,2-4-56-15,1-6-164 0,3 0-157 16</inkml:trace>
  <inkml:trace contextRef="#ctx0" brushRef="#br0" timeOffset="79193.5033">29980 6542 716 0,'0'0'42'0,"0"0"-21"15,0 0-20-15,0 0 8 16,0 0 13-16,0 0-14 0,44 0-6 15,-10 0 2-15,-1 0-3 16,-6 0-1-16,-7 0 0 16,-6 1 0-16,-5 9 0 15,-6 0-10-15,-3 5 3 16,0 4-5-16,-12 2 12 16,-3 4 1-16,-4 2 9 15,2-2 0-15,1-2-10 16,4-1 4-16,3 0-1 15,3-4-2-15,5-1-1 16,1-2-22-16,0-5-51 16,13-4-153-16,6-6-86 15</inkml:trace>
  <inkml:trace contextRef="#ctx0" brushRef="#br0" timeOffset="79371.5757">30200 6849 583 0,'0'0'67'0,"0"0"-62"16,0 0 41-16,0 0-7 16,-39 95-3-16,23-69-21 15,0 0-15-15,5-2-3 16,5 1 1-16,4-5-27 16,2-3-84-16,9-11-193 15</inkml:trace>
  <inkml:trace contextRef="#ctx0" brushRef="#br0" timeOffset="79979.912">30501 6590 495 0,'0'0'207'16,"0"0"-149"-16,0 0-50 15,0 0 4-15,0 0 2 16,0 0-14-16,0 12-1 16,-6 4-1-16,-7 7 2 15,-1 6 12-15,1 0 12 16,4 0-16-16,4-5-4 16,5-5 3-16,0-4-7 15,0-1 0-15,3-7 1 16,8-1 2-16,5-6 10 0,4 0-12 15,4 0 3 1,2-14-4-16,1-6 0 0,-3-5-6 16,-3 3-11-16,-6 3 5 15,-8 8 12-15,-4 3 1 16,-3 7 22-16,0 1-9 16,0 0-12-16,0 0-1 15,0 12-2-15,-4 7-6 16,-4 3 6-16,2 2 2 15,3 0 3-15,-1-1-1 16,3-4-2-16,-1-3-1 16,1 0 0-16,1-6-2 15,0 0-11-15,0-6-50 0,4-1-46 16,17-3-63 0,6 0 22-16</inkml:trace>
  <inkml:trace contextRef="#ctx0" brushRef="#br0" timeOffset="80273.8525">30780 6844 402 0,'0'0'153'0,"0"0"-115"16,0 0 14-16,0 0 20 15,0 0-24-15,0 0-24 16,-77 42-10-16,72-22-6 16,5 2 3-16,0 0-6 15,6-5 4-15,15-2 9 16,1-6-18-16,2-4 0 15,-3-5 0-15,-3 0 0 0,-6-4 0 16,-4-13 0-16,-6-2-7 16,-2-4-5-16,0-1 6 15,-3 3-1-15,-9 2 5 16,0 8-4-16,-1 5 1 16,2 6-4-16,-1 0 9 15,-1 6-38-15,4 9-43 16,4 1-99-16,5-5-71 15</inkml:trace>
  <inkml:trace contextRef="#ctx0" brushRef="#br0" timeOffset="81016.9051">31011 6598 468 0,'0'0'66'0,"0"0"-66"16,0 0-27-16,0 0 25 0,0 0 0 15,26 72 0-15,-21-49 4 16,0-1 1-16,-4 3 23 15,-1-3-17-15,0 2-4 16,0-2 4-16,0 2 15 16,-10-4-6-16,1 0-13 15,3 0 24-15,1-1-23 16,5-1-1-16,0 1-4 16,0-2 0-16,4-1 1 15,8-1 1-15,2 0 13 16,0-3-16-16,-2-1 0 15,-6 0 0-15,-2-2 12 0,-4 2-12 16,0 1 0-16,0 1 11 16,0 1 16-16,0 4-4 15,-7-1-17-15,-5 0 2 16,-2 2-5-16,-2-2-1 16,-2 3 5-16,-6-3-7 15,0 2-31-15,-5-2-32 16,-1-7-151-16</inkml:trace>
  <inkml:trace contextRef="#ctx0" brushRef="#br0" timeOffset="81630.7574">29026 7302 674 0,'0'0'73'0,"0"0"-33"0,0 0-39 15,0 0-1-15,128-3 0 16,-63 3 1 0,9 0 3-16,8 3 15 0,7 0 14 15,2 3-12-15,-1 4-7 16,-6 1-11-16,-7 0-3 15,-5 0 6-15,-10-2-6 16,-8-3 0-16,-14-1 0 16,-11-4-1-16,-12-1 1 15,-8 0-5-15,-7 0 0 16,-2 0-22-16,0 0 6 16,0 0-16-16,-11 0-54 15,-1 0-137-15,-1-4-130 16</inkml:trace>
  <inkml:trace contextRef="#ctx0" brushRef="#br0" timeOffset="83987.8821">29089 7270 323 0,'0'0'0'16,"88"8"-159"-16</inkml:trace>
  <inkml:trace contextRef="#ctx0" brushRef="#br0" timeOffset="91937.1785">22695 3232 624 0,'0'0'27'16,"0"0"0"-16,0 0 64 15,0 0-67-15,0 0-15 16,0 0 11-16,0 0 3 0,-19-47-15 16,19 47 23-16,0 0-18 15,0 0-10 1,0 0-3-16,0 0-9 0,0 0 7 15,0 0-3-15,0 7 4 16,0 3 1-16,0 5 0 16,6-1 6-16,6 1-6 15,1-2 3-15,5-3 2 16,3 1 3-16,3-6-8 16,1-1 11-16,4-1-8 15,4-3 7-15,4 0 3 16,2-7-12-16,2-7-2 15,0 1-4-15,0-1-27 16,-2 1-49-16,-4 1-134 16,-13 2-394-16</inkml:trace>
  <inkml:trace contextRef="#ctx0" brushRef="#br0" timeOffset="93559.9755">27100 3285 198 0,'0'0'28'0,"0"0"-28"15,0 0-22-15,0 0-48 16,0 0 40-16,0 0 23 16,-37 0 7-16,34 0 21 15,3 0 46-15,-1-1-14 16,-1 1-4-16,2 0-5 15,-1-2-10-15,1 2 16 16,0 0-16-16,0 0 22 0,0 0-3 16,0 0-12-16,0 0-8 15,0 0-7-15,0 0-3 16,0 0-5-16,0 0-3 16,0 0-7-16,0 0-8 15,0 0 2-15,0 0-4 16,0 0 2-16,0 2 0 15,0 6 0-15,3 2 0 16,4 0 0-16,-1 1 2 16,3 0-1-16,4 2 6 15,4-2 15-15,5 2-16 0,6-3-2 16,4 3 9 0,5-2-9-16,3-2 7 15,5 0-5-15,3-2-4 16,2-4 1-16,1 1 4 0,-3-2-5 15,-2 1 2-15,-1-3 0 16,-1 3-4-16,0-2 2 16,2 0-5-16,2-1 8 15,4 0-5-15,-1 0 2 16,0 0-2-16,-2 0 0 16,-2 0 0-16,-2-1 1 15,-1-6-2-15,-3-1 0 16,-4 0 1-16,-4-1 10 15,-4 1-5-15,-6 0-2 16,-2-2 8-16,-1 0-1 16,-1 2-9-16,-4 0 8 0,-3 3-9 15,-5 3 6-15,-5 2 4 16,-2-3-4-16,1 3-2 16,-1 0 2-16,0 0-10 15,0 0 4-15,0 0-8 16,0 0-18-16,0 0-20 15,0 5-42-15,0 9 54 16,0 3-145-16,-7-5-100 16</inkml:trace>
  <inkml:trace contextRef="#ctx0" brushRef="#br0" timeOffset="95815.4436">7915 6571 520 0,'0'0'31'16,"0"0"-23"-16,0 0 28 15,0 0-10-15,0 0 12 16,0 0 21-16,0 0-12 16,-1-4-32-16,1 2-10 15,0 2 12-15,0 0-17 0,0 0-13 16,7 10 12-16,7 10-6 16,2 6 6-16,2 3 1 15,-3 5 0-15,3-2 1 16,0-3-1-16,4-8 2 15,0-7-2-15,3-8 0 16,3-2 4-16,5-4 9 16,7 0 0-16,-1-8 8 15,-2-10-17-15,0-1-3 16,-4-1-1-16,-3-2 4 16,-2 1-8-16,-4 2 0 0,0 2 3 15,-5 3 1-15,-5 3-3 16,-4 5 2-1,-4 2 1-15,-6 2-2 16,3 0-8-16,-3 2 5 0,0 0-2 16,0 0-2-16,0 0-3 15,0 0-9-15,0 0 1 16,0 0 0-16,0 2 20 16,0 10 0-16,0 1-1 15,0 2 1-15,-9 3 3 16,-7 2 2-16,-3 0-2 15,-4 0-1-15,-10-2 7 16,-5 0-7-16,-7-1-1 16,-9-3 12-16,5-5-12 15,4-4 4-15,8-5-3 0,4 0-2 16,1 0 0-16,7-5-5 16,3-5 5-1,8 1 0-15,3 4 3 0,3 0 1 16,8 5-4-16,-3-3 0 15,3 3-2-15,0 0-4 16,0-1 6-16,0 1-9 16,0 0-5-16,0 0-1 15,0 0 12-15,0 0 0 16,0 0 3-16,6 0 0 16,8 0 2-16,5 7-2 15,3 2-2-15,2 1 2 0,4 1 3 16,-2-1 6-16,5 0-9 15,5-1 0-15,3-3 1 16,9-2-3-16,2-4-48 16,4 0-238-16</inkml:trace>
  <inkml:trace contextRef="#ctx0" brushRef="#br0" timeOffset="100587.1347">13163 6757 369 0,'0'0'40'15,"0"0"16"-15,0 0 67 16,0 0-94-16,0 0-8 15,0 0 14-15,0 0-13 16,-45-19-5-16,44 18 4 16,1 1-5-16,-2-2 24 15,2 2-26-15,0 0-8 0,0 0-12 16,0 0 14 0,0 0-8-16,0 0 0 0,0 0-9 15,0 0 8-15,0 0-3 16,2 3 4-16,8 5 0 15,8 0 0-15,1 1 0 16,2-1 0-16,5-2 1 16,0 0-2-16,4-5 0 15,5-1 1-15,-1 0 0 16,4 0 1-16,-2-1 5 16,-3-5-12-16,-6-2 19 15,0 2-13-15,-8 0 0 16,-1 1 0-16,-4 0 0 15,-4 1 1-15,-4 1-1 16,0 3 0-16,-4-2 0 0,-1 2-1 16,-1-1 0-1,0-1 1-15,0 0 0 0,0 2 0 16,0-1 0-16,0-1 0 16,0 2 1-16,0-1 1 15,0 0-1-15,0 1-1 16,0-1-1-16,0 1-10 15,0 0-14-15,0 0 2 16,0 0-26-16,0 0-6 16,0 1 16-16,0 6-88 15,2 1 18-15,-2-1-147 16</inkml:trace>
  <inkml:trace contextRef="#ctx0" brushRef="#br0" timeOffset="107486.763">3653 12993 681 0,'0'0'8'0,"0"0"-7"0,0 0-1 16,0 0 2-16,0 0 7 16,0 0 0-16,0 0 17 15,0 0-2-15,0 0-13 16,0 0-9-16,1 0-4 16,5 0 0-16,4 4 0 15,7 1 2-15,5 2 0 0,2-2 0 16,3 0-4-1,0-2 5-15,1-2-1 0,5-1 4 16,1 0-3-16,2 0-2 16,0-9-3-16,-2-3-13 15,-4 2-16-15,-5 1-17 16,-4-1-46-16,-9 2-57 16,-7-3-165-16</inkml:trace>
  <inkml:trace contextRef="#ctx0" brushRef="#br0" timeOffset="107858.864">3648 13138 402 0,'0'0'2'16,"0"0"3"-16,0 0-4 15,85 2 11-15,-54-2 34 16,4 0 34-16,-2 0-25 0,1-5-28 15,3-1-18-15,0-5-6 16,1 2 12-16,-4-2-15 16,-1 0 0-16,-5 0 0 15,-7 2-27-15,0-1-45 16,-8 1-76-16,-8-2-151 16</inkml:trace>
  <inkml:trace contextRef="#ctx0" brushRef="#br0" timeOffset="109390.9066">3705 13057 458 0,'0'0'9'16,"0"0"-9"-16,0 0-11 15,0 0-10-15,0 0 21 16,0 0 39-16,-2 5 42 0,2-5-35 16,6 0-26-16,15 0-9 15,7 0 12-15,8 0 26 16,5 0-31-16,2-4-13 15,-6 1 0-15,0-1-4 16,-4 1 12-16,-6 1-13 16,-5-1 0-16,-5 3 1 15,-5-2-1-15,-8 2 0 16,-2 0 1-16,-2 0 0 16,0 0 4-16,0 0 4 15,0 0-9-15,0 0 26 16,0 0-18-16,0 0 5 15,0 0-13-15,0 0 0 0,0 0 0 16,0 0 2-16,0 0-8 16,0 0 0-16,0 0-18 15,0 0-25-15,0 0 2 16,0 0-13-16,0 0-5 16,0 0-30-16,-2 0 5 15,-1 9 33-15,-3 0-36 16,-1 0-61-16</inkml:trace>
  <inkml:trace contextRef="#ctx0" brushRef="#br0" timeOffset="110913.6184">9286 14352 736 0,'0'0'9'0,"0"0"1"16,0 0-8-16,0 0 1 0,0 0-3 15,0 0 5-15,0 0-3 16,93-17 0-16,-48 9 12 16,7 1-10-16,-2 0 9 15,-2 1-5-15,3-1-8 16,-2-2 0-16,0 1 1 16,5-3-1-16,3 2 0 15,-2-1-1-15,-4-2-11 16,-2 3-9-16,-9-1-45 15,-4 0-34-15,-12-2-101 16</inkml:trace>
  <inkml:trace contextRef="#ctx0" brushRef="#br0" timeOffset="111177.7285">9753 14252 586 0,'0'0'37'15,"0"0"-37"-15,0 0-3 16,85 0 3-16,-39-3 5 16,1-5 28-16,5 5-1 15,-3-1-11-15,2-1-10 16,-1 5-10-16,0-3-1 15,3 3 0-15,-2 0-49 0,-6 0-69 16,-8 0-129-16</inkml:trace>
  <inkml:trace contextRef="#ctx0" brushRef="#br0" timeOffset="118113.8373">4412 15596 76 0,'0'0'521'0,"0"0"-514"16,0 0-7-16,0 0 0 15,0 0-3-15,0 0 6 16,0 0 6-16,-36-46 14 16,36 46 15-16,0 0-1 15,0 0-26-15,0 0 4 16,0 0-15-16,0 0 0 16,0 0 0-16,0 0 0 15,0 0 0-15,0 0-3 16,0 0 3-16,9 0-10 15,9 0 4-15,4 0 3 16,5 0 3-16,0 0 6 16,0 0-6-16,3 0 0 15,-2 0-13-15,6 0-7 16,6 0-25-16,5 0-23 16,4 0-73-16,-1-2-64 15</inkml:trace>
  <inkml:trace contextRef="#ctx0" brushRef="#br0" timeOffset="120897.6752">18267 14404 401 0,'0'0'25'16,"0"0"105"-16,0 0-35 15,0 0-23-15,0 0-27 16,0 0-1-16,0 0-21 15,9-16 19-15,-8 16-3 16,-1 0-4-16,0 0-32 16,2 0 13-16,1 0-16 15,9 3-8-15,4 14 6 0,8 11 2 16,1 5 0 0,1 7 0-16,-4 6 1 0,1 0 12 15,-4 1-5-15,-4 3-3 16,0 3 0-16,-6 8 5 15,-2 2-2-15,-7-2 12 16,0-3-19-16,-3-3 18 16,-16-1-9-16,-8 0-8 15,-6-2 5-15,-5-3-6 16,-6-2-1-16,-10-2-8 16,-4-1-13-16,-10-4-16 15,-8 1-20-15,-7-1-40 16,-9-2-12-16,-11-1-187 15</inkml:trace>
  <inkml:trace contextRef="#ctx0" brushRef="#br0" timeOffset="122208.8781">3090 14401 610 0,'0'0'11'0,"0"0"2"16,0 0-4-16,-86-8 43 0,56 3-26 16,-3 0-7-16,-6 1 29 15,4 1-35-15,-4 1 4 16,1 0 4-16,-2 2-5 15,-3 0 3-15,-2 0-2 16,-6 7-12-16,-2 5-4 16,0 5 5-16,0 0 0 15,-1 4-5-15,-1 3 6 16,7 6-7-16,2 2-1 16,7 3-4-16,6 2 5 15,5 4-4-15,4 5 3 16,2 6-2-16,10 7 6 15,3 9-3-15,9 3 2 16,0 5-2-16,4-3 0 0,16 0 1 16,13 4-1-16,8-4 1 15,4 1-1-15,10-7 5 16,5-6-3-16,7-6-1 16,9-5 1-16,2-4 0 15,5-4 1-15,1-4 1 16,-1-6 2-16,1-5-3 15,4-4 0-15,3-3-2 16,-3-3-1-16,-6-2-14 16,-9-1-16-16,-2-4-55 15,-11-3-90-15,-15-5-364 0</inkml:trace>
  <inkml:trace contextRef="#ctx0" brushRef="#br0" timeOffset="124442.7594">2042 12042 379 0,'0'0'11'0,"0"0"-11"16,0 0 47-16,0 0 5 16,0 0 12-16,0 0-3 15,0 0-13-15,-85-10-3 16,62 17-26-16,-1 8-11 16,-4 4-8-16,-11 8 3 15,5 4-4-15,0 5 1 16,1 1 0-16,13 3 0 0,1 1 0 15,2 4 3 1,4 1-3-16,4 1 0 0,3 2 14 16,6 4-14-16,0 2 9 15,8 2-7-15,14 2 1 16,12-6-5-16,16-6 4 16,11-5-2-16,10-5 24 15,10-4-15-15,7-4-7 16,13-5 1-16,5-5-3 15,6-4 0-15,4-4-7 16,1 0-28-16,8 1-21 16,5 2-157-16,9-4 23 15</inkml:trace>
  <inkml:trace contextRef="#ctx0" brushRef="#br0" timeOffset="125156.6512">8155 11746 531 0,'0'0'45'0,"0"0"-44"15,0 0 1-15,0 0-1 16,75 77 5-16,-48-47-3 16,6 8 18-16,-2 4 31 15,-1 4-28-15,0 3-1 16,-8 5-20-16,-4 5 8 0,-8 7 3 15,-10 12-5-15,-1 6 7 16,-26 8-13 0,-10 3 3-16,-11-6 0 0,-5-5 0 15,-10-10 4-15,-9-10-8 16,-8-4 3-16,-7-7-3 16,-2-9-2-16,-4-3 0 15,-7-5-8-15,-8-5 6 16,-8-4-51-16,-3-7-52 15,4-10-185-15</inkml:trace>
  <inkml:trace contextRef="#ctx0" brushRef="#br0" timeOffset="125890.7303">2671 13255 664 0,'0'0'0'0,"-30"-71"-43"16,29 46 30-16,1 8 5 15,0 1-9-15,6 5 13 0,5 2 4 16,3 2 20-16,7 3-16 16,7 2 4-1,5 2 17-15,9 0-12 0,7 0-3 16,17 11 13-16,20-2 9 15,19-1 11 1,20 0-6-16,26-4-9 0,11 0-12 16,17-1-6-16,6-1-3 15,3 1-7-15,6-2 4 16,1-1-4-16,2 0 1 16,-4 0 2-16,-6 0-3 15,-13-6 1-15,-9-1 1 16,-8-1 3-16,-14-1-5 0,-9-1 0 15,-19 0-2 1,-15 1 2-16,-15 0 0 0,-21 3 3 16,-16 1-3-16,-17-1 0 15,-10 3-3-15,-8 0 3 16,-8 3-1-16,-5 0 5 16,0 0-8-16,0 0-21 15,0 0-43-15,0 0-122 16,0 6-70-16</inkml:trace>
  <inkml:trace contextRef="#ctx0" brushRef="#br0" timeOffset="133476.6958">4017 9416 426 0,'0'0'0'16,"0"0"0"-16,0 0-3 15,0 0 3-15,0 0 26 16,0 0 65-16,0 0-7 0,0 0-20 16,-11-22-34-1,11 22-17-15,0 0-12 0,15 0-1 16,15 0 2-16,8-4 8 16,4 0-9-16,3 0 7 15,0-1-7-15,1-2 2 16,0 0-2-16,-1-3-1 15,-8 3-1 1,-7-3 1-16,-13 7 0 0,-6 0-12 16,-8 3-54-16,-3 0-147 15,-16 9 11-15,-21 5 0 16</inkml:trace>
  <inkml:trace contextRef="#ctx0" brushRef="#br0" timeOffset="133624.5433">4136 9452 437 0,'0'0'45'15,"0"0"-24"-15,0 0-21 16,0 0-43-16,80 0 38 16,-29-5-68-16,3-7-214 15</inkml:trace>
  <inkml:trace contextRef="#ctx0" brushRef="#br0" timeOffset="135735.7336">24099 8935 723 0,'0'0'1'16,"0"0"-2"-16,0 0 2 15,0 0 16-15,0 0-17 16,0 0 0-16,0 0 0 16,11-52 1-16,14 63-1 15,6 10 0-15,4 11 5 0,-1 14-4 16,-4 12-1-1,0 8 0-15,-4 5 0 0,-3 5-1 16,-8 1 1-16,-10 8 5 16,-5 3-5-16,0 3 13 15,-23 0 1-15,-10-2 8 16,-9 1-7-16,-4-3-15 16,-8 2 14-16,-7 4-1 15,-9 0-11-15,-9-2 5 16,-3-4-5-16,-2-10 3 15,-2-10-5-15,2-5 0 16,4-4 0-16,2-5 3 0,2-5-1 16,-2-6-2-1,-6-3 0-15,-6-6 2 0,-1-1-2 16,-1-6 0-16,-1-6-6 16,4-6 6-16,-4-3 0 15,1-5 0-15,-1-3 0 16,1-3-7-16,8 0 6 15,11 0 1-15,9 3 0 16,9 2-7-16,4 3 2 16,6 2-1-16,5 2 2 15,7 3 1-15,7 2-3 16,3 4 4-16,2 4-4 16,3 4-6-16,5 5 7 0,2 2 3 15,-1 6 1 1,2 8 1-16,-5 5-2 0,-3 2 8 15,-7-2-10-15,-11 1 7 16,-12-3-3-16,-13 2 1 16,-11 5-1-16,-14 1-6 15,-11 3 4-15,-15 0-47 16,-16-2-50-16,-26-5-119 16,-23-7-182-16</inkml:trace>
  <inkml:trace contextRef="#ctx0" brushRef="#br0" timeOffset="137159.3626">2728 9506 229 0,'0'0'47'0,"0"0"21"16,0 0-24-16,0 0-8 16,-106 22 28-16,78-15 7 15,-8 7-33-15,-5 1-5 16,-3 6-14-16,2 1-6 16,3-2 5-16,8 1 12 15,7-1-14-15,6 3-11 0,3 9-9 16,2 2 4-16,4 9 0 15,3 4-2-15,4 0 2 16,2 4 0-16,0 1 5 16,0 1 1-16,0 3-2 15,0-1 0-15,0 5-4 16,5 0 0-16,-2 2 4 16,0 0-2-16,3-3-2 15,4-4 0-15,-1-6 0 16,2 1 0-16,2-1-1 15,2-2 1-15,1 0 0 16,1-6 1-16,4-7-1 0,-1-2 0 16,0-6 0-16,-1-2 0 15,-1-6 0-15,-6-4 2 16,-3-3-1-16,-3 0-2 16,-2 1 1-16,-4 3-4 15,0 4 0-15,0 10-6 16,-14 0 8-16,-3 7 1 15,-2 0-3-15,1 1 4 16,9 4 0-16,3 1-1 16,1 1 0-16,5 4 1 15,0 0 0-15,8-1-6 16,14-3 4-16,5-3 1 16,9-3-1-16,6-3-2 0,10-4 4 15,9 3 0-15,12 3 0 16,6 0-24-16,3 4-179 15,-1-1-206-15</inkml:trace>
  <inkml:trace contextRef="#ctx0" brushRef="#br0" timeOffset="141728.4294">5777 5835 463 0,'0'0'13'16,"0"0"-4"-16,0 0 9 16,0 0 27-16,0 0 17 15,0 0 1-15,0 0-32 16,-42-56 6-16,33 56-25 15,-3 0 8-15,-3 6-16 16,-6 14 6-16,-6 11-10 16,-1 7 2-16,1 8 18 15,-1 1-9-15,5 0 0 16,1-1-8-16,1 1 3 16,6-2-4-16,2 5 3 15,5-1-2-15,7 4-2 0,1 4 0 16,0-1 1-1,10-1-1-15,16-2 7 0,8-4-6 16,12-5-2 0,11-4 0-16,11-4-2 0,19-5-16 15,16-7-9-15,22-6-38 16,8-8-78-16,0-10-332 16</inkml:trace>
  <inkml:trace contextRef="#ctx0" brushRef="#br0" timeOffset="142396.5702">8514 5747 493 0,'0'0'134'0,"0"0"-86"16,0 0-46-16,0 0-1 0,0 0-1 15,89 10 1-15,-68 4 7 16,3 6 30-16,-6 8-11 16,4 10-14-16,-1 8 8 15,-2 5 3-15,-4 4-3 16,-1 1-8-16,-1 3-2 15,-7 3-9-15,-4 4 4 16,-2 3 5-16,0-4-6 16,0-2-4-16,0-6 3 15,-11-5-4-15,3-9 0 16,-5-4 2-16,1-3-2 16,-4-5-3-16,-4-1-35 15,-5-3-28-15,-6-3-26 16,-8-7-214-16</inkml:trace>
  <inkml:trace contextRef="#ctx0" brushRef="#br0" timeOffset="144331.0451">8276 7042 419 0,'0'0'97'15,"0"0"-3"-15,0 0-32 16,0 0-24-16,0 0 14 16,0 0 0-16,-16-60 11 15,10 52-30-15,3 1-11 16,-2 5 0-16,0-1-13 15,0 2-3-15,1 1-6 16,-2 0 1-16,-8 0-1 16,-1 1 1-16,-7 14 5 0,-5 3-4 15,-7 4-1-15,-2 6 0 16,-1-1 0-16,-1 0-2 16,4-2 0-16,6 0 1 15,1 1 1-15,3 2-1 16,3 2 0-16,6 2-2 15,2 2 2-15,5 5 0 16,5 6 0-16,2 7-1 16,1 3-3-16,0 0 4 15,1-1 0-15,10-5 0 16,4-2 0-16,1-5 10 16,2-2-10-16,1-4 0 15,1 0 0-15,5-3 0 16,5 0-2-16,6-3 2 15,10-3 0-15,5-4 0 0,7 2 1 16,2-2-1-16,-1-1 0 16,6 0 2-16,1-9-1 15,3-6 4-15,1-4-5 16,-1-3 0-16,-2-6 2 16,-3-13 1-16,-3-5 5 15,-3-6-3-15,-5-7-4 16,-3-3 5-16,-4-7-6 15,-8-3 2-15,-10-4 5 16,-10 0-7-16,-6-2 4 0,-12 1-4 16,0-1 0-16,-9-1 0 15,-13 2 1-15,-11 0 1 16,-6 4-4-16,-1 3 2 16,-2 3 0-16,-1 3 0 15,1 1-1-15,-1 2-3 16,0-1 0-16,-1 2 3 15,0 2-4-15,-3 4 5 16,0 6 0-16,-2 6-5 16,-1 5-3-16,1 7 7 15,1 7-7-15,2 1 1 16,-3 6 7-16,4 14 1 16,-4 7-1-16,2 5-2 15,1 1 2-15,6 2 0 16,4-1-2-16,6-2 0 15,8-5 1-15,7-2-17 0,5 0-19 16,8-1-10-16,2 0-35 16,3-2-17-16,18-2-139 15,6-8-154-15</inkml:trace>
  <inkml:trace contextRef="#ctx0" brushRef="#br0" timeOffset="145323.4124">9349 7660 526 0,'0'0'19'15,"0"0"57"-15,0 0-46 16,0 0-26-16,0 0 5 16,0 0 0-16,42-14 7 15,-17 14 34-15,3 0-24 16,4 0-5-16,2-3 3 0,2-4 6 15,1-2-17-15,0-5 2 16,1-3-10-16,-1-4-1 16,0-4 0-16,-6-1-1 15,-5-3-1-15,-8 3-2 16,-12 2 0-16,-6 1-2 16,-5 1-5-16,-26 2-17 15,-8 4-5-15,-7 5-11 16,4 5 20-16,8 4 20 15,10 2 16-15,12 0-3 16,5 0-13-16,5 0-1 16,2 0-5-16,0 0 5 15,2 0-6-15,17 0 7 16,8 7 0-16,7 1 2 0,7 6 9 16,0 2 2-16,1 7-9 15,-6 8 2-15,-6 3 0 16,-10 10-5-16,-9 6 9 15,-11 5-8-15,0 4-1 16,-21 4-2-16,-19 8-7 16,-13-1-62-16,-15-2-177 15</inkml:trace>
  <inkml:trace contextRef="#ctx0" brushRef="#br0" timeOffset="153040.6511">3846 13118 132 0,'0'0'154'0,"0"0"-70"15,0 0-18-15,0 0-13 16,0 0 58-16,0 0-46 16,0 0-45-16,0 0 3 15,-22-2 7-15,19 1-3 16,3 1-21-16,0 0 0 16,0 0-6-16,0 0 2 15,0 0-5-15,0 0-1 16,0 0 4-16,12 0-1 15,9 0-5-15,3 6 6 16,4-1 0-16,0 1 6 16,2-5-10-16,3-1 8 0,-3 0-3 15,-2 0-1-15,2 0-4 16,-6-10 4-16,-2 2-5 16,-7 1 7-16,-4 3-2 15,-7 1 0-15,-4 3-2 16,0 0-5-16,0 0 3 15,0 0-8-15,-19 0-2 16,-7 0-5-16,-11 0-8 16,0 0 3-16,1 0 11 15,3 0 13-15,5 0 5 16,4 0 6-16,3 0-8 16,3 0-3-16,2 0 0 15,4 0 1-15,3 0 1 16,2 0-4-16,4 0 1 15,0 0 1-15,3 0-2 0,0 0-20 16,0 3 4-16,3 6 15 16,11-1 3-16,10-4-1 15,7-4 3-15,10 0 12 16,2 0-10-16,2-13 10 16,-5-4-1-16,-4-2-3 15,-6 1-8-15,-3-1 1 16,-8 0-3-16,-10 3 8 15,-3 4-8-15,-6 0 9 16,-3 1-9-16,-15 3-2 16,-12 3-13-16,-1 5-12 15,-5 0-14-15,2 0 20 0,7 9 18 16,6 1-6-16,2-1 8 16,2 4 0-16,5-1-1 15,0 2 2-15,2 0 0 16,4 2-7-16,3-2 3 15,3-2 8-15,0-2-8 16,0-3 8-16,0-2-5 16,5-2 2-16,6-3 10 15,3 0 2-15,2 0-6 16,-1-12 4-16,3-2 9 16,-6-5-7-16,-4 0-13 15,-3-1 2-15,-5 0 17 16,0 3-16-16,0 3-3 0,-16 3 8 15,-2 4-8 1,-1 3 0-16,-5 4 0 0,3 0 6 16,3 0-6-16,8 0-2 15,2 1-3-15,5 5 5 16,0 1-10-16,3-2 4 16,0 4-11-16,0-1 17 15,2-2 4-15,8 2-4 16,5-2 7-16,0-2-6 15,4-2-1-15,-1-2 2 16,-1 0 1-16,-3 0-2 16,-6 0-1-16,1 0 0 15,-6 0-2-15,-1-5 5 0,-2 1 2 16,0-3-4-16,0 1-1 16,-2-1 0-16,-7 2 0 15,-3-1-21-15,2 2 12 16,2 3-15-16,4 1-31 15,-1 0-64-15,5 0-241 16</inkml:trace>
  <inkml:trace contextRef="#ctx0" brushRef="#br0" timeOffset="156944.5515">17371 15758 409 0,'0'0'10'15,"0"0"6"-15,0 0-2 16,0 0 9-16,0 0 12 0,0 0 9 16,0 0-2-16,0 0-15 15,-88-26-24-15,66 26 4 16,-7 0-7-16,-13 6-1 15,-13 12-5-15,-6 1 4 16,-2 0-40-16,12 0 15 16,18-4 27-16,11-3 4 15,13-2-4-15,5-7-7 16,4 2 4-16,0-5 6 16,6 0-3-16,20 0 26 15,10 0 9-15,8-5-14 16,8-8-8-16,0-3-1 15,-1 2 1-15,4-1-9 16,2 3 3-16,-1 1-2 16,1 1-5-16,-3 2 0 0,1-2-1 15,-1 1 1-15,-2 3-6 16,-6-1 8-16,-3 3-2 16,-7 1 6-16,-6 3-6 15,-8 0 0-15,-10 0-1 16,-7 0 2-16,-4 0-2 15,-1 0 3-15,0 0-4 16,0 0 2-16,-15 0 0 16,-10 0 1-16,-10 3 8 15,-6 4 3-15,-1 0-11 16,2-1 1-16,-3 0 0 16,5-1 10-16,2 1-6 0,3-3 0 15,8 2-4-15,8 0 5 16,6-1-6-16,6-3-1 15,4 1-5-15,1-2 4 16,0 0-7-16,0 0 8 16,12 0 0-16,15 0 7 15,10 0-5-15,5-6 1 16,-2-5 2-16,-4 2-5 16,-6-2 3-16,-6 5-6 15,-9-1 3-15,-5 4 0 16,-7 2 1-16,-3 1 3 15,0 0-8-15,0 0 4 0,-16 0-41 16,-13 0-112 0,-4 10-71-16,-2 0-33 0</inkml:trace>
  <inkml:trace contextRef="#ctx0" brushRef="#br0" timeOffset="159179.0156">5593 16565 376 0,'0'0'7'0,"0"0"30"0,0 0-16 15,0 0-10-15,0 0 2 16,0 0-5-16,-30 0 12 15,30 0-7-15,-1 0-5 16,1 0-8-16,0 0 0 16,0 0-9-16,0 0 6 15,0 0-14-15,0 0 13 16,0 0-11-16,0 0 10 16,-2 5-10-16,-1-2-3 15,0 3 9-15,-1 1-8 0,-1 0-28 16,-2 0-37-16,1-1-8 15,3 0 6-15,-2-3 61 16,1 5-32-16</inkml:trace>
  <inkml:trace contextRef="#ctx0" brushRef="#br0" timeOffset="477314.7623">13764 3663 842 0,'0'0'18'0,"0"0"-18"15,0 0 0-15,0 0-10 16,0 0 0-16,0 0 10 0,-18 0 0 15,13 4 0-15,1 8-36 16,-5 1-104-16,2-5-299 16</inkml:trace>
  <inkml:trace contextRef="#ctx0" brushRef="#br0" timeOffset="477863.5356">13530 3696 828 0,'0'0'89'16,"0"0"-89"-16,0 0-7 15,0 0-3-15,0 0 10 16,13 104 15-16,-5-56-4 15,-3 4 13-15,-5 3 17 16,0 2-14-16,0-1-7 16,0-3-10-16,0-7-3 0,0-9-3 15,2-9-4-15,7-7-30 16,9-10-39-16,4-9-56 16,7-6-107-16</inkml:trace>
  <inkml:trace contextRef="#ctx0" brushRef="#br0" timeOffset="478191.8528">13923 3934 873 0,'0'0'73'0,"0"0"-59"16,0 0-8-16,0 0-6 15,0 0-2-15,-77 103 1 0,69-65-3 16,8-1 4-16,0-6-5 15,11-7 4-15,13-8-3 16,6-7 3-16,1-9 2 16,-1 0-2-16,-3-7-2 15,-5-12 3-15,-7-9 0 16,-4 0 2-16,-11-3 1 16,0 0-2-16,-8 4 1 15,-13 4 1-15,-9 3-3 16,-4 3 0-16,-2 4 0 15,2 3-2-15,1 3 2 16,5 6 0-16,1 1-21 16,6 18-74-16,-3 18-125 15</inkml:trace>
  <inkml:trace contextRef="#ctx0" brushRef="#br0" timeOffset="480892.0226">14851 3649 910 0,'0'0'3'15,"49"-89"2"-15,-8 49-5 16,9-5 13-16,10 0-13 16,7-4 4-16,9-8-7 15,2-1 14-15,1-6-11 16,-6 4 6-16,-4 2-6 16,-8-1-2-16,-4 7 2 15,-13 5-1-15,-16 9-6 16,-15 7 0-16,-13 6-47 15,-14 2-15-15,-35 3-52 0,-18 3 19 16,-14 7 47-16,3 0 55 16,10 5 79-16,17 0 23 15,16 1-20-15,17 4-47 16,11-3-16-16,7 0 5 16,7-3-22-16,25-7-1 15,20-6 4-15,23-7 3 16,16-2 4-16,11 0-7 15,2 8 1-15,-7 9-6 16,-6 11-2-16,-11 0 1 0,-12 25-2 16,-15 10 0-16,-18 9 3 15,-17 6-1-15,-18 4-2 16,-2 7 3-16,-26 0 4 16,-5-5 4-16,7-5-8 15,10-12-7-15,15-7-84 16,1-12-106-16</inkml:trace>
  <inkml:trace contextRef="#ctx0" brushRef="#br0" timeOffset="482161.1827">16635 1570 829 0,'0'0'59'15,"0"0"-40"-15,0 0-19 16,0 0 1-16,90-59-3 16,-53 48-21-16,-3 3-6 0,-7 3 20 15,-8 3-10-15,-8 2 11 16,-6 0 4-16,-4 0 0 15,-1 0-5-15,0 7-8 16,0 7 17-16,0 3 4 16,0-2 8-16,0-3-6 15,13-5-3-15,14 0-2 16,12-7 0-16,6 0 4 16,7 0 1-16,-1 0-1 15,-6 0-2-15,-4 0-3 16,-10 7-2-16,-9 12 1 15,-6 6-1-15,-9 7-4 16,-7 9 6-16,0 5 6 16,-3 0 7-16,-9-5 6 0,1-4-5 15,-2-4-5-15,0-7-3 16,-3-4-3-16,-5 0 4 16,-9-3 0-16,-7-2-2 15,-8 0 13-15,-3-5-18 16,5-4 3-16,7-5-3 15,15-1 4-15,9-2 8 16,9 0-12-16,3 0-9 16,0 0 8-16,2 0-8 15,17 0 1-15,11 0 8 16,9 0 0-16,8 0 4 0,1 0-5 16,1 0 4-1,0 0-6-15,-2 0 0 16,0-10-37-16,-2-5-16 15,-6-7-56-15,-7-7-304 0</inkml:trace>
  <inkml:trace contextRef="#ctx0" brushRef="#br0" timeOffset="482431.4179">17687 1155 635 0,'0'0'4'16,"-100"25"20"-16,63-6-2 16,8 0-4-16,10-2-11 15,8-2 0-15,10-4-7 16,1 0-8-16,9-3 8 15,19-5-2-15,15-3 2 16,8 0-23-16,3-22-159 16</inkml:trace>
  <inkml:trace contextRef="#ctx0" brushRef="#br0" timeOffset="482644.4117">17687 1155 637 0</inkml:trace>
  <inkml:trace contextRef="#ctx0" brushRef="#br0" timeOffset="482916.6476">17687 1155 637 0,'107'-7'112'0,"-107"7"-63"0,0 0 6 0,-10 0-6 16,-10 0-32-16,-5 10-6 0,-5 9-1 15,1 8 13-15,6 2-11 16,4 5-7-16,9 1-3 16,10 0-2-16,0 1 0 15,16-4-2-15,15-8 2 16,13-5-1-16,6-8 3 15,5-7-3-15,-4-4 3 16,-8 0-2-16,-10 2 4 16,-11 6-4-16,-10 1-4 15,-5 9-4-15,-7 5-2 16,-3 11 10-16,-23 10 9 16,-16 1-1-16,-1-1 1 15,4-4-4-15,9-10-4 16,12-2-2-16,11-8-36 0,7-7-86 15,0-11-81-15,22-4-342 16</inkml:trace>
  <inkml:trace contextRef="#ctx0" brushRef="#br0" timeOffset="485132.2708">11989 4437 802 0,'0'0'76'0,"0"0"-72"15,0 0 7-15,0 94 35 16,0-55-25-16,0 2-6 16,-3-3-8-16,0 1-2 15,1-2-5-15,1-1 0 0,-1-6-1 16,2-8-52 0,0-11-37-16,2-11-26 15,13-11-71-15,12-28-21 0</inkml:trace>
  <inkml:trace contextRef="#ctx0" brushRef="#br0" timeOffset="485383.792">12214 4461 613 0,'0'0'165'0,"0"0"-126"16,0 0-37-16,0 0-2 16,-28 89 9-16,-2-39 11 15,0-2-7-15,-1-5-5 16,7-2-2-16,3-10-6 15,6-11 15-15,8-10-15 16,4-6-6-16,3-4 5 0,0 0 2 16,4 0 4-16,19 0 8 15,9-4 1-15,9-2 0 16,5-1-12-16,3 1-2 16,-3 3-36-16,-1 1-44 15,-6 2-71-15,-11 0-376 16</inkml:trace>
  <inkml:trace contextRef="#ctx0" brushRef="#br0" timeOffset="485850.7032">12577 5049 959 0,'0'0'61'0,"0"0"-39"0,0 0-21 15,0 0-1-15,0 0 0 16,31-79-1-16,-4 26-13 16,0-3 8-16,-1-3 4 15,-3 6-3-15,-5 9-7 16,-3 15-11-16,-8 13 14 16,-2 11 7-16,-4 5-11 15,1 0 0-15,1 4 0 16,1 8 13-16,-1 5-3 15,1-3 2-15,-1-4 1 0,5-2 0 16,0-4 10 0,5-4 11-16,5 0 4 0,4-4-1 15,6-14-5-15,1-4-11 16,-4 1 0-16,-4 4-7 16,-6 6 2-16,-9 3-2 15,0 5-1-15,-3 3-2 16,-2 0-2-16,-1 5-8 15,0 16 9-15,0 9 3 16,0 6 0-16,0-5 0 16,0-2 0-16,0-4-5 15,0-8-58-15,0-1-55 16,3-12-122-16,12-4-303 16</inkml:trace>
  <inkml:trace contextRef="#ctx0" brushRef="#br0" timeOffset="486981.6907">13346 4782 909 0,'0'0'0'0,"0"0"-37"15,0 0-10-15,0 0 40 16,0 0 7-16,-27 73 15 0,17-48 11 15,1-5 5 1,5 2-15-16,2-5-9 0,2-5-1 16,0-2-1-16,6-5-4 15,9-5 0-15,3 0 10 16,6-7-10-16,1-16-1 16,2-9-20-16,-8-2-17 15,-7 2 13-15,-12 4 18 16,0 9 6-16,-6 10-5 15,-15 9-4-15,-4 0-3 16,-5 15-16-16,2 9 28 16,6-4 0-16,8-3 6 15,9-3 1-15,5-2-6 16,2-9-1-16,20-3 3 16,10 0 1-16,8-17 9 15,5-9-4-15,1-2-7 0,-3-3-2 16,-7 5-2-16,-9 4 2 15,-6 6-1-15,-8 7 7 16,-5 2-5-16,-5 4-1 16,-3 1 0-16,0 2 0 15,0 0 0-15,0 0-1 16,0 0-2-16,0 0 0 16,0 0 3-16,1 0-1 15,-1 0-1-15,0 0-6 16,0 0-7-16,0 0 6 15,0 0 3-15,0 3 3 16,0-1-17-16,0 3-6 16,0-2-11-16,0-3-11 0,0 2 19 15,0-2 9-15,0 0 14 16,0 0 3-16,0 0 6 16,0 0 9-16,0 0 17 15,-1 0 21-15,-1 0 12 16,1 0-20-16,-1 0-16 15,2 0 7-15,0 0 1 16,0-3-23-16,0-4-1 16,0 2-9-16,0 1 5 15,3-1 5-15,5 2-1 16,-2 3-9-16,4 0 4 16,-3 0-5-16,1 0-1 15,-2 5 0-15,-3 4 2 0,1-4-1 16,-2 0 8-1,-2-2-11-15,0-3 7 0,0 0 4 16,0 0-2-16,0 0-2 16,0-10-4-16,-6-4-18 15,0 2 7-15,0 1-5 16,4 6 12-16,-1 5 0 16,-3 0-3-16,-5 0-5 15,-4 19 7-15,-3 7 2 16,0 12 3-16,0-1 5 15,4 1 3-15,4-9 2 16,7-12-2-16,3-6-6 0,0-7-2 16,0-4 0-1,6 0 2-15,15-12 15 0,9-17-1 16,3-7-15-16,0-6 1 16,-7-4-4-16,-5 8-4 15,-9 8 4-15,-4 12 2 16,-4 8 5-16,-4 7 2 15,0 3-7-15,0 0-4 16,0 20 0-16,-9 13 1 16,0 9 6-16,3 8-7 15,6-6 4-15,0-6-18 16,21-12-85-16,18-20-120 16,9-6-392-16</inkml:trace>
  <inkml:trace contextRef="#ctx0" brushRef="#br0" timeOffset="487246.107">14229 4703 529 0,'0'0'160'16,"0"0"-122"-16,0 0-34 15,0 0-2-15,0 0 77 0,-1 77 1 16,1-38-34 0,0-1-24-16,-3-1-13 0,-3-6 1 15,5-5-10-15,-1-4-6 16,2-7-64-16,0-7-45 16,5-8-44-16,14 0-142 15</inkml:trace>
  <inkml:trace contextRef="#ctx0" brushRef="#br0" timeOffset="487559.686">14484 4807 593 0,'0'0'123'0,"0"0"-42"16,0 0-12-16,0 0-24 0,0 0-9 16,0 0-25-16,-12 93 18 15,4-37 3-15,5-3-20 16,3-6-1-16,5-8-10 15,16-9-1-15,6-9 2 16,3-9 0-16,1-10-2 16,-1-2-5-16,-6-15-8 15,-9-16-3-15,-8-5 5 16,-7-6-6-16,0 4-17 16,-16 10 24-16,-5 9-1 15,-1 13 5-15,-4 6-5 16,-2 0-6-16,1 16-23 15,6 4 20-15,11 4-22 16,10-4-46-16,9-9-106 0,40-11-162 16</inkml:trace>
  <inkml:trace contextRef="#ctx0" brushRef="#br0" timeOffset="488614.6729">17846 3249 814 0,'0'0'84'16,"0"0"-43"-16,0 0-41 15,0 0-12-15,0 0 12 16,0 0 1-16,0 33 29 0,0-27-16 16,0-5-1-16,0-1-1 15,0 0 17-15,0 0 1 16,11-5-14-16,8-19 2 16,11-12-8-16,7-9-10 15,-4 3-7-15,-3 5-3 16,-12 14 8-16,-9 13 2 15,-5 7 0-15,-4 3-8 16,3 0-1-16,2 0-2 16,2 9 8-16,1 2-2 15,-2 1 1-15,0-2 2 16,1-6 2-16,0 2 0 0,4-5 3 16,4-1-2-1,1 0 11-15,8 0-11 16,1-11 8-16,-2-2-7 0,-7 7-2 15,-7 3-3-15,-2 3 3 16,-2 16-22-16,-3 18 22 16,-2 12 5-16,0 6 9 15,0 1-9-15,6-8-5 16,6-11-23-16,10-11-54 16,8-22-84-16,6-9-166 15</inkml:trace>
  <inkml:trace contextRef="#ctx0" brushRef="#br0" timeOffset="489255.0446">18864 3288 387 0,'0'0'388'15,"0"0"-321"-15,0 0-49 16,0 0 43-16,0 0-1 16,0 0-19-16,68-100-21 15,-40 60 2-15,2-4-16 16,2 0-5-16,-7-1 0 15,2 2 2-15,-5-1-2 16,-7 4-1-16,-4 5 0 0,-7 12-1 16,-2 6 1-16,-2 10-4 15,0 6-1-15,0 1-14 16,-6 0 11-16,-11 17-5 16,-1 3 12-16,1 7-5 15,1-1 6-15,3 5 0 16,4 6-1-16,2 5 3 15,-1 3 0-15,4 3 2 16,4-1-2-16,0-4-1 16,0-7 1-16,0-5 1 15,0-6 3-15,0-9-12 16,1-6 2-16,1-6-24 16,-1-4-52-16,2 0-21 0,-1-19 13 15,-2-12-387-15</inkml:trace>
  <inkml:trace contextRef="#ctx0" brushRef="#br0" timeOffset="490079.4458">18968 3229 920 0,'0'0'16'0,"22"-78"-6"15,-5 37-10-15,2-2-1 16,-2-3-19-16,-3 0-13 16,-1 0 12-16,0 5 20 0,-1 5 1 15,-5 9 2-15,-1 15 22 16,-1 5-2-16,-5 7-15 16,1 0-7-16,-1 0-28 15,2 0 5-15,1 0 18 16,0 7 0-16,0 0 4 15,-3 3-5-15,0 6 6 16,0 4 2-16,0 2 9 16,0 7 15-16,-2 0-10 15,-2 0 9-15,1 0-15 16,3-7 2-16,0-5-8 16,0-5 0-16,4-7-4 0,11-5 1 15,11 0 5 1,9-21-2-16,8-13-4 0,2-6 0 15,0 6-14-15,-14 8 9 16,-11 10 5-16,-11 12 0 16,-6 4 0-16,-3 3-6 15,0 18-1-15,0 8 7 16,-2 5 13-16,2-5-3 16,0-5-2-16,5-6-7 15,17-2 0-15,8-6 12 16,9-8-7-16,1-2-2 15,8 0 6-15,-2-16-10 16,2-4 3-16,-8-3-3 0,-12 3-7 16,-9 8 5-16,-12 4 1 15,-7 8 1-15,0 0-4 16,-23 1-12-16,-11 18 15 16,-8 4 1-16,1 2 0 15,9-2 5-15,14-6 0 16,9-6-5-16,9-6-1 15,0-1-6-15,6-4 1 16,14 0 0-16,6 0 6 16,6-13 0-16,-2-4-1 15,-8 0-19-15,-12 2 5 16,-6 3 15-16,-4 4-3 0,-4 3-6 16,-14 5-12-1,-1 0-25-15,1 0 39 16,5 0 3-16,7 0 4 0,6 2 0 15,0 4-12-15,13 1 12 16,20 2-9-16,16-6 9 16,15-3-2-16,15 0-38 15,1-6-104-15</inkml:trace>
  <inkml:trace contextRef="#ctx0" brushRef="#br0" timeOffset="490500.8662">20373 2623 909 0,'0'0'10'16,"0"0"-10"-16,0 0-28 15,0 0 19-15,0 0 5 16,0 0 4-16,32 14 0 15,-16 2 19-15,-3 8 3 16,-1 4 0-16,-7 2-9 16,-5 6-3-16,-2 1-3 15,-22-1-1-15,-4 0 1 0,0-5-2 16,4-8-4 0,9-9-1-16,9-4-3 15,6-9-21-15,0-1 6 16,3-1 18-16,16-9 0 15,7-1 7-15,-1 5 11 0,-3 6 1 16,-1 0-12-16,-1 0-6 16,-1 3 5-16,-2 7-6 15,-1 1 0-15,-1-3-2 16,1-1-42-16,1-5-29 16,5-2-18-16,6-9-49 15,5-17-251-15</inkml:trace>
  <inkml:trace contextRef="#ctx0" brushRef="#br0" timeOffset="490785.3164">20801 2599 696 0,'0'0'33'16,"-88"27"-29"-16,40 1 16 16,5 3 21-16,15-6-13 15,16-5-12-15,12-3-16 16,6-4-1-16,27-2 1 15,14-3 6-15,11-5 14 16,2 0-3-16,-6 1 10 16,-14 3-18-16,-13 2-6 15,-13 4 0-15,-13 5-3 16,-1 9-3-16,-25 8 3 0,-23 9 27 16,-15 2-16-16,-8 5 1 15,1-1-12-15,2-1-2 16,9 4-97-16,2-3-32 15,-1-6-300-15</inkml:trace>
  <inkml:trace contextRef="#ctx0" brushRef="#br0" timeOffset="491009.7539">19690 3601 884 0,'0'0'83'15,"0"0"-81"-15,114-6-2 0,-16-12 10 16,18-8 8 0,15 0-1-16,7-3-7 0,5 1-6 15,3-1 5-15,-6 2-9 16,-3-1 0-16,-11 1-43 16,-16 3-35-16,-16 5-28 15,-21 9-44-15,-25 7-233 16</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4:24:27.048"/>
    </inkml:context>
    <inkml:brush xml:id="br0">
      <inkml:brushProperty name="width" value="0.05292" units="cm"/>
      <inkml:brushProperty name="height" value="0.05292" units="cm"/>
      <inkml:brushProperty name="color" value="#00B050"/>
    </inkml:brush>
  </inkml:definitions>
  <inkml:trace contextRef="#ctx0" brushRef="#br0">7207 5545 347 0,'0'0'87'0,"0"0"-78"0,0 0 17 16,0 0 27-16,0 0-29 16,0 0-5-16,0 0-5 15,-18-36 14-15,18 36 1 16,0 0-9-16,0 0-9 16,0 0-7-16,0 0-4 0,0 0-2 15,3 0 0-15,12 0 2 16,9 0 0-16,6 2-1 15,3 0 1-15,1-1 0 16,3-1 3-16,2 0-1 16,1 0 0-16,6-3-1 15,-1-4-2-15,1 2-9 16,-2 0-36-16,-5 2-26 16,-1 3-47-16,-2 0 5 15,-3 0-135-15</inkml:trace>
  <inkml:trace contextRef="#ctx0" brushRef="#br0" timeOffset="5791.0173">10159 6803 298 0,'0'0'66'0,"0"0"-47"16,0 0 18-16,0 0 10 16,0 0-6-16,0 0 9 0,0 0-32 15,-9-10 0-15,9 10-6 16,0 0-12-16,0 0 3 16,0 0-1-16,0 0 8 15,0 0-10-15,3 0 1 16,10 0-1-16,6 0 20 15,4 0 2-15,2 0-7 16,2 0-8-16,0 1 2 16,-2-1-4-16,-2 0-2 15,-1 0 1-15,-4 0-3 16,-3 0 10-16,-3 0-5 16,-3 0-6-16,-3 0 1 15,-3 0-2-15,-2 0-5 0,1 0 1 16,-2 5-19-1,7-1-28-15,-4 3-131 16,0-4 80-16</inkml:trace>
  <inkml:trace contextRef="#ctx0" brushRef="#br0" timeOffset="7895.8019">19664 6673 244 0,'0'0'102'16,"0"0"-51"-16,0 0-44 15,0 0 10-15,0 0 18 16,0 0 21-16,-1 1-6 16,1-1-23-16,0 0 7 15,0 2-16-15,0-2-4 16,0 0-14-16,0 0 0 16,0 0-2-16,14 0 2 15,9 1 4-15,12-1-3 16,5 2 3-16,9-2-8 15,6 0 9-15,6 0-6 0,1 0 2 16,2 0-1-16,-6 0 0 16,-3 0-7-1,-7 0 7-15,-5 3 1 0,-4 1 0 16,-6 1 6-16,-5-1-7 16,-3 0 1-16,-2 1-2 15,-8-2 0-15,-1 1 0 16,-4-2 1-16,-3 0 3 15,-1-1 1-15,0 1 5 16,-3 0 7-16,0-2-2 16,-3 1-7-16,0 1-7 0,0-2 5 15,0 0-3-15,0 0-2 16,0 0 0-16,0 0-4 16,1 0-4-16,5 1-17 15,7-1 4-15,3 0-37 16,-1 0-128-16,3 0-107 15</inkml:trace>
  <inkml:trace contextRef="#ctx0" brushRef="#br0" timeOffset="12249.3791">12344 7820 89 0,'0'0'309'0,"0"0"-264"16,0 0-34-16,0 0-11 16,0 0-1-16,0 0-5 15,0 0 1-15,-30 0-2 16,21 0-6-16,0 0-33 16,2 0 26-16,-2 0-25 15,-3 0-144-15</inkml:trace>
  <inkml:trace contextRef="#ctx0" brushRef="#br0" timeOffset="13620.6246">11413 7906 85 0,'0'0'94'15,"0"0"-55"-15,0 0 32 16,0 0-18-16,0 0-14 16,0 0-7-16,88-20 3 15,-64 15 3-15,4-1-6 16,5 1-10-16,3 0 5 16,6-2 2-16,7 2-16 15,6 2 0-15,9 0-3 0,5 3 13 16,4 0-5-1,8-3-14-15,5 2 23 0,8-2-9 16,6-1-8 0,4 4-5-16,1 0 12 0,-1 0-13 15,-1 0 1-15,0 0 24 16,1 0-17-16,4 0-4 16,2 0-3-16,2-5-5 15,-3 1-6-15,-2-3 6 16,-4 0 2-16,-3 1-2 15,-1-1 0-15,-8 3-1 16,-5 0 7-16,-7 2-4 16,-7 2 0-16,-8 0-2 15,-12 0 0-15,-3 0 0 0,-7 0 0 16,-3 2 3-16,-8 3 6 16,-6 1-8-16,-6 1-2 15,-6-4-2-15,-6 3 3 16,-4-4 0-16,-1 1 0 15,-2-3-1-15,0 0 1 16,0 0 1-16,0 0-1 16,0 0 3-16,0 0-2 15,0 0-1-15,0 0-4 16,0 0-9-16,0 0-26 16,3 0-43-16,6 0-69 15,4 0-97-15</inkml:trace>
  <inkml:trace contextRef="#ctx0" brushRef="#br0" timeOffset="14978.1077">16300 7533 525 0,'0'0'0'0,"0"0"-4"16,0 0-15-16,0 0-16 15,0 0 27-15,0 0-4 16,64 0 11-16,-50 0 1 16,0 3 6-16,4 0 1 15,0 1 4-15,3 3 17 16,1-1 3-16,1 3-21 16,3 1 6-16,1 0-8 15,5 1-6-15,0 1 1 16,4 1-3-16,1 0 1 15,1-2-9-15,2-2 13 0,8-1-5 16,7 1 0-16,6-3 8 16,6-2-14-16,2 0 6 15,0-3 0-15,3 1 0 16,2-1-1-16,1 0-3 16,3 2 3-16,3 0 1 15,-2 0 0-15,3 1-7 16,4 1 5-16,-1 0-2 15,0 0-4-15,2-1 7 16,4 1-10-16,6-3 2 16,-3 1 5-16,0 0-10 15,-2 0-10-15,1 0-2 16,-1 1-43-16,-1 0-100 0,-3 1-3 16</inkml:trace>
  <inkml:trace contextRef="#ctx0" brushRef="#br0" timeOffset="16250.4004">30095 7035 368 0,'0'0'1'16,"0"0"5"-16,0 0-5 0,0 0 10 16,85 68-10-16,-67-42 1 15,-3 5 18-15,-5 4-3 16,-7 5 23-16,-3 7-15 15,-3 2 25-15,-23 3-26 16,-14 2-9-16,-14-1 7 16,-16-3-5-16,-11-3-16 15,-9-3 7-15,-11-4-8 16,-8-4-6-16,-12-5-6 16,-17-5-36-16,-13-7-89 15,-7-7-14-15,-6-8-61 16</inkml:trace>
  <inkml:trace contextRef="#ctx0" brushRef="#br0" timeOffset="17722.1572">16049 6788 144 0,'0'0'122'0,"0"0"-114"16,0 0 26-16,0 0 10 16,0 0-30-16,0 0 50 15,-18-60-27-15,15 52 24 16,2 1-2-16,-2 4-44 16,1 1 38-16,1 1 14 15,-1 1-28-15,-1 0-14 16,-1 0-15-16,-5 0-3 0,-5 0-7 15,-8 0 6-15,-5 0-2 16,-4 0-4-16,3 0 15 16,1 0-15-16,1 3 1 15,7 0 7-15,0 2 0 16,3 1-3-16,3-1-5 16,4 3 5-16,2-2-5 15,-7 5-5-15,1 6 5 16,-5 3-2-16,0 7 5 15,0 4-6-15,3 3-5 16,-1 8 8-16,2 3 2 16,3 0-2-16,0 2 2 0,6-6-7 15,4-5 5-15,1-2 0 16,0-3 0-16,1 1-2 16,12 2 2-16,4 1-3 15,3 3 6-15,4 0-3 16,2 1 1-16,3-1 0 15,1 1 3-15,2-4-7 16,3 3 3-16,1-6-4 16,4-2-11-16,3-5-15 15,3-4-28-15,5-6-15 16,3-5-66-16,-4-9-59 16</inkml:trace>
  <inkml:trace contextRef="#ctx0" brushRef="#br0" timeOffset="18316.3759">16416 7742 48 0,'0'0'483'0,"0"0"-473"16,0 0 3-16,95-15 20 15,-44 15-11-15,4 0 6 16,7 0-9-16,7 1 17 16,5 9-24-16,6-2 7 15,1 0-8-15,-1-2 0 16,-4-5-11-16,-7-1-4 15,-8 0-1-15,-9 0-5 16,-14-4-1-16,-15-4-35 16,-12-4-49-16,-11-3-82 0</inkml:trace>
  <inkml:trace contextRef="#ctx0" brushRef="#br0" timeOffset="18574.8569">16750 7713 614 0,'0'0'29'0,"0"0"-26"16,0 0 4-16,115 12 26 15,-53-12-1-15,6 0-25 0,2 0 8 16,-1-7 0-16,0-1-13 15,2 0-2 1,-1-1-7-16,0 2 7 0,-6 2-13 16,-9 2-76-16,-12 2-106 15,-13-5-153-15</inkml:trace>
  <inkml:trace contextRef="#ctx0" brushRef="#br0" timeOffset="19724.7819">16927 7677 434 0,'0'0'131'16,"0"0"-86"-16,0 0-38 15,0 0-4-15,0 0-3 0,0 0 0 16,63-6 0-16,-32 6 0 15,4 0 14-15,-1 0-13 16,0 0-1-16,2 0 0 16,3 0-7-16,-2 0-13 15,-1-2-47-15,-5-1-44 16,-7 1 56-16,-12-1-128 16</inkml:trace>
  <inkml:trace contextRef="#ctx0" brushRef="#br0" timeOffset="20025.5114">16751 7624 374 0,'0'0'1'0,"0"0"32"16,0 0 12-16,130-25 56 15,-72 19-28-15,5 2-34 16,-2-3-19-16,-3 4-17 16,1-1 3-16,-3 1-1 15,5-2-5-15,1 3-16 0,-3 0-38 16,-4 1-101-16,-13-2-9 15</inkml:trace>
  <inkml:trace contextRef="#ctx0" brushRef="#br0" timeOffset="43041.0317">778 7233 371 0,'0'0'13'16,"0"0"51"-16,0 0-9 16,0 0-32-16,0 0 41 15,0 0-12-15,-43-72-37 16,40 64 8-16,0 1 1 0,0 4 2 16,3 3-14-16,-3 0-4 15,3-2-8 1,0 2-10-16,0-1 9 0,0 1-14 15,3-1 7-15,16-4 0 16,4-2 7-16,10-7 2 16,5-1-1-16,-2-5 3 15,-3-1 0-15,-3 2-3 16,-8 1 1-16,-4 1 0 16,-5 5-1-16,-5 0-9 15,1 0-24-15,-6-2-35 16,4 2-33-16,-7-1 25 15,0 1-1-15,0-1 18 16,-16 2 15-16,2-3 44 16,-5 2 2-16,0 1 27 0,2 1-9 15,-2-1 4-15,7 1 30 16,0 1-19-16,8 4 8 16,4 2 6-16,0 1 21 15,0 0-69-15,0 1-1 16,0-2-1-16,16 0-20 15,2 1 19-15,12-1 2 16,0 3-7-16,1 0 7 16,-4 0 0-16,-5 5-4 15,-8 4 1-15,-6 6-10 16,-5 3-3-16,-3 5 16 16,-6 5 9-16,-19 5 12 0,-3 6-4 15,-4 2 14-15,4-1-29 16,9 2 4-1,13-2-6-15,6-1-79 0,0-10-116 16</inkml:trace>
  <inkml:trace contextRef="#ctx0" brushRef="#br0" timeOffset="66560.2218">2232 8915 524 0,'0'0'11'0,"0"0"-19"16,0 0 9-16,0 0-1 0,0 0 0 16,0 0 13-16,-89-2 1 15,73 8 30-15,-5 5 7 16,3 3-13-16,-9 6-20 16,0 9-5-16,-6 6-1 15,-1 5-5-15,1 6 1 16,-1 5 2-16,4 5 10 15,6 1 4-15,5-2-16 16,8-6 4-16,8-5-12 16,3-3-1-16,0 1 0 15,17 0 0-15,13 4 1 16,11-2 7-16,9 2-2 16,9-2 0-16,16-3-2 0,16-3 4 15,16-4-1 1,16-2-4-16,12-2 5 0,3-4-7 15,9 0-19-15,10 1-36 16,5 2-30-16,1 4-129 16,-5 1 36-16</inkml:trace>
  <inkml:trace contextRef="#ctx0" brushRef="#br0" timeOffset="68218.2395">23481 8874 368 0,'0'0'8'0,"0"0"5"16,0 0 14-16,0 0-6 16,0 0 9-16,89-65 21 15,-64 58 39-15,0 2-12 16,1 0-57-16,-1 2 8 15,-4 3 0-15,3 0-7 16,3 3-21-16,-1 10 0 16,4 3 14-16,3 2-15 15,2 3 0-15,-3 0 16 16,1 6-16-16,0 2 6 0,-3 7-4 16,-2 10-2-16,-6 3 1 15,-2 4 1-15,-10 0 0 16,-2-2 4-1,-5 0-6-15,-3-1 0 0,0-1 7 16,0 2-5-16,0-1 2 16,-11 0 1-16,-2 0 2 15,-7 0 2-15,-5 3-2 16,-6 1-7-16,-7 2 4 16,-4-4 9-16,-5-1-11 15,-4-4 5-15,-5-3-6 16,-5-1 2-16,-4-4 3 15,1-3 3-15,0 0-5 16,-2-4-4-16,-1 1 0 16,-10-3 1-16,-5 1-1 0,-5-4-22 15,-8-1-43-15,-4-6-93 16,-5-10-222-16</inkml:trace>
  <inkml:trace contextRef="#ctx0" brushRef="#br0" timeOffset="69349.8881">9035 10324 116 0,'0'0'33'16,"0"0"50"-16,84 0-2 16,-29 0-31-16,18 0-12 15,13-10-13-15,12 0-3 16,5-3 2-16,4 2-14 0,4-1 9 15,3 0-14 1,1-1-4-16,-2 3 4 0,-8-1-2 16,-5 2 1-16,-12 2-4 15,-8 2 0-15,-12 2-24 16,-10 1-32-16,-19 1-97 16</inkml:trace>
  <inkml:trace contextRef="#ctx0" brushRef="#br0" timeOffset="70418.2167">14095 10132 274 0,'0'0'205'0,"0"0"-205"16,0 0 0-16,0 0 0 16,0 0 0-16,87 0 0 15,-50 8 12-15,6-2 21 16,17-3 18-16,11 2 17 0,16 0-45 16,16-3-1-16,13 1-21 15,13-1 7-15,14 1 3 16,6-1-5-16,4 1-1 15,7-3 6-15,2 0-8 16,3 0 19-16,8 0-19 16,-3 0-3-16,0 0 4 15,-7-6-3-15,-9 0-2 16,-12 3 1-16,-9-5 0 16,-13 1 0-16,-12 0-1 15,-9-1 1-15,-17 2-7 16,-15 1-18-16,-17 2-5 15,-18 3-46-15,-22 0-68 0,-10 0-72 16</inkml:trace>
  <inkml:trace contextRef="#ctx0" brushRef="#br0" timeOffset="70788.9044">15330 10125 513 0,'109'0'0'0,"33"0"-4"15,23 1-22 1,26 2-17-16,19-2 11 0,13-1-2 15,17 0 25-15,9 0 9 16,12-3 18-16,4 1 28 16,-2-1-28-16,0 1-9 15,-11 2 15-15,-6 0-3 16,-8 0 3-16,-14 12-22 16,-18 3-2-16,-15 4-2 15,-26 1-15-15,-20 1-41 16,-18-1-2-16,-24-3-12 15,-21-1-33-15,-19-2 15 16,-22-3-33-16</inkml:trace>
  <inkml:trace contextRef="#ctx0" brushRef="#br0" timeOffset="71210.0047">18717 10152 690 0,'0'0'9'15,"168"-5"-5"-15,-49 5-1 16,15 0-6-16,21 0 8 15,9 2-11-15,17 5 12 16,11-3-12-16,3 0 12 16,3-3-7-16,-2 0 1 15,-3-1 0-15,-5 0 4 16,0 0 3-16,-8 0 0 16,-8 2-7-16,-13 3 0 15,-16 1 4-15,-20 0 1 16,-22 4-9-16,-19-2 12 15,-21 5-13-15,-22 0 5 0,-16 1-11 16,-19 1-56-16,-4-1-103 16,-15 2 60-16,-21-5 67 15,-8-2-85-15,-5-7-76 16</inkml:trace>
  <inkml:trace contextRef="#ctx0" brushRef="#br0" timeOffset="71384.0384">21434 10221 789 0,'0'0'5'0,"0"0"2"16,108-8-7 0,-42 8-4-16,6 9-28 0,5 4-32 15,-1 1-79-15,6-10-126 16</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4:25:55.410"/>
    </inkml:context>
    <inkml:brush xml:id="br0">
      <inkml:brushProperty name="width" value="0.05292" units="cm"/>
      <inkml:brushProperty name="height" value="0.05292" units="cm"/>
      <inkml:brushProperty name="color" value="#00B050"/>
    </inkml:brush>
  </inkml:definitions>
  <inkml:trace contextRef="#ctx0" brushRef="#br0">20146 6780 220 0,'0'0'53'16,"0"0"29"-16,0 0-48 16,0 0 27-16,0 0 21 0,0 0-53 15,0 0-11-15,0 0-11 16,-13-11 6-16,13 11 6 15,0 0-15-15,0 0-2 16,0 0 9-16,0 0-10 16,0 0 4-16,0 0-4 15,5 0-1-15,12 0 4 16,9 0 0-16,8 5-3 16,6 5-2-16,8 2 6 15,1 0-3-15,4 2-2 16,2-1-1-16,1-2 1 15,4 1 7-15,3-2-6 16,-1-3-1-16,-1 1 0 16,-4-3 0-16,-5-3 0 0,-8-2 15 15,-7 0-8 1,-6 0 9-16,-2 0-2 0,-6 0 3 16,-7 0-6-16,-3 0 0 15,-9-1-1-15,-2 0 11 16,-2-2-1-16,0 0-8 15,0-1 1-15,0 4 8 16,0 0-10-16,0 0-8 16,0 0 2-16,0 0-5 15,0 0 0-15,0 0-23 16,0 0-15-16,0 0-30 0,0 0-70 16,-6 0-180-16</inkml:trace>
  <inkml:trace contextRef="#ctx0" brushRef="#br0" timeOffset="516.6856">20489 6832 549 0,'0'0'46'0,"0"0"-42"15,0 0-3-15,126-4 10 16,-68 4-6-16,5 0 13 16,-1 0-9-16,-4 4-1 0,-7 0-8 15,-6-1 0 1,-4 0-1-16,-5-3 1 0,-3 0 14 16,-6 0-3-16,-7 0 2 15,-6 0-7-15,-8 0-5 16,-4 0 11-16,-2-1-12 15,0-2 1-15,0-1 7 16,0-1-6-16,-2 0 1 16,-2 2-2-16,-1 2-2 15,2-1 1-15,3 2-5 16,0 0-7-16,-1 0-30 16,1 0-54-16,0 0-7 15,-4 0-27-15,-1 3-83 16</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2:56:32.441"/>
    </inkml:context>
    <inkml:brush xml:id="br0">
      <inkml:brushProperty name="width" value="0.05292" units="cm"/>
      <inkml:brushProperty name="height" value="0.05292" units="cm"/>
      <inkml:brushProperty name="color" value="#FF0000"/>
    </inkml:brush>
  </inkml:definitions>
  <inkml:trace contextRef="#ctx0" brushRef="#br0">13858 7651 553 0,'0'0'0'0,"0"0"-4"15,0 0-3-15,-90-19 7 16,65 15 7-16,1-1 32 16,2-4-26-16,2 1 13 15,-1-2-9-15,1 4 13 16,-3 1-16-16,-1-1-9 0,-3 6-4 15,-5 0 4 1,-8 0-5-16,-4 0 0 0,-2 0 8 16,3 10 0-16,-1 4 4 15,0 3-12-15,-1 1 15 16,-6 1-15-16,-4 5 16 16,-3-1-12-16,0 2 3 15,-2 6-3-15,-2 2 4 16,-3 5-8-16,3 1 10 15,4 2-4-15,5 0 18 16,7 1-14-16,0 4-7 16,4 9-3-16,0 1 2 15,-2 4-8-15,-1 3 12 16,-4 2-6-16,-5 1 3 16,-4 6 10-16,-2 2-11 0,8-1-2 15,4-1 1-15,14-3 5 16,7-1 14-16,13 5-19 15,4 2 3-15,7 4-4 16,3 6-2-16,0 11 2 16,0 6 2-16,3 8 0 15,0 2-2-15,0 3 4 16,3-6-3-16,3-1-1 16,7-2 15-16,7-3-14 15,4-2-1-15,4 3 6 0,5 2-6 16,4-4 0-1,6-2-2-15,5 2 6 0,5-7-4 16,7 3 2 0,6-1-1-16,7-5 5 0,3-5-6 15,9-5-8-15,3-7 6 16,13-7 2-16,10-3 10 16,8-9-10-16,14-6-5 15,4-4 5-15,3-7-2 16,8-6 2-16,6-8 0 15,-2-7 0-15,10-7-3 16,-1-6 0-16,-7-5-4 16,4-5-10-16,-12-17 14 15,-7-9-9-15,-2-12 12 16,-7-10 0-16,-6-10 5 0,-2-11-5 16,-7-8 2-16,-5-12-6 15,-9-12 4-15,-10-8-7 16,-13-4 6-16,-11 4-2 15,-12 2 3-15,-15-2 4 16,-8 3-4-16,-8 0 16 16,-5-5-8-16,-5-3 6 15,-3-5 8-15,-2-6 10 16,-2-5-26-16,-5 0-5 16,-5-7 1-16,0 0 5 15,-13 0-1-15,-17 3 22 16,-10 3-12-16,-11 4-4 0,-10 1-9 15,-9 3-2-15,-9 5 8 16,-7 0-9-16,-7 3 1 16,-4 6 15-16,0 5-12 15,-2 10 2-15,-1 8-5 16,-4 10 6-16,-2 7-5 16,-6 9 4-16,-6 9-6 15,-3 10 0-15,-2 8 0 16,-4 6 0-16,3 11 9 15,9 6-8-15,10 5 2 16,11 7-3-16,11 2 0 16,6 1 2-16,8 0-2 15,3 0-9-15,4 0 9 16,-5 7-3-16,-2 5 7 16,-3 1-8-16,5-3 5 0,9-2-1 15,12-5 0-15,16-2 4 16,15-1 6-16,8 0-8 15,4 0-2-15,3 0-9 16,0 0-19-16,0 0 8 16,0 0 7-16,0 0-19 15,0 0-19-15,0 0 12 16,0 0-11-16,0 0 21 16,0 0 0-16,0 0-8 15,0 0-21-15,0 0-32 16,0 0-131-16,-3 0-104 15</inkml:trace>
  <inkml:trace contextRef="#ctx0" brushRef="#br0" timeOffset="1729.8432">16475 5763 616 0,'0'0'15'0,"0"0"-9"15,0 0-4-15,0 0 2 16,0 0 3-16,0 0-7 16,-53 79-1-16,53-65 1 15,0-3-1-15,0-4 1 16,1-1-7-16,13-5 4 15,5-1 3-15,3 0 5 16,1-15 7-16,-5-2-12 16,-5 1 5-16,-10 4-3 15,-3 2 0-15,0 0 15 16,-10 0-12-16,-5 1-5 0,-3 1-9 16,1 6 4-1,3 1-140-15</inkml:trace>
  <inkml:trace contextRef="#ctx0" brushRef="#br0" timeOffset="6759.8645">20129 6878 439 0,'0'0'1'0,"0"0"11"0,0 0-9 16,0 0-3 0,0 0 0-16,0 0 0 0,0 0 20 15,0 0 20-15,-71-23 37 16,57 21-41-16,-2 2-4 15,-3 0-15-15,-5 0 5 16,-5 0-14-16,-7 0-8 16,-5 3 5-16,-5 7-5 15,0 4 2-15,-3 1-2 16,2 4 13-16,0 3-7 16,0-1-2-16,-2 6 12 15,-1 0-15-15,-3 4 8 16,-3 5-3-16,-6-4 3 15,3 1-7-15,2 1 1 16,-1-1 0-16,1 2 4 16,2-2-6-16,4 0 0 0,1 1 2 15,4 4 2-15,1 4-5 16,3 4 1-16,3 7-1 16,5 2-2-16,3 9 2 15,1-1 0-15,-3 3-2 16,-1 1 2-16,-2-3 0 15,-3 0 0-15,6-3 0 16,4 1 0-16,4 4 0 16,3 4 0-16,-2 0 0 15,2 3 2-15,-1 0 2 16,1 8-4-16,1 6 0 16,-2 8 0-16,3 1-3 15,4-2-2-15,4 0 7 0,9-1-2 16,3 4 6-1,0 3-4-15,3 2 4 0,12-4-6 16,4 4 0-16,2-3 0 16,-3-2 2-16,0 1-2 15,-3-6 0-15,2-3 4 16,-1-2-6-16,1-6 4 16,2 0 3-16,1 0-3 15,5-3 10-15,5 1-11 16,2-1-1-16,2-3 0 0,0-2 4 15,2 0-3 1,-2-6-1-16,-1-1 2 0,0-6-2 16,1-5-2-16,1-8 0 15,0-2 2-15,4-6 0 16,0-3 0-16,3 0 3 16,4-4-3-16,2 2 5 15,4-3-3-15,3 1-2 16,0-6 0-16,2-2-1 15,0-3 4-15,1-3-4 16,0-3 1-16,-3-2-2 16,-3-4-2-16,-1-2-1 15,-2-2 5-15,5-3 3 0,-1 0-3 16,3-2-9-16,4 0 8 16,1 0 2-16,3 0 0 15,1 0-1-15,1 0-2 16,-2 0 0-16,-4 0 2 15,-4 0 2-15,-6 0-2 16,-1 0-11-16,-2 0 3 16,0 0-1-16,4-11 3 15,-2-2-2-15,6-1-2 16,2-5 4-16,1 1 5 16,3-2-4-16,5 2 5 15,3 1 4-15,0 0 1 16,-3-3 2-16,-6-2-3 15,-7-2-2-15,-6-5 0 0,0-4-2 16,-2-4 0 0,3-6 0-16,0-7 0 0,2-4 5 15,4-4-5-15,-1-5 3 16,-1-3-3-16,-3-1 1 16,-6 1-3-16,-2 2 2 15,-3-2 0-15,-5-4 6 16,0-4-6-16,-2 2 3 15,-4 0-9-15,0-1 4 16,-2 1 2-16,-4-7-1 16,0-7 1-16,-4-2-6 15,-3-6 1-15,-3-2 5 16,-1 2 1-16,-9-1 1 0,-1 3 6 16,-1 2 33-16,-20 1-29 15,-4 7-12-15,-7 2 1 16,0 1-1-16,-9-7 4 15,2-6-2-15,-2-4 3 16,3-9-4-16,3-5-1 16,-1-1 3-16,0-9-2 15,-1 5-1-15,-4 3 0 16,-2 3 0-16,-2 12 0 16,-1 3 10-16,0 5 0 15,-2 4 2-15,2 3-2 16,-3 4 5-16,1 6-10 0,-3 7 7 15,1 7-10-15,0 5 0 16,0 6-1-16,2 6 0 16,2 7-1-16,1 3 0 15,3 5 0-15,3 1 6 16,-1 4-3-16,4 6-3 16,4 1 0-16,5 3 7 15,3 5-6-15,1-2 0 16,3 2-1-16,-1 0 2 15,1 1-3-15,-4 1 2 16,1 0 0-16,-3 1 4 16,2 0-4-16,2 2-1 15,3-1 0-15,2 2-3 16,-1 0 3-16,-1 0 0 0,1 0 5 16,-3 0-5-16,0 0-1 15,3 3-3-15,-2 2 2 16,1 0 2-16,5-1 0 15,2 1 0-15,3-4 0 16,6-1 2-16,0 2-2 16,0 1 0-16,0 0-7 15,-3 2-11-15,1 1 12 16,-2 0-14-16,4 1 5 16,-1 1-13-16,-1 1-18 15,-1-2-4-15,1 3-11 16,-2-2-54-16,-3-7-127 15</inkml:trace>
  <inkml:trace contextRef="#ctx0" brushRef="#br0" timeOffset="9144.6481">17363 6101 184 0,'0'0'19'0,"0"0"8"15,0 0 24-15,0 0 12 16,0 0 13-16,0 0-11 15,5-19-1-15,-5 19-5 16,0 0 2-16,0 0-31 16,0 0-10-16,0 0-9 15,0 0-11-15,0 7 1 16,0 15-1-16,0 10 8 16,-6 11 24-16,-2 0 5 15,1 0-19-15,1-6-6 16,4-5 0-16,1-6-10 15,1-6 0-15,0-3 6 0,0-5-1 16,1-3-6-16,5-6 1 16,4-1 1-16,4-2 8 15,10 0 8-15,7-19 1 16,7-8-7-16,2-4-12 16,-3-1 2-16,-6 0-3 15,-2 6-26-15,-3 3-15 16,4 1-15-16,0 6-17 15,-3 2-90-15,0 2-219 16</inkml:trace>
  <inkml:trace contextRef="#ctx0" brushRef="#br0" timeOffset="11589.9426">12387 6999 298 0,'0'0'22'0,"0"0"13"16,0 0-5-16,0 0-8 15,0 0 12-15,0 0 6 16,0 0 14-16,9-60-6 16,-9 60-15-16,2 0 4 15,-2 0-37-15,0 0-3 16,0 0 3-16,1 11 0 15,5 13 1-15,-3 10-1 16,3 6 12-16,-1 10 12 16,1 4-7-16,1-2-14 0,0 1 1 15,2-4 0-15,2-3 6 16,5-5-8-16,-2-6 0 16,2-5 7-16,3-7-9 15,-2-7-2-15,1-6 2 16,0-7 1-16,1-3 0 15,5-6 13-15,1-20-3 16,2-6 2-16,-3-1-13 16,-6-2 0-16,-5 7 2 15,-4 2-2-15,3 1-28 16,-1 1-30-16,0 3-126 16,-3 0-133-16</inkml:trace>
  <inkml:trace contextRef="#ctx0" brushRef="#br0" timeOffset="12677.4572">10860 6961 749 0,'0'0'7'0,"0"0"-7"16,-87 26-2-16,57 12-2 15,-1 7 4-15,7-3 0 16,11-5-2-16,11-4 2 16,2-3-4-16,11-4 4 0,14 1 2 15,5 0-2-15,3 0 0 16,0 3 0-16,-2 4 7 16,-6 3-7-16,-7 7 2 15,-9 3 0-15,-9 2-2 16,0 2 4-16,-21-1 23 15,-7-5-21-15,-2-9 17 16,2-7-10-16,4-10 2 16,12-10 10-16,4-6-13 15,8-2-2-15,0-1-8 16,6-4 0-16,26-21-4 16,13-12-11-16,16-7-13 0,6 3-10 15,-5 9 0-15,-9 8 13 16,-12 10 18-16,-11 8 5 15,-5 6-2-15,-6 0-1 16,-2 0-2-16,-3 3 4 16,1 4 2-16,-5-3-2 15,-1-4 1-15,0 0-5 16,-3 0 8-16,2-3-3 16,-2-11 2-16,-2-6 4 15,0-2-4-15,-4 1-2 16,0 6 2-16,0 4-1 15,-10 10-2-15,-5 1-1 16,-4 7-2-16,-5 19 4 16,6 7 0-16,0 7 8 0,6 0-7 15,9 0-1-15,3-5 1 16,0-4-1-16,3-8-1 16,9-6 0-16,6-7-6 15,-3-5 7-15,6-5 0 16,-2 0-3-16,-2 0-6 15,-4-11-13-15,-3 0-61 16,-7 1-110-16,-3-2-209 16</inkml:trace>
  <inkml:trace contextRef="#ctx0" brushRef="#br0" timeOffset="13992.4593">11172 7775 714 0,'0'0'9'0,"0"0"-3"16,0 0 1-16,-8-77-5 15,8 48-2-15,3-2 0 16,8-1 0-16,2 2 14 16,0 7 5-16,4 6-7 15,-2 5 2-15,2 8-6 16,3 4-8-16,2 0 0 15,1 13-2-15,-4 12-6 16,-4 4 11-16,-3 2-3 16,-10 2 0-16,-2-2 5 0,0-5 5 15,-8-2-3-15,-1-10 2 16,4-5-8-16,4-6 4 16,1-3-6-16,0 0 1 15,1-9-3-15,22-18 2 16,14-9-11-16,5-1-9 15,4 6 7-15,-7 9 7 16,-9 8 6-16,-5 7-1 16,-8 2 2-16,-4 2 7 15,-7 1-7-15,-6 2-2 16,0 0-1-16,0 0-9 16,0 0-2-16,0 0 12 0,0 0-4 15,0 5 6-15,-2 4 0 16,1 7 0-16,1 7 0 15,0 5 6-15,3 4 7 16,9-2-8-16,4-1 5 16,-1-5-8-16,2-8 1 15,-4-5 0-15,-1-6-3 16,-2-5 2-16,0 0-2 16,-3-3 2-16,-7-19 8 15,0-5-10-15,-4-6 0 16,-15 2-13-16,-4 2 4 15,0 9-6-15,5 10 11 16,2 8-5-16,7 2 3 16,3 12 3-16,0 12-2 15,5 6 5-15,1-1 0 0,0-3-1 16,13-8-5-16,4-5 6 16,2-7 1-16,5-6 2 15,-1 0 6-15,3-17 21 16,5-15-4-16,3-10-12 15,-2-12 5-15,-1-8-19 16,-7-8 7-16,-6-5-7 16,-6-2 9-16,-6 4-7 15,-6 3-2-15,0 5 0 16,0 13 5-16,0 14-4 16,0 15 3-16,0 13 1 0,0 10 2 15,0 0-7-15,0 28-21 16,0 22 18-16,0 17 3 15,-7 7 0-15,2-2 3 16,5-8 9-16,3-16 0 16,16-9-10-16,5-14-3 15,3-11 7-15,4-14-6 16,8 0 12-16,3-31 3 16,9-13 4-16,-2-12-18 15,-3-6 2-15,-3-7 0 16,-6-1-3-16,-7 0-10 15,-6 12-6-15,-10 15 16 0,-7 18 0 16,-7 11-5 0,0 9 4-16,0 5-2 0,0 0-16 15,-9 8 13-15,-7 17 1 16,2 9 3-16,2 10 2 16,4 3 6-16,6 0 5 15,2-4 2-15,0-3-2 16,2-5-9-16,11-7 2 15,2-9-4-15,6-9-1 16,4-7 1-16,11-3 5 16,6-15 2-16,5-15-5 15,0-4-2-15,-7-5-7 16,-10 3-1-16,-11 3 2 16,-7 6 4-16,-8 13 2 0,-4 7 1 15,0 6-1-15,0 1-1 16,0 0 0-16,0 9-18 15,0 10 18-15,0 2 0 16,17-2 1-16,11-5-6 16,14-9 6-16,14-5 7 15,18-1-5-15,21-20 8 16,14-10-10-16,10-3 0 16,-8 4-78-16,-17 3-100 15,-21 10-345-15</inkml:trace>
  <inkml:trace contextRef="#ctx0" brushRef="#br0" timeOffset="15424.527">8649 9290 656 0,'0'0'146'16,"0"0"-122"-16,0 0-17 15,0 0-7-15,0 0 3 16,0 0 0-16,93 13 3 15,-65-41 11-15,6-12 5 16,4-21-3-16,2-9-19 16,-3-9-3-16,-7-2-3 15,-12 3-25-15,-11 11 24 16,-7 16 7-16,0 18-6 16,-3 17 2-16,-8 16 3 0,-3 16-46 15,-4 27 12-15,0 20 34 16,2 6-4-16,10-5 5 15,6-12 10-15,0-16-8 16,12-13 4-16,6-10 0 16,3-12 2-16,3-1 0 15,4-16 12-15,5-16-2 16,0-13-11-16,-2-9-7 16,-6-4-16-16,-4 0 2 15,-9 2 0-15,-2 3 13 16,-4 5 1-16,-4 12 0 15,-1 14 0-15,1 13 13 16,-2 7 25-16,0 2-38 0,0 19 0 16,0 23-8-1,0 20 8-15,0 13 19 0,0 4 5 16,0 1 3-16,0-8-13 16,0-6-1-16,3-13-3 15,3-12-9-15,0-13 0 16,0-11-1-16,-3-9-2 15,0-8 2-15,3 0 0 16,4-21 12-16,14-16-12 16,7-9-11-16,5 0-37 15,0 12 9-15,-12 11 22 16,-2 10 10-16,-6 9 7 0,-5 2-8 16,-2 2 3-16,0 0-2 15,-2 0 3-15,2 0-4 16,-1 0 6-16,7 0 2 15,-3-6 1-15,2-4 0 16,0-2-1-16,-6-2 3 16,-3 3-1-16,-5 5-2 15,0 6-16-15,-13 0 9 16,-4 2-8-16,-5 22 15 16,3 7 11-16,7 4-10 15,7-1 8-15,5-5-6 16,0-7-3-16,11-6-4 15,1-8 3-15,4-4 2 0,0-4 0 16,4 0 2 0,1-14 6-16,1-9-8 0,-4-2 1 15,-5 0-2-15,-8 3-5 16,-5 4 3-16,0 4-3 16,0 5-7-16,-13 4-5 15,-4 3 15-15,1 2-19 16,2 0 17-16,4 0 4 15,6 0-1-15,4 0 0 16,0 0-19-16,3 0-3 16,16 0 23-16,8 0 6 15,7-11-5-15,3-3 0 16,5 0-1-16,-3 2 4 16,1 3-1-16,5 4-2 0,0 2 2 15,5 3 14-15,1 0-8 16,0 1-2-16,2 4 13 15,1-1-10-15,6-4-1 16,-2 0-9-16,-4 0-28 16,-7-17-79-16,-11-5-458 15</inkml:trace>
  <inkml:trace contextRef="#ctx0" brushRef="#br0" timeOffset="16669.1638">9074 10502 622 0,'0'0'226'0,"0"0"-208"0,0 0-18 16,0 0 0-16,0 0 2 15,0 0-2-15,87 53-2 16,-59-57-1-16,2-21 3 15,-2-8 10-15,-7-4-10 16,-4-2 0-16,-17-4-2 16,0 2 1-16,-15 2-4 15,-8 2 5-15,4 4-1 16,3 8 1-16,10 5 0 16,4 6 4-16,2 1-4 15,10 0 0-15,15 1 0 16,9 0 0-16,9 3-3 15,-1-1-2-15,-2 3 2 0,-7 4 3 16,-5-1-2 0,-8 4 2-16,-7 0 0 0,-6 2-7 15,-2 13 4-15,-5 6 3 16,0 5 1-16,0-3 0 16,3-2 6-16,5-5-7 15,6-6 1-15,10-7-1 16,9-3 1-16,7-9-1 15,5-11-1-15,-5-5-29 16,-8 6-3-16,-12 5 12 16,-9 8 15-16,-11 6 6 15,0 1 0-15,-3 26 7 16,-16 14 0-16,-3 8 28 16,5 1 1-16,9-4-16 0,8-10-19 15,0-11 6-15,15-9-3 16,11-14-4-16,2-2 7 15,6-21-3-15,1-13 4 16,-4-6-8-16,-7-7-1 16,-14 1-27-16,-10 0-9 15,0 5-26-15,-15 12 25 16,-12 13-7-16,-1 10 38 16,1 6-9-16,4 5 14 15,1 12 2-15,8 3 7 16,5 2-6-16,4-5 6 15,5-3 4-15,8-7-6 16,17-7 3-16,9 0 8 0,7-9 6 16,6-16-14-1,1-7 0-15,0-1-4 0,-8-1-4 16,-4 5 3-16,-12 7 1 16,-8 8-4-16,-7 7 0 15,-7 4-4-15,-2 3 4 16,0 0 0-16,-19 13 1 15,-4 8 2-15,0 1-3 16,7-3 5-16,7-4 3 16,8 0-5-16,1-1-4 15,0-5 1-15,14 5 0 16,3-4 3-16,4 0 4 0,-2-5-7 16,-4 0-1-16,-4-4 1 15,-3-1 3-15,-3 0 6 16,-4-1-9-16,2-16 23 15,-3-10 6-15,0-4-24 16,0-10-5-16,0-3 4 16,0-4-4-16,-1 3 3 15,1 8-1-15,0 12 1 16,0 11-1-16,0 8 0 16,0 4 10-16,0 2-12 15,0 0-7-15,0 0 6 16,0 0-7-16,9 5 8 15,4 3 0-15,1-4-5 0,0 4-58 16,0-4-24-16,-2-3-124 16</inkml:trace>
  <inkml:trace contextRef="#ctx0" brushRef="#br0" timeOffset="16889.7438">10129 10037 443 0,'0'0'0'0,"0"0"-126"15,0 0-84-15</inkml:trace>
  <inkml:trace contextRef="#ctx0" brushRef="#br0" timeOffset="16972.6332">10129 10037 41 0,'24'-6'77'0,"-17"18"10"15,1 2-40-15,1 1-29 16,5-1-18-16,5-8 0 16,1-6-79-16</inkml:trace>
  <inkml:trace contextRef="#ctx0" brushRef="#br0" timeOffset="19724.8201">13106 6805 401 0,'0'0'235'15,"0"0"-209"-15,0 0-19 0,0 0-7 16,0 0-2 0,0 0-2-16,14-3 8 0,5-3-1 15,3-2-3-15,1 3 3 16,2-1-3-16,0-4-51 16,-2 2-111-16,-7-5-188 15</inkml:trace>
  <inkml:trace contextRef="#ctx0" brushRef="#br0" timeOffset="20026.2041">13205 6917 459 0,'0'0'100'0,"0"0"-77"16,0 0-23-16,0 0 3 15,0 0 1-15,0 0-1 16,78 0-1-16,-56 0 11 16,1 0-6-16,-2-1-3 15,-4-6-2-15,-1 2 6 16,-4 0-2-16,-2 1-12 15,-1-1-40-15,-1 1-78 16,-4-4-152-16</inkml:trace>
  <inkml:trace contextRef="#ctx0" brushRef="#br0" timeOffset="27343.2101">19921 5504 642 0,'0'0'4'16,"0"0"3"-16,0 0 15 16,-107-15-16-16,74 15-2 0,0 11 7 15,8 0 11-15,2 1-14 16,10 2 4-16,1 6-4 15,6 4-6-15,5 1 4 16,1 1 2-16,0-7 1 16,13-2-4-16,6-3-4 15,2-5 0-15,0-5 5 16,3-4-5-16,1 0 7 16,-1-8-6-16,3-9 6 15,-3-4-6-15,0-4-2 16,-3 1 0-16,-8 3 1 15,-4 7 1-15,-6 8-1 16,-3 6-1-16,0 0 0 0,0 11-9 16,0 19-5-16,-13 16 14 15,-7 17 17-15,-2 7 10 16,-2 3-6-16,0-8-16 16,2-7-4-16,-4-11 1 15,3-10-1-15,2-14-2 16,9-9 1-16,6-7 0 15,3-6 5-15,3-1 0 16,0-5 16-16,0-22-18 16,18-12-3-16,15-11-27 15,7 1-1-15,3 10 18 16,-3 10 1-16,0 8 6 0,-5 8 0 16,-1 3 3-16,-1 1-7 15,-2 2 6-15,-2 0 1 16,-3-1-1-16,-3-4 1 15,-7-1 0-15,1-4 0 16,-7-2 0-16,-4-1 0 16,-4 0 1-16,-2-4-1 15,-2 2 0-15,-13 1-1 16,-4 0-2-16,2 4-1 16,1 3 1-16,4 5-4 15,3 6 7-15,5 1 6 16,4 2-6-16,0 0 0 15,0 0-2-15,0 0-3 0,0 2-1 16,0 9 3-16,0 4 1 16,6 0 0-16,7 2 1 15,5-2 0-15,4-3-1 16,4-3 2-16,7-3 6 16,1-5-5-16,2-1 3 15,2 0-4-15,-5 0-2 16,-5-4 2-16,-2-3 0 15,-11 2-1-15,-6 4 0 16,-6 1 1-16,-3 0 0 16,0 0-1-16,-14 17-11 15,-16 10 12-15,-10 3 20 0,0 2-3 16,7-6-1 0,14-5 6-16,10-8-15 0,9 0-2 15,0-3-5-15,10-1 0 16,17-1 5-16,12-3 0 15,6-5-1-15,5 0-4 16,-5 0-3-16,-8 0-6 16,-9 3-7-16,-8 1 1 15,-10 4-10-15,-7 1 23 16,-3 5-21-16,0 8 20 16,-19 3-4-16,-3 4 14 15,1 1 8-15,0-4 10 16,6-5-13-16,6-4-3 15,3-6 0-15,5-5-8 16,1-1 0-16,0-3-1 0,0-1-1 16,0-1 0-16,0 0 1 15,6 0 0-15,3 0 0 16,-2-10-11-16,-3-2-6 16,-2 0 4-16,-2 4-1 15,0-1 2-15,-5 2 4 16,-6 4-5-16,0 2 2 15,5 1 11-15,1 0 0 16,5 0 0-16,0 0-10 16,0 6 7-16,13 8 3 15,6 3 0-15,4 3 3 16,3-3-3-16,3-3 0 0,-1-3-5 16,0-6 5-1,4-5 3-15,2 0 9 0,-1-2 9 16,-2-14-16-16,-3-5 3 15,-4-2-4-15,-3-5 2 16,-3 0 2-16,-2 1-8 16,-5 4 2-16,-3 3 0 15,-3 6-2-15,-3 4-1 16,-2 4-1-16,0 6-38 16,0 0-76-16</inkml:trace>
  <inkml:trace contextRef="#ctx0" brushRef="#br0" timeOffset="28300.1911">20386 6067 739 0,'0'0'47'16,"0"0"-19"-16,0 0-25 15,0 0 5-15,0 0-8 16,0 0 1-16,87-87 0 16,-60 60 9-16,1-4 5 15,4 0 8-15,-1-3-9 0,0-1-11 16,-1 2-2 0,-5 2-1-16,-2 6 1 0,-8 5-4 15,-5 9 0-15,-5 4 3 16,-5 7-10-16,0 0 9 15,0 0-16-15,-7 9-4 16,-13 16 20-16,-7 9 1 16,-1 7 10-16,4 0-10 15,7 0 0-15,8-7 6 16,8-3-3-16,1-4 0 16,0-7 5-16,15-6-5 15,12-5 6-15,10-6-6 16,7-3 5-16,4 0-6 15,1-13-1-15,-8 0 1 16,-8 2 2-16,-9 2-8 16,-8 4 0-16,-10 2 4 15,-3 3-1-15,-3 0-9 0,0 0 0 16,-15 17 10-16,-3 3 7 16,-1 6-6-16,2-2 2 15,5 1 8-15,5-4-4 16,5-1-5-16,2-5-2 15,0-1 0-15,6-4 0 16,11-4 6-16,2-6-3 16,2 0-2-16,-2-2 4 15,-2-12-5-15,-6-3 0 16,-4 0-1-16,-7 0 0 0,0 0-8 16,0 5-6-16,-9-1-10 15,-3 7 11-15,1 1-4 16,1 5 12-16,3 0 4 15,1 8-3-15,2 9 1 16,4 5 1-16,0-4 2 16,8 0 0-16,13-6 2 15,7-7 2-15,9-5 1 16,8-5 1-16,5-18-2 16,2-11 3-16,-3-9-3 15,-4-5-2-15,-11-5-1 16,-9-3-1-16,-10 0 1 15,-6 3 3-15,-4 3 1 0,-5 11-3 16,0 11 2 0,0 12-3-16,0 9 6 0,0 7 10 15,0 0-16-15,-3 16-11 16,-8 18 11-16,2 11 0 16,3 5 9-16,6-2 2 15,0-9 2-15,3-8-8 16,14-9 0-16,5-10-4 15,6-4-1-15,7-8 0 16,8-6-13-16,5-27-76 16,-1-14-230-16</inkml:trace>
  <inkml:trace contextRef="#ctx0" brushRef="#br0" timeOffset="28416.7304">21650 5712 620 0,'0'0'143'0,"0"0"-143"15,0 0-11-15,0 0-2 16,0 0-19-16,0 0-89 16,33 70-224-16</inkml:trace>
  <inkml:trace contextRef="#ctx0" brushRef="#br0" timeOffset="29544.6552">19339 6888 804 0,'0'0'69'0,"0"0"-37"15,0 0-25-15,0 0-7 16,0 0 3-16,0 0-1 16,71-71-4-16,-36 42 0 15,-2-2 2-15,-3-3 0 16,-6-1-2-16,-5 0 2 16,-4 3 0-16,-9 6-9 0,-4 6 7 15,-2 9-2-15,0 6-14 16,0 5 2-16,-7 5 0 15,-4 19 16-15,0 9 0 16,2 8-3-16,8-7 3 16,1-1 0-16,0-8 1 15,13-8 2-15,6-4-2 16,3-7-1-16,1-6 5 16,4 0-2-16,3-11-2 15,1-14 2-15,-1-9-3 16,-1-4 4-16,-7 1 0 15,-6-1-7-15,-5 10 6 0,-5 9 3 16,-5 8-3 0,1 8-3-16,-1 3-7 0,-1 1 5 15,0 22-7-15,-3 8 9 16,-8 6 2-16,-2 4 1 16,0-5 8-16,1-4 2 15,1-2 0-15,1-7 1 16,4-8-8-16,2-5-3 15,1-3-3-15,3-7-2 16,0 0 2-16,0 0 4 16,0 0 1-16,0 0-5 15,0 0-1-15,0 0-18 16,0 0-11-16,4 2 13 0,5 2 14 16,5 0-1-1,-1-1 4-15,2 1 0 0,-2-4 3 16,1 0-3-16,-5 0 0 15,0 0 0-15,-2-14 0 16,-1-4-31-16,-6-8-113 16,0-8-350-16</inkml:trace>
  <inkml:trace contextRef="#ctx0" brushRef="#br0" timeOffset="29677.3468">19590 6671 677 0,'0'0'0'16,"0"0"-129"-16,113 6-104 15</inkml:trace>
  <inkml:trace contextRef="#ctx0" brushRef="#br0" timeOffset="30112.4667">19991 6869 613 0,'0'0'102'0,"0"0"-100"16,0 0-2-16,0 0 1 16,0 0 29-16,0 0 31 0,67-28-36 15,-37 8-8-15,0-2-8 16,-2 0-7-16,-4-3 4 15,-3 2-6-15,-8 1 1 16,-4 6 2-16,-7 7-3 16,-2 3 6-16,0 6-6 15,0 0-8-15,-11 0-5 16,-8 6 13-16,0 8 12 16,5 3-12-16,7-1 0 15,7 0 0-15,0-4-1 0,0-2 3 16,9-3-4-1,6-4 6-15,4-3 4 0,2 0 3 16,-1 0-11-16,-1 0 0 16,-6 0-1-16,2 5 1 15,-6 6-6-15,0 6 5 16,-3 2 1-16,-2 7-2 16,2 1-22-16,4-2-38 15,4-5-92-15,12-18-378 16</inkml:trace>
  <inkml:trace contextRef="#ctx0" brushRef="#br0" timeOffset="30659.6279">20734 6875 360 0,'0'0'312'0,"0"0"-312"15,0 0-1-15,0 0 1 16,0 0 2-16,0 0 32 16,-14 3 44-16,34-20-34 15,7-5-26-15,0-2 1 16,-2 0-15-16,-3 2-3 16,-8 3-2-16,-3 7-6 15,-8 3 7-15,-3 9-3 16,0 0 0-16,0 8-17 0,-2 17 17 15,-10 6 3-15,3 0 2 16,4-5-1-16,5-6-1 16,0-8 0-16,3-5 0 15,11-7 2-15,5 0 7 16,8-11 6-16,7-15-10 16,2-4-2-16,2-6-2 15,-3-3-1-15,-3 0 0 16,-5 4 1-16,-7 8 1 15,-8 10 0-15,-4 9 10 16,-5 8 12-16,-3 0-24 16,3 13-5-16,-2 13 5 15,4 8 13-15,1 0 9 16,5-2-3-16,1-4-4 16,8-4-2-16,1-8-6 0,1-5-2 15,3-5-1-15,2-5 0 16,0-1-4-16,1-7-21 15,-6-17-62-15,-11-8-82 16,-11-5-236-16</inkml:trace>
  <inkml:trace contextRef="#ctx0" brushRef="#br0" timeOffset="30768.1722">20999 6729 570 0,'0'0'12'0,"0"0"-12"0,0 0-7 15,110 45-146-15</inkml:trace>
  <inkml:trace contextRef="#ctx0" brushRef="#br0" timeOffset="32193.2078">20091 7643 538 0,'0'0'122'0,"0"0"-108"0,0 0-1 16,0 0 50-16,0 0-21 15,0 0-7-15,76 47 10 16,-52-47-5-16,5 0-11 16,2-8-13-16,3-9-13 15,-2-3 4-15,-6-7-5 16,-6 1-2-16,-7-4 2 16,-7-3 1-16,-2-1-3 15,-4-3-4-15,0 6-2 16,0 2-11-16,2 11 10 0,-1 7 4 15,2 8 3-15,-3 3 0 16,5 0-2-16,1 0-6 16,6 4-1-16,1 12 8 15,1 5 0-15,1 1 1 16,-3 3 0-16,1-1 8 16,2-2 0-16,0-3-4 15,1-7-3-15,4-3-1 16,2-4 10-16,5-5-10 15,1 0 6-15,2 0-6 16,-1-9 6-16,-6-3-6 16,-8 2-1-16,-7 3-1 15,-7 4 0-15,-1 3 4 16,0 0-4-16,-5 12-13 16,-14 12 15-16,-4 11 4 0,4 0 2 15,6 0 11-15,13-9-17 16,0-4 0-16,10-8 9 15,13-6-7-15,2-5-2 16,4-3 6-16,-1 0 0 16,-3-18-2-16,-4-3-4 15,-9-4-6-15,-10-1-6 16,-2 2-12-16,-2 2 3 16,-16 7-6-16,-1 7-11 15,-4 5 13-15,-2 3 13 16,4 0 8-16,0 4 4 15,8 6 0-15,5-1 3 0,8 1-3 16,0-3-2 0,14 1 2-16,14-4 1 0,6-1 0 15,7-3 5-15,1 0 1 16,2-8-3-16,-3-6-1 16,-4 0 0-16,-6-1-2 15,-8 3 5-15,-9 3 8 16,-6 6 7-16,-5-1 7 15,-3 4-15-15,0 0-13 16,0 0-7-16,-12 0-1 16,-6 7 8-16,-1 7 0 15,1 3 4-15,1 2-4 16,5 2 2-16,3 4 0 0,2 1-2 16,6-1 1-16,1 0-1 15,0-4 0-15,1-1 0 16,15-8 0-16,5-5 0 15,3-7 6-15,3 0-6 16,-2-6 7-16,-2-10-5 16,-8-5-1-16,-7-1-1 15,-8-3 0-15,0 1-13 16,-14 2 4-16,-12 7-32 16,-2 8 6-16,0 7 2 15,5 0 16-15,4 2 14 16,5 12 3-16,6 3-7 0,6 1 7 15,2-1-5-15,3-2 5 16,19-3 0-16,5-2 4 16,6-7-2-16,4-3 4 15,5 0-3-15,-3-6 0 16,-2-10 2-16,-4-5-3 16,-3-3 7-16,-5 1-7 15,-3-4 7-15,-3-2-6 16,0-4-2-16,-3-3-2 15,-2-6-1-15,-2-2 2 16,-2-2-2-16,-1 0-5 16,-3 12 7-16,-3 11 0 15,-1 14 4-15,-2 7 10 16,0 2-10-16,0 17-4 16,0 17 0-16,0 12 15 0,-8 8 30 15,2-1-15-15,3-6-10 16,1-9-3-16,2-8-15 15,0-10 3-15,0-6-3 16,0-7-2-16,2-7-15 16,7 0-24-16,6-21-25 15,1-13-47-15,1-9-240 16</inkml:trace>
  <inkml:trace contextRef="#ctx0" brushRef="#br0" timeOffset="32306.3454">21437 7427 407 0,'0'0'196'16,"0"0"-136"-16,0 0-35 0,0 0-3 15,0 0-11-15,0 0-3 16,31 5-5 0,-6-5-3-16,11 0-29 0,7-21-198 15</inkml:trace>
  <inkml:trace contextRef="#ctx0" brushRef="#br0" timeOffset="33128.4844">21928 5791 772 0,'0'0'102'0,"0"0"-66"0,0 0-36 16,0 0 0-16,0 0 2 15,0 0 1-15,66 3-2 16,-34-3 1-16,3 0-2 16,1-3-5-16,-1-2-45 15,-5 3-27-15,-7 2-58 16,-8 1-121-16,-9 16-67 15</inkml:trace>
  <inkml:trace contextRef="#ctx0" brushRef="#br0" timeOffset="33307.6532">22099 6157 579 0,'0'0'91'15,"0"0"-86"-15,0 0 16 16,0 0 24-16,0 0 6 15,0 0-35-15,94 5-16 16,-66-5 0-16,4 0-2 16,-1 0-46-16,0 0-32 15,-4 0-188-15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11:56.382"/>
    </inkml:context>
    <inkml:brush xml:id="br0">
      <inkml:brushProperty name="width" value="0.05292" units="cm"/>
      <inkml:brushProperty name="height" value="0.05292" units="cm"/>
      <inkml:brushProperty name="color" value="#FF0000"/>
    </inkml:brush>
  </inkml:definitions>
  <inkml:trace contextRef="#ctx0" brushRef="#br0">10269 7800 358 0,'0'0'23'0,"0"0"11"0,0 0-34 16,0 0 0-16,0 0 18 15,0 0-14-15,0 0 31 16,-34-15 18-16,32 13-37 16,2 2 75-16,0 0-80 15,0 0 10-15,0 0 2 16,0 0-22-16,-1 0-1 15,1 0 0-15,0 0 2 16,0 0-15-16,0 0 13 16,0 0 0-16,0 0-13 15,0 0 24-15,0 0-16 16,0 0 5-16,0 0 0 0,9 0-13 16,7-1 13-16,1-2 0 15,-1-1 13-15,2 1-5 16,-2 0-8-16,4 2 0 15,-1 1 0-15,7 0-9 16,2 0 9-16,5 0 0 16,7 7-4-16,2 3 19 15,4-2-25-15,3-1 10 16,0-3 0-16,-4-1-7 16,-3-3 7-16,-5 0 0 15,2 0-3-15,0 0 15 16,2 0-20-16,3 0 8 15,-1 0 0-15,-3 0-5 16,-1 0 5-16,0 0 0 16,-4 0 1-16,0 0 10 0,-5 0-18 15,-2 0 7-15,-4 0 0 16,0 3-2-16,-5 1 2 16,-2 1 0-16,-4-4 9 15,-2 3-5-15,-5-4-8 16,-2 0-1-16,-1 0 5 15,-3 0 5-15,0 0-5 16,0 0-6-16,0 0-9 16,0 0-10-16,0 3-40 15,0-3-85-15,0 2-81 16,0-2 113-16</inkml:trace>
  <inkml:trace contextRef="#ctx0" brushRef="#br0" timeOffset="2280.3097">10605 10256 433 0,'0'0'118'0,"0"0"-81"0,0 0-31 16,0 0 4-16,0 0 57 16,0 0-49-16,0 0 1 15,-12-8 4-15,10 6-5 16,2 2-4-16,0 0-14 16,0 0 0-16,8 0-5 15,8 0 5-15,4 0 0 16,0 0-5-16,7 0 23 15,2 0-29-15,3 0 11 16,4-5 0-16,2 1 7 16,5 0-7-16,3 0 0 15,5-3-10-15,2 3 31 0,0-2-22 16,-3 0 1 0,-2-1 0-16,-5 1-2 0,-2 3 2 15,-1-4 0-15,-4 0 0 16,1 0 6-16,-3 0-7 15,-4 1 1-15,-1-1 0 16,-7 1-15-16,-7 0 15 16,-3 1-13-16,-5 3 8 15,-2 1-2-15,-2-1-18 16,0 2 21-16,1 0-44 16,-4 0-8-16,0 0-162 15,-4 0-139-15</inkml:trace>
  <inkml:trace contextRef="#ctx0" brushRef="#br0" timeOffset="13018.007">8590 8936 232 0,'0'0'69'0,"0"0"-20"16,0 0-18-16,0 0-14 15,0 0-17-15,0 0 60 16,0 0-57-16,0 0 49 16,-5-26-10-16,5 24-36 15,0 2-5-15,0 0-1 16,0 0-10-16,0 0-13 16,0 0-21-16,0 0 35 15,9 0-4-15,6 0 24 16,0 0-17-16,4 0 6 15,1 0 0-15,2 0-1 16,2 0 1-16,0 0 0 16,2 0-5-16,6-2 17 15,-1-3-24-15,2 2 4 16,-2 0-44-16,-1 1 47 0,0-2-83 16,-2-2-83-16</inkml:trace>
  <inkml:trace contextRef="#ctx0" brushRef="#br0" timeOffset="14933.6003">11161 10142 293 0,'0'0'7'16,"0"0"-11"-16,0 0 4 0,0 0 0 15,0 0 60-15,0 0-59 16,0-15 12-16,0 15 5 16,0 0-18-16,0 0-5 15,9 0-33-15,3 0-39 16,3 0-29-16,-3 0-8 15</inkml:trace>
  <inkml:trace contextRef="#ctx0" brushRef="#br0" timeOffset="19086.1167">6391 11758 325 0,'0'0'22'15,"0"0"45"-15,0 0-60 16,0 0-1-16,0 0 0 15,0 0 19-15,-7 0 70 16,7 0-95-16,0 0 3 0,0 0-5 16,0 5 2-16,8 3-1 15,12 1-1-15,10 3 2 16,3 0-5-16,7-5 5 16,8-4 0-16,8-3 29 15,10 0-25-15,11 0 20 16,3-12-24-16,0-2 0 15,8 0-28-15,-3 1 13 16,0 0-96-16,-12 0-113 16</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12:24.438"/>
    </inkml:context>
    <inkml:brush xml:id="br0">
      <inkml:brushProperty name="width" value="0.05292" units="cm"/>
      <inkml:brushProperty name="height" value="0.05292" units="cm"/>
      <inkml:brushProperty name="color" value="#FF0000"/>
    </inkml:brush>
  </inkml:definitions>
  <inkml:trace contextRef="#ctx0" brushRef="#br0">9546 5581 156 0,'0'0'48'15,"0"0"-28"-15,0 0 37 0,0 0-19 16,0 0 64 0,0 0-49-16,0 0-42 0,4-10 33 15,-4 7-35-15,0 2 27 16,0 1-20-16,3 0-5 16,-3-2 18-16,0 2-17 15,0-1-5-15,0 1 10 16,3 0-17-16,-3 0 0 15,0 0 8-15,0 0 8 16,0 0-13-16,0 0-3 16,0 0 0-16,0 0 6 15,2 0-6-15,1 0 0 16,0 10-3-16,4 7 9 16,2 2 25-16,-2 3-31 15,1 5 0-15,1-4 14 16,1 4-8-16,-1 0-5 15,-1 0 9-15,-2-2-1 0,4-2-4 16,-4-4-5-16,0-7 0 16,0 0 24-16,0-6-24 15,-3-5 0-15,-2 0 6 16,1-1 0-16,1 0 18 16,0 2-24-16,0 0 0 15,5-1 24-15,2-1-13 16,3 0-11-16,2 0 27 15,6-3-27-15,0-9 24 16,4-2-24-16,-1-2 1 16,-1-1 0-16,-1 1 0 15,-3 4-1-15,-1 1 0 0,-3 2-14 16,0 2 14-16,-3 3-30 16,-5 1-16-16,1 1 13 15,7 2-49-15,0 0-9 16,-1 0-107-16,-1-5-199 15</inkml:trace>
  <inkml:trace contextRef="#ctx0" brushRef="#br0" timeOffset="2877.3269">23501 5462 132 0,'0'0'3'16,"0"0"1"-16,0 0 39 16,0 0-14-16,0 0 39 15,0 0 8-15,0 0-67 16,-4-12 31-16,4 6-27 15,0-2-7-15,0 3 27 16,0 0-29-16,0 2-2 16,0-1 28-16,0 2 7 15,0-1 24-15,0 3-47 16,0 0-2-16,0 0-4 16,0 0-3-16,0 0-5 0,0 0 0 15,0 0 2-15,0 0-2 16,0 0 0-16,0 0 1 15,0 0-9-15,0 0 8 16,3 9 0-16,4 1 6 16,3 1-2-16,-1 1 11 15,2 2-15-15,-1 0 9 16,1 2 21-16,-4 1-28 16,0 3 5-16,-1 0 21 15,-3-1-27-15,2 0 7 16,-2 1-8-16,2-3 0 15,-1-3-1-15,2-3 1 0,0-5 0 16,-2-3 1 0,1-3 12-16,1 0-15 0,0 0 2 15,6 0 0-15,0 0 33 16,7-13-32-16,2-3-1 16,0-1 12-16,3-3-3 15,1-1-12-15,0 3 3 16,0 2 0-16,0-1-6 15,0 0 6-15,-1 4-5 16,0-1-14-16,-3 2 19 16,-2 2 0-16,-1 1-25 15,-6 4 14-15,-2-1-13 16,-1 2 18-16,-4 2-1 16,-2 0-5-16,0-1-12 15,-2 1 14-15,1-1-3 0,2 2-52 16,1 0-24-16,0-3-87 15</inkml:trace>
  <inkml:trace contextRef="#ctx0" brushRef="#br0" timeOffset="8694.3767">16538 13372 397 0,'0'0'10'0,"0"0"41"15,0 0-26-15,0 0-22 16,0 0 3-16,0 0 4 16,0 0-10-16,-6-20 0 15,6 15 5-15,0 1 39 16,0 0-39-16,0-1 6 16,2 1 43-16,-2 2-34 0,1-2 23 15,-1-1-23 1,0 2-9-16,0 1-3 0,0 2-8 15,0 0 0-15,0 0-4 16,0 0 19-16,2 0-18 16,-2 0 3-16,0 0 0 15,0 0-17-15,0 0 13 16,1 7 4-16,2 4-4 16,2 1 8-16,-1 2-4 15,1 0 0-15,-2 3 2 16,1-4 8-16,-1 1-10 15,0-2 0-15,0-2-3 16,-1-1 16-16,1-3-15 16,1 0 2-16,1-1 0 0,0 0-5 15,1-2 5-15,0 0 0 16,2-1-3-16,1 0 7 16,3-2 2-16,-3 0-6 15,0 0 0-15,1 0 15 16,-1 0-7-16,0 0-5 15,3-6 11-15,1-5-5 16,5-1-9-16,-1-5 0 16,2 3-26-16,0 1 13 15,2 4-65-15,3-2-113 16,0 0-31-16</inkml:trace>
  <inkml:trace contextRef="#ctx0" brushRef="#br0" timeOffset="19577.6714">3678 7796 350 0,'0'0'21'16,"0"0"54"-16,0 0-34 15,0 0 20-15,0 0-19 16,0 0-37-16,0 0 37 0,0-17-31 16,0 17-9-16,0 0 13 15,0 0-15-15,0 0 0 16,0 0-1-16,0 0-3 15,0 3 4-15,0 10 0 16,6 9-1-16,1 7 1 16,4 4 3-16,-2 7 0 15,1-2 6-15,-4-1-3 16,3-8 3-16,-1-6-9 16,-1-11 0-16,-1-5 0 15,-3-5 1-15,0-2-1 16,0 0 34-16,0 0 4 0,6-3 18 15,4-11-56 1,5-7 2-16,3 0 5 0,0-1-7 16,-3 3-35-16,0 4 20 15,-1 2-48-15,0-1 22 16,1 5-83-16,-3-1-117 16</inkml:trace>
  <inkml:trace contextRef="#ctx0" brushRef="#br0" timeOffset="21503.1059">18031 7785 118 0,'0'0'63'0,"0"0"-56"15,0 0 86-15,0 0-18 16,0 0-40-16,0 0 30 16,0 0-36-16,0 0 14 15,-9-40 8-15,8 39-41 16,1-1 3-16,0 2-6 15,0 0 9-15,0 0-20 16,0 0 4-16,0 0 0 16,0 10-13-16,0 4 23 15,0 5-10-15,0 0 0 0,1 1 5 16,2 0-8-16,2 0 3 16,-1-3 0-16,2-1 4 15,0-2-3-15,0 0-1 16,0-3 5-16,0-2 7 15,3-5 9-15,1 1-9 16,-1-1-10-16,1-2 11 16,3-1-6-16,2-1-7 15,3 0 0-15,5 0 6 16,2-4 0-16,3-6-6 16,3-1 0-16,-1 0-10 15,0-3-1-15,1 3-36 16,-4 3-68-16,0 1-14 15,-8 3-84-15</inkml:trace>
  <inkml:trace contextRef="#ctx0" brushRef="#br0" timeOffset="27906.0097">5675 11371 750 0,'0'0'0'15,"0"0"0"-15,0 0-12 16,0 0 29-16,0 0-17 16,0 0 14-16,0 0 3 15,0-15 34-15,0 6-20 0,-3-1-7 16,-3-5 8-16,0-2-13 16,0-3-16-1,2-3-3-15,1-3 5 0,3 0 1 16,0-5-6-16,0-4 0 15,0 1-5-15,1-2 5 16,8 4 0-16,6 5 0 16,-3 6 11-16,3 4-24 15,-3 5 13-15,4 5 0 16,-1 6-8-16,3 1 7 16,2 0-7-16,2 11 4 15,-1 13 4-15,-2 2-13 16,-4 3 13-16,-1 0 0 0,-4-2 16 15,-3-5-13 1,-2-4 8-16,1-5-11 0,-3-5 6 16,1-4-7-16,1-4 1 15,-4 0 0-15,2 0 7 16,0 0 5-16,3-4-2 16,7-12-10-16,-2 2 0 15,0 1-11-15,-7 7 11 16,-1 6 0-16,-2 0-10 15,2 0 0-15,5 0-1 16,1 3 11-16,10 5 0 16,2 0-9-16,-3-5 9 15,6 0 0-15,-2-3 4 16,5 0 1-16,-3-6 4 0,4-11-9 16,-2-2 1-16,-6-1 2 15,-6 2-3-15,-5 5 0 16,-6 2 5-16,-3 5 3 15,0 5-2-15,0 1-6 16,0 0-13-16,0 0-2 16,0 6-9-16,0 10 19 15,0 4-9-15,4-1 17 16,4-2-3-16,-1-5 0 16,2-5 3-16,-3-2-12 15,2-4 9-15,-1-1 0 16,6 0 16-16,1-7 10 15,4-11-5-15,-5-1-21 0,-1-2 0 16,-6 4 0 0,-1 6 0-16,-5 4 0 0,0 4 10 15,0 3-10-15,0 0-1 16,0 0-34-16,0 11 35 16,0 5-22-16,0 2 22 15,0-2 0-15,0-3-4 16,6-6 9-16,1 0-10 15,3-6 5-15,-2-1 0 16,4 0 1-16,0 0-1 16,0-6 0-16,1-8 4 15,1-6-1-15,-4-2 2 16,-1-2-5-16,-5-2 0 16,-2-2 11-16,-2 2-11 0,0-4 0 15,0 5-2-15,-2 3 14 16,-1 10-21-16,0 4 9 15,3 6 0-15,0 2-6 16,0 0 6-16,0 16-13 16,0 14 10-16,0 9 6 15,6 4-4-15,-1-1 8 16,1-1-7-16,-3-8 43 16,3-5-43-16,-2-9 0 15,-1-7 6-15,-1-6-2 16,-1-5 4-16,1-1-8 0,-2 0 0 15,6-4 38 1,3-19-37-16,4-10 0 0,4-5-2 16,-1 2-5-16,-1 6-2 15,4 6-4-15,2 9 2 16,-3 7-19-16,0 3 15 16,-6 5 14-16,3 0-11 15,-5 5 19-15,-1 8-24 16,-7 6 14-16,-2 3 2 15,0 5 8-15,-18 4 1 16,-6-5-9-16,3-1 11 16,3-5-6-16,5-7 5 15,5-4-10-15,5-4-2 16,3-5-18-16,0 0-23 16,0-8 23-16,6-11 17 0,9-4-98 15,0 4 82-15,-2 10 10 16,-2 6 9-16,-5 3-1 15,3 0 1-15,4 0 0 16,-2 4 24-16,5 7-12 16,-1-3 27-16,4-2-22 15,4-2-16-15,-1-4 61 16,5 0-55-16,3 0 7 16,3-14 17-16,-3-3-26 15,-7-2 9-15,-5-1-14 16,-7 1 0-16,-5 0 11 15,-6 2-11-15,0 5 0 0,0 3 21 16,0 6-18 0,0 3 9-16,-3 0-12 0,0 2 0 15,1 13-26-15,2 4 19 16,0-2 7-16,0 0-9 16,6-5 16-16,3-6-20 15,0-2 13-15,0-2 0 16,0-2 8-16,3 0-5 15,-2-5-3-15,1-10 10 16,1-2-4-16,-5 0-6 0,-1 6 0 16,-3 6 0-1,-1 1-3-15,-2 4 3 16,4 0-24-16,2 4 21 16,3 8-4-16,12 9 5 15,0-1 2-15,16-3 0 0,5-6 4 16,10-7-4-16,6-4 0 15,12 0-3-15,11-20-9 16,10-6-105-16,3-10-129 16</inkml:trace>
  <inkml:trace contextRef="#ctx0" brushRef="#br0" timeOffset="29839.566">23738 11855 864 0,'0'0'0'0,"0"0"0"0,0 0 10 16,0 0-10-16,-83-8 0 16,63 22-3-16,1 8 9 15,1 3-12-15,6 0 3 16,3 1 3-16,4-2-11 15,1-9 11-15,4-3 0 16,0-7-3-16,0-3 17 16,0-2-18-16,0 0 4 15,4 0 0-15,5-9 19 16,5-10-19-16,-1-4-11 16,-4 1 10-16,-4 8-13 15,-4 5 11-15,-1 4-11 0,0 5 14 16,0 0-18-16,0 0-15 15,0 12 13-15,2 7 14 16,4-2 12-16,6-1-11 16,4-3 5-16,10-5 0 15,5-4 37-15,7-4-24 16,4 0-5-16,0-19 4 16,3-3-11-16,-5-9 9 15,1-1-10-15,-5-3 0 16,-3-3 5-16,-6-2-5 15,-6-1 0-15,-4-1 3 16,-5 2 4-16,-6 3-8 16,-1 7 1-16,-5 11 0 15,0 9 39-15,0 9-27 0,0 1-11 16,0 10-1 0,-4 20-20-16,-8 13 20 0,-3 11 0 15,-1 4 6-15,4 0-5 16,3-4 1-16,8-8-2 15,1-7 11-15,0-8-9 16,13-7 9-16,3-7-11 16,5-7 0-16,3-7 14 15,3-3-9-15,2 0-5 16,3-16 23-16,-1-6-20 16,2-6 2-16,-3-4-5 15,-2-1 0-15,-5-1 0 16,-5 1 0-16,-5 7 0 0,-3 5-3 15,-5 6 7-15,-4 5-5 16,-1 6 1-16,0 4 0 16,0 0-13-16,0 0 9 15,0 0-35-15,-12 14 39 16,-5 8 0-16,-4 1 1 16,3 7-1-16,1-1 0 15,5 0-7-15,5-4 12 16,3-2-10-16,4-3 3 15,0-6-1-15,0-3-7 16,5-3 10-16,9-5 0 16,7 0 14-16,0-3-7 0,6 0-7 15,-4-6 12 1,0-2-7-16,-7-3 1 0,-1 0-6 16,-3-2 0-16,-3-1-2 15,-3-1 3-15,-2 1-1 16,-2 2 0-16,-1-1-21 15,-1 3 15-15,0 1-8 16,0-1-23-16,0-2 35 16,0 3-34-16,0 0 24 15,0 4 11-15,0 2-5 16,0 3 2-16,2 0-51 16,-2 0-95-16,0 0-112 15</inkml:trace>
  <inkml:trace contextRef="#ctx0" brushRef="#br0" timeOffset="30821.8657">24380 11790 417 0,'0'0'7'0,"0"0"14"15,0 0-37-15,0 0 16 16,0 0 0-16,0 0 12 16,7-47-12-16,-7 47 2 15,2 0-2-15,2 0 0 16,-4 1-1-16,1 9 11 0,-1 1 27 16,0 4 33-16,0 9-8 15,0 6-6-15,0 8-3 16,-4 3-30-16,0-1 36 15,1-2-43-15,0-4-1 16,0-8-3-16,0-5-10 16,1-8 21-16,0-5-23 15,2-5 0-15,-1-3 22 16,1 0-21-16,0 0 46 16,0-8 7-16,0-14-34 0,0-10-14 15,0-9-6 1,0-5 0-16,0-5-5 0,5 2-10 15,1 6 8-15,1 4-2 16,6 9-6-16,5 0 9 16,3 7-18-16,1 6 3 15,-2 3 17-15,-1 7-14 16,-2 6 13-16,-5 1 4 16,-3 0-11-16,-1 7 5 15,-5 11-5-15,-3 10 12 16,0 5-4-16,-7 6 19 15,-14 1-4-15,-6-1-1 16,2-3-1-16,0-5 3 16,8-8-12-16,2-3-26 15,8-7 18-15,4-7-92 0,3-3-42 16,0-3-158-16</inkml:trace>
  <inkml:trace contextRef="#ctx0" brushRef="#br0" timeOffset="32280.5466">24529 11928 602 0,'0'0'88'0,"0"0"-88"16,0 0 0-16,0 0 27 15,0 0 11-15,0 0 20 16,64 12 11-16,-42-16-45 16,3-13 9-16,1-5-33 15,-5-6 0-15,-3-7 3 0,-3-2-3 16,-2-3 0-1,-2-1 0-15,-1 1-2 0,0 7-11 16,-4 13 12-16,-1 10 1 16,-4 10-5-16,-1 0 0 15,0 8-9-15,0 15 1 16,0 12 13-16,-3 8 12 16,-9 3-3-16,-1-2-4 15,2-3 34-15,4-7-33 16,0-7 3-16,4-8-9 15,1-10 5-15,2-4-5 16,0-5 0-16,0 0 0 16,0 0 8-16,2 0-8 15,18-14-1-15,9-5-10 16,4-1-22-16,3 6 23 0,-5 3-15 16,-1 8 14-1,-2 0-1-15,-3 1 10 0,-4 2 2 16,-7 0 0-16,-5 0 0 15,-5 0-3-15,-3 0 3 16,-1 0 0-16,0 0-1 16,0 0 1-16,0 0 0 15,0 0-5-15,0 0 11 16,0 11-14-16,-4 13 15 16,-2 8-7-16,3 0 28 15,3 1-22-15,0-4-2 16,13-7 2-16,4-2-4 0,2-9 8 15,5-6-10-15,0-5 0 16,1-1-9-16,-1-19 7 16,-5-8-41-16,-6-5-14 15,-9 1-20-15,-4 2 31 16,0 8 29-16,-3 9 2 16,-6 10 15-16,-1 3-19 15,-1 5 19-15,1 14 5 16,-2 2 2-16,6 0 16 15,4-2-3-15,2-6-19 16,0-6 24-16,0-2-23 16,8-5 27-16,8 0-1 15,6-8 12-15,7-13-18 0,1-8-22 16,-3-8 2 0,-2-1 4-16,-3-6-4 0,-2 1-2 15,-7-1 0-15,-2 8 4 16,-3 7-3-16,-3 12-1 15,-3 12 0-15,-1 5 28 16,-1 0-28-16,0 19-12 16,0 13 12-16,0 11 0 15,0 7 24-15,0 0-12 16,0-1 4-16,0-6 23 16,0-10-34-16,0-4 12 15,-3-12-12-15,1-5-3 0,1-7 9 16,1-5-11-16,0 0 2 15,0 0 26-15,0-20-20 16,0-9-8-16,5-9-36 16,8 2-23-16,2 11 55 15,-3 11-14-15,-3 9-14 16,-2 5 28-16,-1 0-19 16,0 12 19-16,-1 9-2 15,-4 7 6-15,-1 3 18 16,0-1-10-16,-7-2-6 15,-8-6 28-15,0-7-28 16,6-6 0-16,3-5 4 16,4-1 2-16,2-3 2 15,0 0-10-15,0-13 0 16,0-10-33-16,15-4-32 0,6 4 18 16,-4 7 23-16,1 7 0 15,-6 9 24-15,-1 0-3 16,1 0 7-16,-1 0 2 15,1 0-4-15,-2 8 17 16,2-4 17-16,-2 1-20 16,6-3 21-16,3-2 0 15,8 0-3-15,6-7 4 16,2-9-36-16,7-5 4 16,-5-4 4-16,-1-5-2 15,-3-1-7-15,-6-3-1 16,-3 0 0-16,-6-4-4 0,-4 3 6 15,-3 5-2-15,-6 10 0 16,-2 8 1-16,-3 9 3 16,0 3-4-16,0 0-12 15,-5 18 7-15,-7 13 5 16,-4 7 0-16,2 1 10 16,5-2-10-16,3-6 18 15,6-5-18-15,0-9 0 16,0-7 4-16,9-4-4 15,3-6-3-15,4 0-45 16,1-11-115-16,-4-20-199 16</inkml:trace>
  <inkml:trace contextRef="#ctx0" brushRef="#br0" timeOffset="32412.297">25934 11721 804 0,'0'0'82'0,"0"0"-82"15,0 0-55-15,0 0 28 16,0 0 23-16,0 0-80 16,55 16-210-16</inkml:trace>
  <inkml:trace contextRef="#ctx0" brushRef="#br0" timeOffset="33710.3282">17994 17048 670 0,'0'0'30'0,"0"0"11"16,0 0 37-16,0 0-43 15,0 0 53-15,0 0-69 16,-30-15-17-16,15 16 10 16,0 13-12-16,-1 3 0 15,5 5-1-15,4 3 4 0,4 0-16 16,3 1 13-16,0-5-6 15,0 0-2-15,10-2 10 16,6-4-2-16,1 1 0 16,1-3 5-16,-3-4-12 15,-4 1 7-15,-4-6-5 16,-4 2-8-16,-3-1 13 16,0 1-1-16,0 2-3 15,-9 0 8-15,2-2 4 16,1-3-8-16,3-3 0 15,3 0 13-15,0 0-13 16,0 0-17-16,0 0-6 16,0 0 14-16,13-3 2 0,6-8 1 15,4-1 6 1,2 2 2-16,1-2-2 0,2 0 13 16,3-3 17-16,8-2-19 15,0-5 21-15,0-4-28 16,1-5-1-16,-6-2 4 15,-3-1-6-15,-4 6-1 16,-9 3 0-16,-6 2 11 16,-6 3-9-16,-6 4-2 15,0 3 0-15,0 10-2 16,0 0 2-16,0 3-1 16,0 0 1-16,0 14-12 0,0 14 8 15,-3 9 4 1,3 4 0-16,0 0 7 15,0-7 0-15,5-10-7 16,4-8 0-16,0-5 6 0,2-6-16 16,0-5 10-16,4 0 0 15,1-3-4-15,4-16-17 16,-4 0-86-16,-4-3-54 16,-12 5-204-16</inkml:trace>
  <inkml:trace contextRef="#ctx0" brushRef="#br0" timeOffset="33853.242">18336 17096 639 0,'0'0'61'0,"0"0"-61"0,0 0-41 16,0 0 40-16,0 0-2 16,0 0-11-16,83-6-99 15,-63 6-260-15</inkml:trace>
  <inkml:trace contextRef="#ctx0" brushRef="#br0" timeOffset="35329.739">18576 17273 710 0,'0'0'125'15,"0"0"-125"-15,0 0 0 0,0 0-31 16,0 0 31-16,0 0 26 15,76-8-19-15,-54 1 8 16,-3 1-15-16,-5-2 0 16,-4 2 0-16,-4-5 2 15,-3 1 1-15,-3-5-3 16,0-4 7-16,0-4-23 16,0-5 16-16,0 0-13 15,0 3 7-15,3 3-15 16,17 8-4-16,2 4 9 15,4 3-20-15,-3 3 34 16,1 2-5-16,-4 2 3 16,-4 0-2-16,-4 0 12 15,-2 13 0-15,-4 2 30 16,-1 7-20-16,-2 2 27 0,0 2-10 16,1-3-29-16,4 2 30 15,1-9-32-15,0-2-2 16,2-7 0-16,2-2 7 15,0-3 0-15,6-2-7 16,7 0 3-16,2-13 17 16,2-3-19-16,-2-1-2 15,-4 0 0-15,-6 0-16 16,-2 5 11-16,-7 1-8 16,-4 5 5-16,-2 2 6 15,-3 4 3-15,0 0-13 16,0 0-3-16,0 7 2 0,-3 10 13 15,-3-3 1-15,3 1 0 16,3 1 4-16,0-4-3 16,0 1 7-16,1-5-6 15,10-1 5-15,5-3 4 16,1-4-11-16,6 0 0 16,1 0 7-16,2-14-7 15,0-4 0-15,-4-2-2 16,0-3 4-16,-3 4-7 15,-1 4 5-15,1 3 0 16,-2 5 7-16,-1 2-7 16,-5 5-4-16,0 0 2 15,-1 0-6-15,-1 11 0 16,1 5 8-16,-6 4 0 16,-2 3 6-16,-2-1-1 0,0-3-1 15,0-5 1-15,0-8 3 16,0-1-3-16,0-5-5 15,0 0-8-15,14 0 0 16,9-20 5-16,13-6 2 16,9-6-7-16,-2 3-46 15,-4 5 42-15,-9 5-9 16,-8 6 17-16,-9 6 0 16,-7 2 4-16,-6 5 0 15,0 0 0-15,-20 0-3 0,-10 8-5 16,0 9 8-1,2 2 0-15,5 1 14 0,8-1-10 16,8 0 3-16,5-4-7 16,2-3 2-16,0-7-11 15,14-5 9-15,8 0 0 16,3 0 6-16,1-14-6 16,-2-1-1-16,0-5-1 15,-2 4 2-15,-1 5-6 16,-6 3 6-16,-5 8-1 15,-1 0-4-15,-6 5-5 16,-2 23 10-16,-1 5 4 16,0 10 3-16,-16 6 22 15,1-7-24-15,0-4-5 16,3-9 28-16,2-6-27 0,1-6 0 16,5-8-1-16,2-2 1 15,2-7-10-15,0 0-7 16,0 0 0-16,18-13 9 15,3-4-20-15,6-3 19 16,-2 0 1-16,0 1 5 16,4-3-2-16,-1 3 4 15,2-3 0-15,-3 0 12 16,-3-2-2-16,0-5 7 16,-4-1-1-16,-2-3-15 0,-3 5 10 15,-6 6-11 1,-4 8 0-16,-4 8 16 0,-1 5 3 15,0 1-17-15,0 4-2 16,-1 17 2-16,-11 11-2 16,-5 4 0-16,4 3 0 15,1-1 9-15,-1-2 0 16,2-7-9-16,2-5 0 16,0-4 11-16,6-6-13 15,2-7 2-15,1-2-6 16,0-5 0-16,7 0-2 15,16 0 8-15,11-4 0 16,9-6 9-16,5-6-14 16,9 2 5-16,1-2 0 15,3 4-3-15,0 4-30 0,-3 5-58 16,-6 3-50-16,-11 0-307 16</inkml:trace>
  <inkml:trace contextRef="#ctx0" brushRef="#br0" timeOffset="69153.8336">17354 1069 349 0,'0'0'74'16,"0"0"-34"-16,0 0 69 15,0 0-14-15,0 0-23 16,0 0 23-16,34-60-64 16,-34 57 40-16,0-2-40 15,-10 5-30-15,-8 0 24 16,-12 0-17-16,-7 4-8 16,-9 11 0-16,2 5 1 0,3-1 4 15,8 4-5-15,12 2 11 16,3 2-13-1,9 4 2-15,6-2 0 0,3 1-9 16,0-4 8-16,14-5-8 16,9-6 9-16,4-5 0 15,3-7 19-15,4-3-19 16,2-5 2-16,-1-15 1 16,-4-5 6-16,-7-3 0 15,-9 3-9-15,-3-1 7 16,-6 0 7-16,-3 3-14 0,-2 7 0 15,-1 4-5 1,0 9 18-16,0 3 1 0,0 0-14 16,0 0-9-16,0 2-4 15,3 16-3-15,6 7 16 16,1 5-2-16,4-1 12 16,1 1-2-16,0-5-8 15,1-2 0-15,1-6 6 16,0-1-6-16,4-8-23 15,3-6-30-15,6-2-87 16,3-26-20-16,-6-8-408 16</inkml:trace>
  <inkml:trace contextRef="#ctx0" brushRef="#br0" timeOffset="69580.0212">17769 964 501 0,'0'0'101'0,"0"0"-55"0,0 0 30 16,0 0-36-16,0 0 61 15,0 0-27-15,10-33-53 16,-10 33-4-16,2 0-17 16,1 17 0-16,3 8 4 15,0 10 20-15,0 3 2 16,-2 4 10-16,-4 1-32 15,1-3 37-15,1-5-40 16,1-1 8-16,1-5 0 16,1-7-9-16,3-7 0 15,2-5-1-15,5-9-48 16,9-1-22-16,5-28-84 0,-2-14-281 16</inkml:trace>
  <inkml:trace contextRef="#ctx0" brushRef="#br0" timeOffset="70195.9756">18348 919 753 0,'0'0'56'0,"0"0"-40"16,0 0-16-16,0 0 12 15,0 0 54-15,88-42-34 16,-63 42-31-16,-1 0 37 0,-4 0-34 16,-3 3-4-16,-4 13 0 15,-5 4 3-15,-8 4-3 16,0 5 0-16,-16 0 4 15,-7 1 8-15,2-6-12 16,5-5 0-16,4-5-3 16,7-7 16-16,2-3-23 15,3-2 10-15,0-2 0 16,0 0-16-16,0 0 16 16,0 0 0-16,0 0-2 15,0 1 9-15,8 3 12 0,7 5-16 16,6 0-1-1,3 4 56-15,1-3-57 0,2 1 18 16,1-1-19-16,-1-3 13 16,2-2-27-16,-1-5 14 15,2 0-100-15,-1-10-39 16,0-14-262-16</inkml:trace>
  <inkml:trace contextRef="#ctx0" brushRef="#br0" timeOffset="70693.4044">19095 828 501 0,'0'0'185'15,"0"0"-80"-15,0 0-41 16,0 0 60-16,0 0-46 15,0 0-33-15,0-17-12 16,0 17-25-16,0 0 11 16,6 0-19-16,4-3 0 15,5 0-4-15,1 3 7 16,0 0-3-16,-2 0 0 16,-3 0 1-16,-2 3-21 15,-2 8 20-15,1 0-10 16,-4 0-7-16,1 1 17 0,-1-2-3 15,1 4-4 1,5-4 14-16,-3 2-8 0,3 2 1 16,1-1 0-1,-3 3-8-15,-2 1 8 0,-3-3-5 16,-2 2 2-16,-1 0 6 16,0-3-10-16,0 4 7 15,0-3 0-15,0 3 23 16,0 1-21-16,-7-1 3 15,-5-1 1-15,-3 1 7 16,0 0 5-16,-3-1-18 16,-1 1 0-16,-4 0-10 15,-5 1-37-15,-2-4-111 16,3-6-115-16</inkml:trace>
  <inkml:trace contextRef="#ctx0" brushRef="#br0" timeOffset="71510.0516">19699 819 565 0,'0'0'136'0,"0"0"-108"15,0 0 70-15,0 0-26 16,0 0-8-16,0 0-41 16,3-14-23-16,-3 28-8 15,0 8 8-15,0 7 16 16,0 7 38-16,0 1-48 15,0 1 0-15,0-1 30 16,-3-6-31-16,0-7 1 16,0-5-6-16,0-6 22 15,0-4-18-15,-1-4-4 16,2-5 0-16,2 0 6 0,0 0 5 16,0 0-11-16,0 0 0 15,0-7-23-15,-1-7-7 16,1-5-106-16,0-1-95 15,17-2-147-15</inkml:trace>
  <inkml:trace contextRef="#ctx0" brushRef="#br0" timeOffset="71845.9321">19885 877 577 0,'0'0'83'0,"0"0"20"16,0 0-16-16,0 0-8 15,0 0 24-15,0 0-34 0,-29-72-30 16,23 72-23 0,-5 0-8-16,-4 0 1 0,-5 14-9 15,-2 10 0-15,2 5 0 16,-1 2 4-16,6 6 3 16,-2 1 1-16,5-1 4 15,2-3 16-15,3-1-28 16,5-6 0-16,2-2 4 15,0-8-1-15,13-3-3 16,13-4 0-16,9-5 2 16,12-5 23-16,10 0-25 15,-1-3 0-15,-4-9 6 16,-10 2-6-16,-7 6-33 16,-9 1-46-16,-6 3-98 15,-14 0-89-15</inkml:trace>
  <inkml:trace contextRef="#ctx0" brushRef="#br0" timeOffset="73105.0911">17505 1978 267 0,'0'0'449'0,"0"0"-356"16,0 0-40-16,0 0 36 0,0 0-50 16,0 0 40-16,-3-2-76 15,3 2 15-15,0 0-19 16,0 5 1-16,0 14 0 15,0 4 18-15,4 7-6 16,1-1 20-16,-2 0-32 16,-2-2 1-16,-1-3 19 15,2-5-20-15,-1-4 0 16,1-3-1-16,1-7-4 16,4-5-41-16,8 0-101 15,6-12-38-15,0-13-174 16</inkml:trace>
  <inkml:trace contextRef="#ctx0" brushRef="#br0" timeOffset="73810.0667">17964 1937 616 0,'0'0'121'0,"0"0"-47"0,0 0-19 15,0 0-5 1,0 0 1-16,0 0 38 0,-61-3-89 16,48 6 6-16,-1 13 4 15,1 4-3-15,2 7 9 16,5 4-16-16,6 1 1 16,0-1-8-16,2-7 7 15,11-9 0-15,5-6 4 16,0-8 2-16,0-1 0 15,3-5-6-15,-3-12 8 16,1-6-14-16,-3-2 6 16,-7-2-9-16,-6 6 0 15,-3 2 18-15,0 3-17 16,0 9 8-16,0 2 0 0,0 3 5 16,0 2-5-16,0 0-17 15,0 2 11-15,0 13-7 16,0 9 2-16,0-1 11 15,4 4 0-15,2-2-4 16,1-4 4-16,-1-1-6 16,3-5-17-16,3-6-109 15,1-9-43-15,4 0-340 16</inkml:trace>
  <inkml:trace contextRef="#ctx0" brushRef="#br0" timeOffset="74297.2847">18376 1913 502 0,'0'0'0'0,"0"0"-57"0,0 0-35 16,0 0-17-16,0 0-15 15</inkml:trace>
  <inkml:trace contextRef="#ctx0" brushRef="#br0" timeOffset="75140.2018">18413 1956 452 0,'0'0'172'0,"0"0"-75"15,0 0-46-15,0 0-12 16,0 0 11-16,0 0-23 15,33-9 0-15,-12 8-23 16,0 1-1-16,-2 0 22 16,-2 0-25-16,-1 4 0 15,-6 7-2-15,0 4-5 16,-6 1-1-16,-4 2 8 16,0 3 0-16,-11-1 5 15,-4-3-5-15,-2-1-4 16,4-5-6-16,5-4-13 15,6-5 7-15,2 0 9 16,0-2-7-16,0 0-1 0,0 0 15 16,0 0 0-16,0 0-7 15,0 0 18-15,3 5-13 16,9 5 4-16,3 1-2 16,4 5 34-16,2-2-34 15,-1-2 0-15,4-2 2 16,2-3-2-16,6-5-25 15,-4-2-137-15,-3-8-517 16</inkml:trace>
  <inkml:trace contextRef="#ctx0" brushRef="#br0" timeOffset="75579.7516">18826 2009 552 0,'0'0'200'0,"0"0"-159"15,0 0-17-15,0 0-21 16,0 0 2-16,0 0 51 16,48-33-56-16,-36 33 0 15,-3 0-1-15,0 0-6 16,-3 0 6-16,-3 8-23 15,-2 3 4-15,-1 1 4 0,0 1-16 16,0-2 5-16,0 2 10 16,0-3-26-16,3 1 34 15,8 0-31-15,1-2 33 16,0-2-7-16,-1 0 14 16,-1 0 0-16,-4-2 23 15,-3 2-6-15,-2 1 21 16,-1-2-3-16,0 4-4 15,0 3 52-15,-3 2-52 16,-9 0 1-16,-7 4 23 16,-2-4-34-16,1 1 10 15,3-5-31-15,8-1-15 0,7-5 11 16,2-3-172-16,8-2-133 16</inkml:trace>
  <inkml:trace contextRef="#ctx0" brushRef="#br0" timeOffset="76195.849">19775 1936 608 0,'0'0'93'16,"0"0"-47"-16,0 0-21 15,0 0 3-15,0 0 68 16,0 0-77-16,-3-28 6 15,2 28-25-15,-4 0-7 16,-2 0 0-16,-4 8-4 16,-5 7 11-16,-3 2-3 15,2 2 3-15,-4 1 0 16,3 0 0-16,0 0 5 16,5-1 3-16,6-3-8 15,5-4 0-15,2-4 7 16,0-1 1-16,19-4-3 15,9-3 16-15,10 0-18 0,5 0 19 16,2 0-22 0,-8-7 0-16,-4 3-7 0,-3 1-7 15,-5 3-73-15,-6 0-18 16,-13 0-356-16</inkml:trace>
  <inkml:trace contextRef="#ctx0" brushRef="#br0" timeOffset="76937.5241">17917 1688 416 0,'0'0'64'0,"0"0"1"15,0 0-25-15,0 0-3 0,0 0-37 16,0 0 0-16,-44-20-1 16,41 20-24-16,0 0-3 15,-1 0-73-15,1 0-89 16</inkml:trace>
  <inkml:trace contextRef="#ctx0" brushRef="#br0" timeOffset="80605.229">16616 1363 156 0,'0'0'175'0,"0"0"-106"15,0 0-29-15,0 0 11 16,0 0 4-16,0 0-15 16,0 0 33-16,0 0-58 15,0 0 11-15,0 0 13 16,0 0-17-16,0 0 30 16,0 0-48-16,0 0 6 15,3-4 51-15,7-6-56 16,1-2 13-16,-4 2-8 0,-1 5-3 15,-3 0-2 1,0 5-5-16,-2-1 0 0,1 0 9 16,-1-1-9-16,1-1 0 15,-2 1-2-15,0 2 11 16,0 0-17-16,0 0 8 16,0 0 0-16,-9 0-5 15,-6-5 5-15,0 1-3 16,-4 1 2-16,5 1 2 15,4 1 1-15,4 1-2 16,6-4 0-16,0 4-13 16,0-3 13-16,0 2-3 0,0 0-6 15,8-2 18 1,6 1-13-16,9-5 4 0,1 4 0 16,3 0 3-16,-2 1-3 15,-6 2-1-15,-2 0-10 16,-4 0 21-16,-2 5-20 15,-2 7 10-15,-2 3-8 16,-1 5-13-16,-3 6 21 16,-3 1 0-16,0 1 3 15,0-1 10-15,0-5-9 16,0-1-4-16,0-3-5 16,0 1-8-16,0-3-79 15,0-5-85-15,1-7-397 16</inkml:trace>
  <inkml:trace contextRef="#ctx0" brushRef="#br0" timeOffset="81453.1405">16929 2227 648 0,'0'0'0'15,"0"0"5"-15,0 0-7 16,0 0 9-16,0 0 29 0,0 0-35 16,98-20 7-16,-75 7 3 15,-5 0-11-15,-3-2 0 16,-8 1 8-16,-4 0-4 15,-3-1-4-15,0 3 0 16,-6 2-10-16,-12 4 9 16,-3 3-7-16,-3 3-4 15,4 0-9-15,8 0 21 16,3 0-3-16,9 0-1 16,0 0-26-16,4 0 14 15,14 0 16-15,7 2 0 16,8 2 43-16,-1 2-42 15,-3 3-1-15,-2 1 14 0,-8 5-11 16,-6 2 9 0,-10 0-12-16,-3 5 3 0,-2 1 16 15,-15 1-19-15,-3 1-10 16,-4-6-72-16,2-6-343 16</inkml:trace>
  <inkml:trace contextRef="#ctx0" brushRef="#br0" timeOffset="84356.0837">17241 819 145 0,'0'0'53'0,"0"0"-45"16,0 0-13-16,0 0 5 15,0 0 0-15,0 0 34 16,0 0-11-16,0 0-21 16,0 0 32-16,0 0-1 15,0 0 24-15,-2 0-31 16,-5 3-6-16,-6 2 26 15,-3-1-27-15,0 1-6 16,-1 3 21-16,0-3-24 16,-1 2 41-16,0 0-31 0,0 2-19 15,-2-1 44-15,-3 1-43 16,-1 1 4-16,-1-3-5 16,3 6 9-16,5-2-2 15,1-1-8-15,3 5 0 16,3-1-8-16,1 1 8 15,3 4 0-15,0 1-3 16,3 1 2-16,-1 1-8 16,1 0 9-16,-3 2 0 15,4-1 3-15,1 2-3 16,1-1 0-16,0-2-5 16,0-1 19-16,0 4-30 15,13-1 16-15,2-2 0 16,3 3 6-16,-1 1 1 15,2-4-3-15,2 2-4 16,-2 0 5-16,0-1-8 16,2 2 3-16,-3-3 0 0,2-2-8 15,0-3 10-15,0-4-2 16,2-1 0-16,4-3 17 16,2-2-11-16,5-1-6 15,4-3 0-15,4 0 4 16,5-1-4-16,0-2 8 15,2 3-16-15,-2-1 30 16,-6 2-33-16,-3 4 11 16,-1 0 0-16,-4-1 7 15,-1 4-5-15,2 0-2 0,-2-1 0 16,5 1 2-16,-1-2-4 16,1-3 2-16,3-4 0 15,7-2 3-15,8 3-3 16,15-3 0-16,8 0-5 15,7 0 14-15,-1 0-13 16,-6 3 4-16,-5 0 0 16,-4 0 5-16,-4 0 4 15,-6-1-9-15,-5 0 0 16,0-2 0-16,-4 0-11 16,3 0 11-16,2 0 0 15,-2 0 4-15,3 1 3 16,-3 1-10-16,-1 0 3 0,-3 1 0 15,0-1-8 1,1-2 10-16,6 0-2 0,5 0 2 16,2-2 5-16,4-10-7 15,1 3 0-15,-4-4 1 16,-2 3-18-16,-2 0 17 16,1 2 0-16,-4 0 6 15,0 2-2-15,-2-1-2 16,-4-2-2-16,0-1 0 15,-3 1-7-15,-2-4 7 16,-2-1 0-16,-2 2 0 16,-1-4 5-16,2 0-10 15,-2 2 4-15,-2-1 1 16,-3 3-5-16,-1-2 5 0,1-3 0 16,-2 0 8-16,1-4-5 15,0-7 0-15,1-2-3 16,3-7 4-16,-2-5 4 15,-2-2-8-15,1-1 0 16,-5-3 1-16,-4 4 14 16,-2-1 7-16,-3 1-22 15,-1 5 0-15,-3 3 8 16,-9 6 10-16,-7 1-18 16,-1 3 38-16,0 0-35 15,-14 1 34-15,-6-1-33 16,-5-2 2-16,-8 0 17 15,-3 1-23-15,-6-2 0 16,-4 0 13-16,-3 2-12 16,-3 3-1-16,4 3 0 0,-1 1 0 15,-1 6-11-15,-2-1 11 16,-1 3 0-16,-1 0 3 16,0 1 2-16,0-3 8 15,2 1-13-15,-1 0 0 16,0-4 4-16,0 3-2 15,-2-1-2-15,1 3 0 16,4 5 7-16,1 0-4 16,2 7-3-16,3 0 0 15,1 0-10-15,0 0 10 0,1 0 0 16,1 0-1 0,-6 0 18-16,0 3-21 0,-3-2 4 15,-2 1 0-15,-2-1-7 16,2 2 7-16,-5 1 0 15,-2 2-9-15,2 0 20 16,2 1-13-16,3 1 2 16,4 1 0-16,0-1-6 15,-1-1 6-15,0 0 0 16,-3 0 0-16,-5 1 11 16,-7-3-19-16,-2-1 8 15,-3 1 0-15,4 0-13 16,2 1 13-16,12-3 0 0,7 0 6 15,10 0-4 1,10-2 2-16,7 0-4 0,4 2 1 16,-2 4-22-16,-3 3 21 15,-9 4 0-15,-3 5-6 16,-2-2 23-16,-4 0-30 16,3-1 13-16,0 1 0 15,-1-2 0-15,2 0 0 16,1-3 0-16,3-3 0 15,2-2 11-15,3-1-11 16,-3-2 0-16,2-1 0 16,-3 2-3-16,-3 1 3 15,1 1 0-15,-1 2-4 16,0 0 15-16,-3 3-5 0,2-2-6 16,-2-1 0-16,3-1-6 15,2 0 6-15,3-2 0 16,2-1-6-16,1 0 17 15,4-2-18-15,0-1 7 16,2-1 0-16,-4 2-1 16,1-2 1-16,2 2 0 15,4 1 5-15,6-4-5 16,-1 3 0-16,2 3-39 16,1 2-85-16,2 9 1 15,3-2-115-15,0-4-86 16</inkml:trace>
  <inkml:trace contextRef="#ctx0" brushRef="#br0" timeOffset="86155.7867">17992 1658 456 0,'0'0'58'0,"0"0"-9"16,0 0-24-16,0 0 47 15,0 0-37-15,0 0 23 16,-91-37-38-16,75 34-6 15,-2 0 49-15,-4 3-35 16,-3 0-27-16,-7 0 6 16,-2 0 0-16,-5 0-10 15,-3 3 3-15,-3 5 0 16,-4 0-1-16,0 0 1 0,1 2 0 16,4 0 3-1,0 1 3-15,4-1-3 0,-3 3-3 16,3-2 0-16,1 1-3 15,-1 2 3-15,2-1 0 16,4 1-1-16,3 3 7 16,1-2-12-16,6 3 6 15,2 2 0-15,2 2-8 16,1-3 8-16,1 4 0 16,0-1-11-16,0 1 23 15,0 1-21-15,-3 0 9 16,-1-1 0-16,1 4-3 15,-4 1 3-15,1 3 0 0,2 4-6 16,2 1 15 0,2 1-12-16,6 0 3 0,2 0 0 15,5 4-12-15,5 4 12 16,0 8 0-16,14-1-14 16,8 1 31-16,7-6-22 15,2-2 5-15,6-4 0 16,5-4-5-16,5 0 5 15,3-4 0-15,5-2 27 16,2-5-25-16,5-3 29 16,10-2-17-16,8-6-4 15,14 1 31-15,6-2-41 0,14-3 0 16,5-2 12-16,5-3 0 16,6 1-12-16,1-2 0 15,-3-3 0-15,0 0 13 16,-1-2-13-16,0 0 0 15,3-6 3-15,0-4 13 16,-4 0-15-16,1 0-1 16,1 4 0-16,-4-2 5 15,-2-3-1-15,-4 0-4 16,-3-1 0-16,-3-4 0 16,-5 2 0-16,-7-3 0 15,-7-2 0-15,-7 0-2 16,-9-2 2-16,-6-4 0 15,-7-3 0-15,-6-2 6 0,-5-7-12 16,-3-5 6-16,-1-5-26 16,-5-3 6-16,-8 2 11 15,-5 4 8-15,-10 4 0 16,-2 3 1-16,-5 1 3 16,-1 1-3-16,-4 4 0 15,-5-3 15-15,-2 0-14 16,-2-5 5-16,0 0-12 15,-3-5 23-15,-13 4-19 16,-4-1 2-16,-4 5 0 16,-1 8 25-16,-5 2-22 15,-6 2-2-15,-1 2 3 16,-5 1 12-16,2-1 4 0,3 2-20 16,-2 4 0-16,-1-1 1 15,-2 2-1-15,-4 0-4 16,-1 1 1-16,-3 4 6 15,-1-1-1-15,2 1-2 16,1 2 0-16,2 1-7 16,-2 0 7-16,2 4 0 15,-5-1-1-15,-3 1 10 16,-4-2-6-16,-1 3-3 16,-7-1 0-16,-1 0 0 15,-8 0 0-15,1 0 0 16,-4 3-7-16,8-3 21 15,9 3-20-15,6 0 6 16,4 0 0-16,0 0-2 16,-2 6 2-16,-6 3-1 0,-3-1-10 15,-4-2 1-15,-6 1 2 16,-10-3 4-16,-12-1-14 16,-11 1 15-16,-9 0-29 15,-7-1 32-15,-1-3-5 16,0 0 20-16,-1 0-20 15,2 0 5-15,-1-3 0 16,0 1-8-16,-1 2 12 16,7 0-4-16,6 4 0 15,7 8 9-15,10 1-8 16,8-1-1-16,14-3-1 0,16-1-8 16,15-4 12-16,13-1-3 15,10-1 0-15,7 0-30 16,-2-1 9-16,1 3-29 15,-3 6-29-15,-5 5-13 16,-7 5-73-16,-9-4-106 16</inkml:trace>
  <inkml:trace contextRef="#ctx0" brushRef="#br0" timeOffset="93555.4737">17644 3020 627 0,'0'0'105'0,"0"0"-28"16,0 0-33-16,0 0 10 15,0 0 3-15,0 0-7 16,0 0 9-16,-50-40-58 16,23 40-1-16,-1 4 10 15,1 10-8-15,3 5 10 16,4 2-12-16,8-2 0 16,4 3-2-16,3-1 2 15,5-1-7-15,0-3 7 16,3 0 2-16,13-3-2 15,1 0 0-15,3 3 5 16,-1 0-7-16,-3 1 2 16,-3 3 0-16,-7-1-7 15,-6 4 17-15,0-2-16 16,-2-2 6-16,-10-6 0 0,0-2-7 16,5-7 7-16,4-3-20 15,3-2-2-15,0 0-18 16,1-10 31-16,15-4-30 15,4-3 7-15,5-2 22 16,1 7-20-16,-3 4 17 16,-3-1 9-16,-1 4 3 15,-2 5-1-15,-5-3-3 16,-2 3 5-16,2 0-3 16,0 0 3-16,3 0 0 15,1 0-2-15,4 0 10 16,-4-5-4-16,2-4-4 0,-4 2 0 15,-3-3 11-15,-3 3-11 16,-4 0 0-16,-2 2 6 16,-2 0-1-16,0 4 17 15,0 1-13-15,0 0-4 16,-2 0-6-16,-7 8 1 16,-1 5 0-16,1 3-3 15,5 1 9-15,4-1-19 16,0-3 11-16,0-4 2 15,9-3 6-15,5-4-6 0,3-2 0 16,4 0 11 0,-1-5-8-16,0-6 6 15,-2 0-9-15,-6-3 0 16,0 5 5-16,-8 1 0 0,-2 1-5 16,-2 3 12-16,0 3-11 15,0 1 19-15,0 0-20 16,0 0 0-16,0 0-18 15,0 12 17-15,0-1 1 16,0 0 0-16,0-2 1 16,0-1-6-16,6-1 5 15,3-2 0-15,4 0-10 16,-4-1 10-16,0-3 0 16,0 0-1-16,-5-1 1 15,1 0-8-15,-4 0 7 0,-1 0 1 16,3 0 1-16,-3 0-1 15,2 0-7-15,1-1 6 16,-2-2-24-16,-1 3-2 16,0 0-59-16,0 0-32 15,0 0-112-15</inkml:trace>
  <inkml:trace contextRef="#ctx0" brushRef="#br0" timeOffset="94379.2394">17975 3260 372 0,'0'0'228'0,"0"0"-131"15,0 0-60-15,0 0 4 16,0 0-8-16,0 0-32 16,-2 17 21-16,-1 3-9 15,0 4 3-15,0 2 48 0,0 1-48 16,-2-1-4-16,-2 1 18 15,0-4-29-15,-1-5 23 16,2-3-24-16,2-10 6 16,3-1 1-16,1-4-3 15,0 0-4-15,0 0 11 16,0-5-8-16,0-11-2 16,10-4-1-16,0 0-4 15,-1 3-12-15,5 2 11 16,-2 0 5-16,-1 5-9 15,0 0 11-15,-3 6-5 16,-1-1 3-16,2 2 0 16,1-1-2-16,1 1 2 0,2-1 0 15,-1 1-9-15,0-2 22 16,0 0-13-16,0-2 0 16,0-2 0-16,0-2 10 15,1-2-10-15,-2 0 0 16,-2 1-1-16,-1 3 12 15,-5 1-12-15,-1 4 1 16,-2 4 0-16,0 0-10 16,0 0 10-16,0 0-28 15,0 12 4-15,0 3 19 16,0 1 1-16,0-2 4 16,0-4 0-16,0-3-11 15,3-2 11-15,6-5 0 0,3 0-3 16,-2 0 14-16,2-2-20 15,2-7 9-15,-7 3 0 16,-1 1-1-16,-3 3 1 16,-3 2 0-16,0 0-2 15,0 0 10-15,0 0-3 16,0 0-5-16,3 0 5 16,6 0-10-16,0 0 5 15,5 0 0-15,5 0 0 16,-2 0-22-16,3-3-92 15,-2-7-181-15</inkml:trace>
  <inkml:trace contextRef="#ctx0" brushRef="#br0" timeOffset="101836.0909">18190 3214 257 0,'0'0'108'15,"0"0"-102"-15,0 0 15 16,0 0-15-16,0 0 42 16,0 0 41-16,0 74-56 0,0-49 54 15,0 3-73-15,-2-2-8 16,-1-4 41-16,0-5-45 16,3-6 4-16,-2-3-6 15,2-8 7-15,0 0 19 16,0 0-21-16,0 0 45 15,0 0 42-15,2-15-41 16,12-8-28-16,5-4-23 16,2-2 0-16,-2 8-15 15,0 5 15-15,1 2-2 16,-5 8-7-16,-2 4 12 16,-2 2-8-16,-4 0-6 0,2 8 2 15,-2 8-17-15,-5 4 4 16,-2 2 22-16,0 2-4 15,0-2 13-15,-6 0-12 16,-6-3 3-16,2-2 0 16,-4-3 10-16,5-4-10 15,2-5 0-15,2-3-17 16,5-2-21-16,0 0-65 16,6-19-181-16</inkml:trace>
  <inkml:trace contextRef="#ctx0" brushRef="#br0" timeOffset="102755.6912">18462 3405 408 0,'0'0'67'0,"0"0"-67"16,0 0 4-16,0 0 49 15,0 0-3-15,0 0-24 16,4 18 15-16,4-18-5 15,6 0 27-15,5 0-24 16,2-11-32-16,4-5-13 16,-2-3 6-16,-4-1-21 15,-5 1 18-15,-4 4 4 16,-7 5-20-16,-3 7 25 0,0 3-6 16,0 0 6-16,0 0-6 15,-7 4 0-15,-2 9 6 16,2-2 1-16,4-1-11 15,2 0 4-15,1-4 0 16,0-3-3-16,0 1 3 16,1-4 0-16,7 0 50 15,1 0-24-15,4 0 26 16,-1-9-50-16,1-3 4 16,-2 0 26-16,1-3-32 15,-3-2 0-15,3-3 7 16,-3 0 2-16,0-2-12 15,0 0 3-15,-2 5 0 16,-1 4 3-16,-1 6-3 16,-2 2 0-16,0 4-6 0,-2 1 17 15,-1 0-17-15,0 0 6 16,0 0-34-16,0 14 33 16,0 9-31-16,0 3 32 15,0 3-1-15,0-3 12 16,0-2-9-16,0-4-2 15,-1-3 0-15,-3-3 19 16,0-5-19-16,1-3 0 16,2-4 10-16,1-2 1 15,0 0 2-15,0 0-11 16,0 0 2-16,0-8 40 16,0-6-44-16,0-3 0 0,0 2-1 15,1 1 15-15,10 2-19 16,-2 2 5-16,1 3 0 15,-1 3-24-15,1 2 24 16,-2 2-4-16,-2 0-1 16,3 0-7-16,-3 5 6 15,0 8-1-15,-3 2 7 16,-3 4-8-16,0-2 8 16,0 3 0-16,0-4 11 15,-5-2-6-15,-1-5-5 16,-1-3 0-16,6-3 5 15,1-3-5-15,0 0 0 16,0 0 0-16,0 0 3 16,4-3 0-16,9-11-6 15,5 0 3-15,-1 2 0 0,-1-1-24 16,-4 7 4-16,-3 2 16 16,0 2-1-16,-3 2-4 15,0 0 6-15,0 0-54 16,4 0-34-16,1 0 39 15,1 0-211-15</inkml:trace>
  <inkml:trace contextRef="#ctx0" brushRef="#br0" timeOffset="104414.1456">21059 2614 511 0,'0'0'91'16,"0"0"-83"-16,0 0 21 15,0 0 14-15,0 0 27 16,0 0-29-16,17-12-33 15,8 7 53-15,3-4-46 16,4 5 6-16,-2-2-18 0,-7-1 4 16,-5 4 0-16,-6-4-7 15,-7 1 7-15,-4-2-7 16,-1 0 0-16,0-4-25 16,-6-1-13-16,-9 2-20 15,2 1 50-15,2 6-4 16,3 1 12-16,5 1-3 15,3 2 3-15,0-3-18 16,0 3 15-16,6 0-43 16,11 0 46-16,6 11 0 15,2 2 0-15,-1 0 21 16,-2 4-21-16,-5 0 0 0,-7 4 18 16,-5 1-16-16,-5 0 54 15,0 1-27-15,-11-3-16 16,-7 0 25-16,0-6-35 15,0-1-1-15,6-6-2 16,7-2-23-16,5-5-86 16,5-3-197-16</inkml:trace>
  <inkml:trace contextRef="#ctx0" brushRef="#br0" timeOffset="105044.0971">21616 2660 423 0,'0'0'207'0,"0"0"-159"16,0 0-19-16,0 0 16 15,0 0 64-15,0 0-34 16,58-26-15-16,-30 6-60 16,-1-6 7-16,0 2 3 15,-6-1-10-15,-5 1 0 16,-5 10-5-16,-8 5 24 16,-3 5-12-16,0 4-7 0,0 0-18 15,-12 1 8-15,-1 11-5 16,2 4 8-16,5-1 6 15,4 0-4-15,2-3-11 16,0 0 16-16,5-4 0 16,11-5-9-16,4-3 18 15,5 0-9-15,6-4 0 16,2-13 17-16,-2-5-5 16,-1-5-12-16,-4-1 0 15,-4-1-2-15,-7 4 4 16,-3 1-2-16,-6 7 16 15,-3 5-6-15,-3 5 18 16,0 6-26-16,0 1-1 16,0 0-1-16,0 4-15 0,-5 19 15 15,-11 11-6-15,-2 11 21 16,-1 3-26-16,2 0 11 16,1 1 0-16,0-9 3 15,3-6 0-15,6-7-5 16,4-10 2-16,3-9 0 15,0-5-20-15,0-3 6 16,20 0-29-16,6-23 16 16,3-9-135-16,-9-11-166 15</inkml:trace>
  <inkml:trace contextRef="#ctx0" brushRef="#br0" timeOffset="105173.7436">21853 2363 556 0,'0'0'66'16,"0"0"2"-16,0 0 21 15,0 0-65-15,0 0-21 16,0 0-3-16,-49-15-64 16,82 15 3-16,13 0-27 15</inkml:trace>
  <inkml:trace contextRef="#ctx0" brushRef="#br0" timeOffset="105674.4948">22500 2447 687 0,'0'0'177'0,"0"0"-109"15,0 0-9-15,0 0 20 16,0 0-43-16,0 0 14 16,0 0-50-16,0 4 21 15,0 14-33-15,0 8 22 16,0 4-10-16,2-4 29 16,2-6-29-16,3-3 0 0,-1-6 0 15,2-5 9-15,0-4-9 16,-1-2 0-16,2 0 0 15,3 0 22-15,3-12-22 16,0-5 6-16,-2 3-6 16,-7 4 0-16,-5 8-9 15,1 1 9-15,-2 1-12 16,1 0 6-16,1 10-19 16,3 5 25-16,-1-3 0 15,5 1 10-15,0-4-13 16,4-2 3-16,7-7 0 15,3 0 9-15,4 0-2 16,1-8-14-16,-1-8-3 16,-2-1-109-16,-6-3-4 0,-7 6-220 15</inkml:trace>
  <inkml:trace contextRef="#ctx0" brushRef="#br0" timeOffset="105952.3728">22842 2614 327 0,'0'0'161'15,"0"0"-15"-15,0 0-66 16,0 0 3-16,0 0-52 16,91 3 21-16,-75-13-52 15,-5 4 0-15,-3 0 32 16,-5 3-26-16,-3 1 38 0,0 2-2 16,0 0-11-16,0 0 19 15,0 0-50-15,0 0 0 16,-4 3 9-16,-2 7-6 15,5 4-6-15,1 0-6 16,0 3 9-16,11-2-4 16,12-1 7-16,5-6-3 15,6-6 3-15,5-2-3 16,-1 0-67-16,-6-10-182 16</inkml:trace>
  <inkml:trace contextRef="#ctx0" brushRef="#br0" timeOffset="107161.5">23762 2376 756 0,'0'0'110'0,"0"0"-97"16,0 0 92-16,0 0-49 16,0 0 8-16,0 0-22 15,-42-18-32-15,4 23-12 16,-6 12 2-16,6 0 0 15,6 6 41-15,14 0-41 16,8 3-9-16,10 1-11 16,0-3 24-16,16-2-4 15,20-8 0-15,15-5 4 16,7-7 5-16,4-2-9 0,-8 0-7 16,-17 0 2-1,-13 0-19-15,-16 0 16 0,-8 0-5 16,0 0 13-16,-6 0-22 15,-17 0 32-15,0 4-10 16,-1 6 13-16,7 1-11 16,6 2-4-16,5-1-3 15,6 5 5-15,0 0-25 16,3-1 25-16,16-1 0 16,5-1 1-16,4-4 6 15,-1-6 1-15,-5-4-8 16,-5 0 0-16,-5 0-8 15,-8-13 8-15,-4-4 0 0,0-5-11 16,0 1 11 0,-13 3-4-16,-2 4-28 0,1 6 28 15,5 4-17-15,-1 4 21 16,6 0-18-16,0 6-22 16,1 5-4-16,3 3 19 15,0 2 15-15,0-5 10 16,5 1-21-16,8-1 21 15,1-5 0-15,2-1-7 16,1-3 18-16,2-2-20 16,2 0 9-16,3-7 0 15,1-6 5-15,0 1-5 16,2 1 0-16,-3 5 0 16,-6 3 7-16,-2 3 11 0,-2 0-18 15,-5 8 1-15,1 9 9 16,-4 3-9-16,-3 6-1 15,-3-2 17-15,0 1-11 16,0-6-1-16,-6-2-5 16,-1-5-21-16,1-2 9 15,5-10-34-15,1 0-14 16,4-3 51-16,15-11 9 16,8-3-3-16,1 4 3 15,1 4 0-15,-1 2 89 16,-3 0-68-16,-2 2 13 15,4-3-13-15,-2 5-8 16,3 0-26-16,1 2-41 16,-6-3-314-16</inkml:trace>
  <inkml:trace contextRef="#ctx0" brushRef="#br0" timeOffset="108591.8353">25026 2332 567 0,'0'0'115'0,"0"0"-20"15,0 0-35-15,0 0 36 16,0 0 41-16,0 0-77 16,28-76-22-16,-28 74 27 15,0 2-47-15,0 0 0 16,0 0-18-16,-11 0-2 16,-8 10-14-16,-2 4 21 0,-3 4-5 15,0 3 0-15,4 6 15 16,1 1-24-16,5 4 9 15,6 1 0-15,7-6-22 16,1 2 22-16,3-7 0 16,20-5-4-16,9-5 8 15,5-11-10-15,5-1 6 16,-7 0 0-16,-5-8-25 16,-8-2 23-16,-11 5-15 15,-8 0 10-15,-3 2 14 16,0 3-14-16,0 0 7 15,0 0-9-15,-3 0-2 16,-8 0 11-16,1 4 0 16,4 4-7-16,3 0-7 15,3 2 12-15,0 1-11 0,0 1 13 16,3-3-12-16,10-1 16 16,4-4-4-16,-2-4 0 15,0 0 10-15,-1 0-19 16,-4 0 9-16,-4-12 0 15,-3-2-9-15,-3-1 5 16,0 0-8-16,-6 0-5 16,-9 4-26-16,2 3 41 15,1 3 2-15,3 5-3 16,3 0-20-16,3 0 23 0,3 8-13 16,0 3 5-16,0-1-8 15,0-2 10-15,3-1 6 16,9-2 0-16,6-2 7 15,1-1-7-15,-3-2 0 16,4 0-4-16,-2-3 9 16,1-10 5-16,0-3-10 15,-2 2 0-15,-2-3 3 16,-5 6 6-16,-2 2-9 16,-4 6 12-16,3 3 7 15,-2 0-26-15,3 0 7 16,1 14 0-16,1 6-13 15,-3 3 13-15,-1 1 0 16,-3-1-4-16,-3-4 11 16,0-4-2-16,0-2-5 0,0-6 0 15,0-5-11-15,0-2-6 16,0 0-31-16,11-9 44 16,10-10-38-16,4-3 30 15,-1 6-5-15,-8 6 17 16,-1 7-16-16,-7 0 25 15,-2 3-9-15,1 0 0 16,-1 0 15-16,3 10-6 16,2 0-9-16,3 2 0 15,1-5 32-15,5-3-28 16,2-4 1-16,-2 0 11 16,0 0-9-16,1-14 20 0,-3-3-27 15,1-2 1-15,-5 0-11 16,-4 2 13-16,-4 5-3 15,-6 6 9-15,0 3 20 16,2 3 33-16,-2 0-62 16,1 0 7-16,1 6-19 15,1 14-4-15,3 2 16 16,6 0-4-16,7 1-2 16,7-9-36-16,8-8-177 15</inkml:trace>
  <inkml:trace contextRef="#ctx0" brushRef="#br0" timeOffset="109184.1417">26280 2330 845 0,'0'0'125'16,"0"0"-109"-16,0 0-31 0,0 0 17 16,0 0-2-16,1 86 56 15,-2-44-43-15,-11 1 20 16,0-5 28-16,1-8-60 15,1-7 44-15,3-10-45 16,2-4 0-16,5-9 3 16,0 0 10-16,0 0-13 15,0-9 11-15,6-18-1 16,13-9-15-16,4-5 5 16,2 4-21-16,2 10 19 15,-3 11-17-15,-2 4 7 16,-7 9 10-16,-2 3 4 15,-3 0-17-15,-4 8 15 16,-2 9-2-16,-1 4-13 16,-3 5 15-16,0-3 0 0,-1 3-1 15,-15-4 9 1,-4-2-9-16,-4-2 1 0,1-6 0 16,1-2 3-16,6-5-2 15,5-5-2-15,8 0-5 16,3 0-41-16,0-15-42 15,5-5-44-15,12-3 58 16,6 6 61-16,-1 3-94 16,-1 3-134-16,-7 7 47 15,-7 4 45-15,-1 0 109 16</inkml:trace>
  <inkml:trace contextRef="#ctx0" brushRef="#br0" timeOffset="110151.3445">26392 2285 697 0,'0'0'173'16,"0"0"-49"-16,0 0-74 16,0 0 3-16,0 0 19 15,0 0-58-15,-2-11-14 16,-5 27-5-16,-4 11 5 15,0 11 2-15,1 3 4 16,7 0-6-16,3-6 0 16,0-6 8-16,3-5-13 15,14-12 6-15,4-4-1 16,7-8 20-16,3 0-15 0,4-8-3 16,0-15-2-1,-2-3 18-15,-5-3-22 0,-8 3 4 16,-7 7 0-16,-8 8-6 15,-5 5 6-15,0 6-15 16,0 0-13-16,-13 9 2 16,1 8 15-16,-1 2 4 15,6 1 1-15,4-1-3 16,3-2 9-16,0-2-1 16,10-5-5-16,7-3 12 15,5-3-14-15,2-4 8 16,0 0-28-16,2-6 23 15,-4-10-29-15,-3-4 22 16,-4-3-4-16,-2-3 16 16,-4 2 6-16,-2 2-6 0,-4 7 0 15,-2 6 15-15,-1 8 10 16,0 1-16-16,0 0-9 16,0 24-22-16,-6 15 7 15,-3 12 15-15,-3 5 0 16,3-3-4-16,5-7 6 15,-4-7-2-15,4-7 0 16,-1-12 8-16,4-9-16 16,1-8 8-16,0-3 0 15,0-6 41-15,0-18-20 16,1-12-14-16,11-4-7 16,-3-3 7-16,3-6-16 0,0 4 9 15,-1 3 0 1,2 4-2-16,-3 7 16 0,5 6-27 15,5 7 13-15,2 1-31 16,3 4 27-16,4 5-46 16,-1 5 38-16,-2 3-3 15,-4 0 15-15,-4 13-4 16,-11 10-3-16,-7 6 7 16,-3 7-10-16,-24 5 20 15,-7-3 2-15,-3-4 55 16,0-5-62-16,7-9 26 15,1-1-31-15,10-7-29 16,6-11-76-16,11-1-308 16</inkml:trace>
  <inkml:trace contextRef="#ctx0" brushRef="#br0" timeOffset="110765.6699">27300 2396 828 0,'0'0'129'0,"0"0"-53"16,0 0-41-16,0 0-27 15,0 0 43-15,0 0-51 0,10 17-7 16,-4 13 5 0,0 8 4-16,1 3 43 0,-3-7-45 15,3-5 4-15,-2-8 13 16,-1-7-17-16,2-7 0 16,-1-4 7-16,5-3 5 15,5 0 3-15,9-16-15 16,3-10 0-16,-1 0-5 15,-6 3-32-15,-7 9 22 16,-8 7 0-16,-4 7 21 16,-1 0-12-16,0 5-58 15,0 14 46-15,-3 1-5 16,2 0 23-16,1-3 0 16,0-4-8-16,0-4 24 0,7-4-23 15,11-4 7-15,5-1 0 16,7-1-11-16,1-8-41 15,-1-2-211-15,-6 6-360 16</inkml:trace>
  <inkml:trace contextRef="#ctx0" brushRef="#br0" timeOffset="111427.5562">27691 2660 608 0,'0'0'119'15,"0"0"-55"-15,0 0 43 16,0 0 15-16,83-23-108 15,-51 9-11-15,-4-2 5 0,-6 2 4 16,-5 5-22-16,-7 1 10 16,-7 5 0-1,-3 3-27-15,0 0 10 0,-1 0-59 16,-11 6 74-16,1 5 2 16,4 2-8-16,4 1 7 15,3-2 0-15,0-3-11 16,3 1 12-16,12-1 0 15,9-3 28-15,4-2-20 16,2-4 10-16,3 0-18 16,1-9 2-16,-1-8-23 15,-5-1 7-15,-7-2-12 16,-6-1 26-16,-5-2 0 0,-5 3 2 16,-4-4-2-1,-1 10 0-15,0 2 29 0,0 7-28 16,-4 5-1-16,-3 0 0 15,-1 14-10-15,0 11 6 16,4 3-12-16,2 0 7 16,2 0-8-16,0-5-13 15,17-5-14-15,2-8 29 16,3-8-12-16,1-2 27 16,3-2-1-16,-1-13 2 15,-1-5-20-15,-2-2 19 16,-3-3 0-16,-2-4 23 15,-4-1-20-15,0 5 48 16,-3 2-4-16,-4 7-10 16,0 6 40-16,-5 5-72 0,1 4 11 15,-1 1 2-15,-1 0-13 16,2 0-10-16,0 10-4 16,4 16 9-16,-4 9 3 15,-2-1-3-15,0 0 0 16,-10-4 21-16,-4-5-19 15,2-3 8-15,3-8-10 16,3-7 0-16,6-6-19 16,0-1-13-16,0-12-43 15,0-17-158-15</inkml:trace>
  <inkml:trace contextRef="#ctx0" brushRef="#br0" timeOffset="111563.9024">28116 2441 569 0,'0'0'186'0,"0"0"-148"16,0 0 28-16,0 0-66 16,0 0 0-16,0 0-15 15,118-3-87-15,-74-1-451 16</inkml:trace>
  <inkml:trace contextRef="#ctx0" brushRef="#br0" timeOffset="112049.2073">28942 2614 797 0,'0'0'138'16,"0"0"-119"-16,0 0 10 16,0 0 26-16,-95 0-11 15,74 9 12-15,2 5-56 16,6 0 11-16,5 2-6 16,6 1-5-16,2-4 0 15,0 0 10-15,18-5-10 0,9-8 0 16,4 0-15-16,3-6 10 15,-1-12-6-15,-6-1-18 16,-10-1 0-16,-6 2 26 16,-8 4 3-16,-3 5 29 15,0 2-9-15,0 6-8 16,0 1 35-16,-4 0-47 16,-6 0 0-16,-1 13 1 15,2 3 8-15,3 3-10 16,6 0 1-16,2-1 0 15,25-4 14-15,10-5-14 0,8-4-4 16,4-5-55 0,-1 0-60-16,-2 0-52 0,-12-6-118 15</inkml:trace>
  <inkml:trace contextRef="#ctx0" brushRef="#br0" timeOffset="113977.1706">21581 3305 566 0,'0'0'100'15,"0"0"-48"-15,0 0 65 16,0 0-32-16,0 0-16 16,0 0 46-16,11-71-93 0,-25 71-6 15,-5 1-16-15,-5 16 5 16,-2 6-4-16,3 8-1 16,7-2-3-16,8 0-24 15,6-1 27-15,2-4 0 16,0-3 0-16,14-4 11 15,5-5-13-15,5-5 2 16,3-7-2-16,1 0-20 16,0 0 6-16,-3-5-5 15,-6-7 14-15,-8 2 3 16,-6 0-8-16,-5 1 12 16,0 1 0-16,0 1 5 0,0 3-5 15,0 1 0-15,0-3-2 16,0 1-25-16,9-5 17 15,16 1-79-15,11-2 43 16,9-1 34-16,3 3-113 16,-3 0-31-16,-8 8 2 15,-14 1 118-15,-10 0 35 16,-13 0 1-16,0 10 0 16,-12 4 37-16,-9 1 23 15,-1 4 19-15,5-1-28 16,7-2-36-16,8 1 13 15,2 0-22-15,0-5-3 0,16 1 21 16,9-6-21 0,8-5-3-16,0-2 13 0,2 0 2 15,-4-1-14-15,-4-10-1 16,-4 1 0-16,-6-2-2 16,-3-2 2-16,-1 0 0 15,-2-1-4-15,-4 0 12 16,-1 5-12-16,-3-1 4 15,-2 1 0-15,1 2-1 16,-2 3 1-16,1 0 0 16,3 1 0-16,-4 3 12 15,3-2-12-15,-2 2 0 16,-1-1 0-16,0 2-22 0,0 0 25 16,0 0-3-1,0 0 0-15,2 0 4 0,-2 0-7 16,0 0 3-16,0 0 0 15,0 0-6-15,0 0 6 16,0 0 0-16,0 0-7 16,0 0 16-16,0 0 6 15,0 0-8-15,0 0-2 16,0-3 51-16,-2 3-51 16,-1-3 0-16,0 2 32 15,0 1-31-15,1-1 25 16,2 1-31-16,0 0 3 15,0 0-14-15,0 0 11 16,0 0-10-16,0 0 9 0,5 0 1 16,9 0-4-16,5 0 4 15,11 0 0-15,4 0-11 16,5 0 13-16,2 0-2 16,-5 0 0-1,-3 0 10-15,-5 0-20 0,-7 0 10 16,-9 0 0-16,-7 0-16 15,-5 0 16-15,0 8-2 16,0 1-3-16,-3 5 10 16,-6 2 4-16,3-4-9 15,0 1 0-15,5-1-1 16,1-2 1-16,0 0 0 16,1-1 0-16,14-1 9 0,7 0 6 15,6-3-15-15,4 1 0 16,-3-6 17-16,1 0-17 15,-5 0 0-15,-3 0-4 16,-5 0 13-16,-4 0 1 16,-4-6-10-16,-2-2 0 15,-3 0 6-15,-2-1-6 16,-2-3 0-16,0-1 0 16,0 5 16-16,0 2-18 15,0 3 2-15,-3 3 0 16,3 0-4-16,0 0 4 15,-2 0-6-15,-1 10-5 0,1 5 11 16,-1 5 1 0,3-1-1-16,0-2 0 15,0-2-12-15,0-4 12 0,3-4-2 16,8-4 1-16,8-3 1 16,9 0-16-16,3-8-46 15,3-9-272-15</inkml:trace>
  <inkml:trace contextRef="#ctx0" brushRef="#br0" timeOffset="114553.1442">22879 3476 609 0,'0'0'112'0,"0"0"-77"15,0 0-13-15,0 0 39 16,0 0 5-16,0 0-36 15,79-85 37-15,-61 58-41 16,-1 1-1-16,-1-2 9 16,-4-2-28-16,1 2 1 15,-4 5 12-15,-6 6-19 16,0 7 64-16,-3 6-56 16,0 4-3-16,0 0-10 0,0 0-2 15,-1 16-29-15,-8 11 34 16,-2 6 4-16,-1 2 7 15,8-3-9-15,4-1-26 16,0-7 16-16,0-6-70 16,1-7-18-16,10-9-33 15,2-2-127-15</inkml:trace>
  <inkml:trace contextRef="#ctx0" brushRef="#br0" timeOffset="114682.4871">22946 3285 707 0,'0'0'0'16,"0"0"-27"-16,0 0-15 0,0 0 12 15,0 0 3-15</inkml:trace>
  <inkml:trace contextRef="#ctx0" brushRef="#br0" timeOffset="115655.4297">23137 3462 658 0,'0'0'114'0,"0"0"-107"16,0 0 17-16,0 0-13 15,0 0 122-15,0 0-105 16,54-3-25-16,-23-5 11 16,-3-1-1-16,-5-2-13 15,-7 2 0-15,-3 0 4 0,-5-1-28 16,-7 1 24-1,-1 2 0-15,0 0-10 0,0 5-4 16,-9 2 13-16,-4 0 1 16,0 0 0-16,1 13-19 15,4 4 19-15,4 0-8 16,4 4-5-16,0-1-7 16,7-2-2-16,11-4 5 15,6-6-16-15,0-7 32 16,6-1-47-16,-2-4-4 15,-2-12 19-15,-4-5 5 16,-4-3 28-16,-2-2-9 16,-2 1 22-16,-3-2 3 0,0 4-3 15,-2 1-6-15,1 5 21 16,-1 6-23-16,2 5-5 16,1 3 0-16,-2 3 11 15,3 0-7-15,-2 2-4 16,0 11 0-16,0 4 14 15,-2 4-10-15,0 1 61 16,0-2-49-16,-1-3-9 16,-1-2 21-16,4-2-28 15,2-4 0-15,5-4 10 16,7-5-6-16,2 0-3 16,5 0-1-16,-4-11 13 0,-6 0-32 15,-5 0 19-15,-7 2 0 16,-7-1 1-16,-3 4 2 15,0 2-3-15,0 2 29 16,0 2-20-16,0 0 11 16,-2 0-20-16,1 0 0 15,1 0-9-15,0 2-4 16,0 8 9-16,6 0 1 16,9-1 3-16,4 1 8 15,7-4-8-15,0-3 0 16,1-3-10-16,-2 0 10 15,-6 0-35-15,-9 0 4 16,-1 0 21-16,-9 0-20 0,0 1 21 16,0 7-9-16,-15 7 18 15,-2 2 9-15,1 0 33 16,7 1-42-16,5-2 4 16,4 0-15-16,0-3 11 15,7-5 0-15,14-4-3 16,3-4 19-16,3 0-14 15,-2-7-2-15,-4-4-7 16,-7-3-7-16,-6 0-7 16,-5 0 21-16,-3-1-6 15,0 1 5-15,-14 2 0 16,-3 4 1-16,-2 1 0 16,5 5 4-16,2 1-1 15,8 1-3-15,1 0 0 0,3 0 7 16,-2 0-14-1,2 9 7-15,0 0 0 0,2 1-23 16,13-6-11-16,6-4-146 16</inkml:trace>
  <inkml:trace contextRef="#ctx0" brushRef="#br0" timeOffset="116195.5053">24226 3520 688 0,'0'0'66'0,"0"0"-58"16,0 0 67-16,0 0 25 16,0 0 27-16,0 0-126 15,36-37 18-15,-11 13-15 16,2 4-4-16,4-5 0 16,1 5-4-16,-4 3 14 15,-6 4-20-15,-7 10 4 16,-6 3 6-16,1 0-24 15,0 3 15-15,-3 13 1 16,2 5 1-16,-5 3 14 16,4-2-5-16,1-2-2 15,6-3-17-15,4-5 1 0,5-8-156 16,6-4-65-16</inkml:trace>
  <inkml:trace contextRef="#ctx0" brushRef="#br0" timeOffset="117443.3668">25098 3449 577 0,'0'0'74'0,"0"0"-39"16,0 0 25-16,0 0 7 15,0 0 1-15,88-29-59 16,-56 10-3-16,-3-1 40 15,0-1-43-15,-6 2 18 16,-3-3-21-16,-8 5 18 16,-5 3-20-16,-4 6 2 15,-3 3 0-15,0 5 30 16,-3 0-25-16,-14 5-10 16,-5 11-4-16,-3 7 9 0,0 3-12 15,0 6 12-15,2 0 0 16,7 1 4-16,1 0-1 15,8 1-6-15,5-3 3 16,2-4 0-16,0-2-9 16,9-12 9-16,12-6 0 15,6-7 4-15,2 0 0 16,3-16-8-16,-2-7-33 16,-9-5-82-16,-8 0 50 15,-13 6-16-15,0 3 64 16,-9 7 21-16,-10 2 11 15,-1 5 9-15,7 2-3 0,4-1 3 16,6 4 34 0,3 0-54-16,0-3-1 0,21-2 1 15,12-2 23-15,10-1-6 16,6-2-17-16,0-1 0 16,-2 1-18-16,-7 0 7 15,-9 3-19-15,-11 3 24 16,-10 4-1-16,-10 0 7 15,0 0 21-15,-5 0-2 16,-12 0 24-16,-4 0-28 16,1 5-10-16,1 7 51 15,5-2-34-15,3 1-1 16,5 0-21-16,6-2 7 0,0 0-21 16,0-1 16-16,3 0-2 15,13-2 13-15,1-3-9 16,-1 0 0-16,0-3-4 15,-1 0-13-15,-3 0-5 16,-3-11-15-16,-2 5 1 16,-4-2 23-16,-3 4 9 15,0 2 0-15,0 1 0 16,-10 1 0-16,3 0 0 16,-1 0 0-16,4 0-2 15,4 4-5-15,0 4-24 16,0-1 22-16,9 0 9 15,5-1 0-15,2-2-1 16,4-3 1-16,0-1-1 16,7 0-6-16,1 0-38 0,2-13-16 15,-2 1-54-15,-3 0-65 16,-4-2 9-16,-7 7 63 16,-8 3 108-16,-5 4 101 15,-1 0 24-15,0 0-86 16,3 0 9-16,2 7-10 15,1 3 97-15,3-1-77 16,4 2-2-16,2-2-29 16,6-4-13-16,1 1-7 15,5-6-7-15,5 0-84 16,0 0-207-16</inkml:trace>
  <inkml:trace contextRef="#ctx0" brushRef="#br0" timeOffset="118994.861">26429 3564 524 0,'0'0'284'0,"0"0"-212"16,0 0-72-16,0 0 10 0,81-73 61 15,-40 41-65-15,1 3 9 16,-5-2-15-16,-7 2 16 15,-9 0-7-15,-7 7-9 16,-10 2 1-16,-4 7 6 16,0 7-2-16,0 3-5 15,0 3 0-15,-9 3-29 16,-2 11 16-16,-2 8-23 16,4 0 32-16,5 1-13 15,4-3 17-15,0-3 0 16,1-3-11-16,10-4 23 15,7-5-6-15,2-5-6 16,7 0 3-16,3-8 5 16,3-12-8-16,0-4 0 0,-7 1-1 15,-6-1 11-15,-5 3-11 16,-9 3 1-16,-3 4 0 16,-2 7 3-16,-1 5 6 15,0 2-9-15,0 0 0 16,0 0-11-16,0 9 8 15,0 13-2-15,-3 5 5 16,0 4 2-16,-3 2 5 16,2-4-7-16,-5-1 26 15,0-5-22-15,1-4 12 16,0-8-16-16,6-6 0 16,2-5 8-16,0 0-8 15,0 0 0-15,3-11-2 0,12-8-16 16,4-1 16-16,-1 6 2 15,2 6-31-15,-2 7 24 16,-1 1-17-16,3 0 13 16,-5 7 9-16,-1 6 2 15,-1 1 2-15,-3-2-2 16,2 1 0-16,-2-4 12 16,4-2-11-16,-1-6-1 15,5-1 18-15,0 0-7 16,3-8 5-16,-3-7-16 15,-3 0 0-15,-5 1-7 16,-1 2 7-16,-8 6 0 0,1 1-10 16,-2 4 23-16,0 1-25 15,0 0 12-15,0 0-17 16,-3 0-4-16,-3 6 20 16,2 3 1-16,1 0-8 15,0 4 8-15,1-4-12 16,2 3 12-16,0 0 0 15,0 0-1-15,3-1 1 16,9-3 0-16,5-2-2 16,2-4-5-16,-1-2-5 15,3 0 12-15,-5 0-30 16,1-5 10-16,-7-3-16 16,-1 2 5-16,-8-1 28 0,-1 0-16 15,0 1 10-15,-1 2-118 16,-6-3-72-16</inkml:trace>
  <inkml:trace contextRef="#ctx0" brushRef="#br0" timeOffset="120417.2161">26984 3239 201 0,'0'0'321'0,"0"0"-223"16,0 0 30-16,0 0-74 15,0 0 21-15,0 0-5 16,4-44-63-16,-23 41 44 16,-1 2-42-16,-5 1-5 15,0 0 12-15,-2 8-16 16,2 10 0-16,1 4-1 15,3 5 21-15,3 1-34 16,7 3 14-16,7-1 0 16,4-1-9-16,0-1 9 15,15-6 0-15,10-3-5 16,5-9 17-16,2-6 3 16,2-4-15-16,-1-1 6 0,-2-15 9 15,-1-4-12-15,-9-2-3 16,-7-2 5-16,-8 0 13 15,-6 2-30-15,0 3 12 16,0 5-9-16,-4 5 2 16,-5 5-7-16,5 3 3 15,-2 1 8-15,0 0-47 16,-5 8 42-16,1 7-10 16,1 5 18-16,0 1-7 15,3 2 7-15,6-1 0 16,0-2-14-16,6-1 31 15,10-4-8-15,8-3-9 0,6-7 0 16,3-3 6 0,4-2-2-16,-2-2-4 0,-4-10 0 15,-6-5 9-15,-6 2-16 16,-8 0 7-16,-5 1 0 16,-4-3 8-16,-2 3-2 15,0-3-6-15,0 1 9 16,0 1 6-16,0 0-12 15,11-1-3-15,7 0-1 16,5 4-17-16,3 6-8 16,0 1 13-16,-3 4 8 15,-3 1-8-15,-5 0 1 16,-6 4-24-16,-6 10 5 16,-3 0 22-16,0 3 2 15,-5 2 7-15,-5 3 6 0,0-5 5 16,2 0 7-16,5-1-18 15,3-4 5-15,0 1 2 16,0-1 0-16,6 0-7 16,10 0 0-16,4-5 8 15,4 1 13-15,3-5-21 16,1-3 0-16,3 0-4 16,1 0 17-16,-1-3-13 15,-1-5 0-15,-7-1 11 16,-3 1-21-16,-5 2 10 0,-3 0 0 15,-2 1 5 1,-2-1 3-16,-2 3-8 0,-5 3 0 16,-1-1 10-16,0 1 11 15,0 0-21-15,0 0 0 16,-1 0-10-16,-13 0 2 16,-5 2 8-16,-3 9-2 15,2 1 4-15,1 1-11 16,5 3 9-16,4-4 0 15,4 1-16-15,6-2 0 16,0-3-50-16,0-1 5 16,11-4-70-16,5-3-116 15</inkml:trace>
  <inkml:trace contextRef="#ctx0" brushRef="#br0" timeOffset="121378.0327">27706 3446 430 0,'0'0'97'16,"0"0"-18"-16,0 0-3 15,0 0-14-15,0 0 39 16,16-76-45-16,-14 58-12 16,-1-1-12-16,1-4-29 15,2 1 47-15,-1-3-40 16,0-1 3-16,0 5 19 15,-2 0-23-15,1 5-5 0,-2 6 20 16,0 3-13 0,0 5 17-16,0 2-28 0,0 0-11 15,0 2 9-15,-11 16-34 16,-5 9 36-16,-6 10 0 16,1 4 8-16,0 2-9 15,2 1 1-15,4-3-5 16,5-5-9-16,7-4 8 15,3-4-9-15,0-7 14 16,8-5-24-16,7-5 17 16,6-6 3-16,1-5 5 15,2-2 1-15,0-13-1 16,0-8 1-16,-3-3-9 16,-6-2 24-16,0-4-20 0,-6-3 4 15,-5-2-4-15,-4 1-3 16,0 2 7-16,0 3 0 15,0 6-3-15,0 8 17 16,0 3-23-16,0 7 9 16,0 3 0-16,0 3-3 15,0 1 3-15,0 0-2 16,0 7-14-16,-1 15 16 16,-1 8-9-16,1 5 9 15,1 1 0-15,0-1 3 16,1-7-3-16,11-6 0 0,1-5-2 15,1-5 13 1,2-4-6-16,-1-6-5 0,5-2 0 16,3 0 24-16,0-10-22 15,2-4 14-15,-1-3-16 16,-6 0 3-16,-3 1 6 16,-6 3-9-16,-2 1 0 15,-4 6 2-15,0 0 6 16,-1 3-8-16,-2 3 0 15,0 0 7-15,0 0-32 16,0 0-14-16,0 0-14 16,0 6 48-16,0 5-5 15,-2 1 8-15,2-2-3 16,0 0 5-16,0 4-11 16,0-2 11-16,0 1 0 0,2-2-3 15,5-3 9-15,1-1-6 16,2-5 0-16,1 0 9 15,2-2-24-15,2 0 15 16,-1 0 0-16,2 0-10 16,1-4 10-16,-1 0-2 15,-2 1-26-15,0 3-1 16,-2 0 15-16,-2 0-7 16,-1 0-7-16,-1-3 15 15,0 3-7-15,-1-3-18 16,-1 0-34-16,0 0-87 15,-2-4-244-15</inkml:trace>
  <inkml:trace contextRef="#ctx0" brushRef="#br0" timeOffset="122421.0233">28153 3481 688 0,'0'0'106'16,"0"0"-66"-16,0 0-29 15,0 0 24-15,0 0 15 16,0 0-7-16,49-44-43 0,-28 32 0 15,0 0-1-15,5-2 13 16,-4-1-22-16,0-5 10 16,-4 3-8-16,-3 0-16 15,-3 3 14-15,-7 3 10 16,-2 7 15-16,-1 0-12 16,-2 4 19-16,0 0-22 15,2 0 0-15,1 0-32 16,0 9 25-16,1 9 7 15,1 3 0-15,1 1 10 16,1-2-5-16,1-4-5 16,-1-3 0-16,1-2-2 15,0-2 2-15,0-6 0 16,1-3-3-16,2 0 13 16,5 0-20-16,3-8-32 0,4-6-34 15,1-3 45-15,-2 1-54 16,-3 4 58-16,-5 4 14 15,-5 2 26-15,-2 3-8 16,-6 3-5-16,4 0 2 16,1 0 19-16,2 0-1 15,5 0 15-15,-1 0-8 16,2 0-23-16,0 0 17 16,-3 0-21-16,-3 0 0 15,-5 0-20-15,-3 0 4 16,0 0-7-16,0 0 18 15,0 0-14-15,0 3 16 16,-8 6-6-16,-3 4 9 16,2-1 43-16,-1 2-39 0,5 2-4 15,5-1 15-15,0-2-4 16,0-4-11-16,18-5 0 16,6-4 0-16,6 0 13 15,0-4-13-15,-1-10-7 16,-6-4 2-16,-4 0 2 15,-5 1 3-15,-4 2 11 16,-5 2 3-16,-4 6 95 16,1 0-45-16,-2 7 21 15,0 0-36-15,0 0-49 16,0 0 0-16,0 17-10 0,-11 10 10 16,-2 4 2-1,2 3-2-15,5 0 0 0,5-4-2 16,1-7-24-16,1-6-13 15,17-12-15-15,11-5 32 16,5 0-4-16,8-20-74 16,-2-2-104-16,-3-2-334 15</inkml:trace>
  <inkml:trace contextRef="#ctx0" brushRef="#br0" timeOffset="124003.7695">24770 4246 372 0,'0'0'374'15,"0"0"-360"-15,0 0 55 16,0 0-9-16,0 0 24 0,0 0-13 16,103-54-59-16,-73 33 26 15,0-4-35-15,-2-1-2 16,-2-6 36-16,-3 1-37 15,-2-5 0-15,-4 3 1 16,-8 0 13-16,-2 8-16 16,-6 7 2-16,-1 8 0 15,0 7-26-15,0 3 18 16,-1 1-40-16,-14 17 1 16,0 9 47-16,1 4-3 15,3 2 3-15,6 0 0 16,4-1-4-16,1-4 4 15,0-6 0-15,13-5-10 0,7-7 10 16,1-5-5-16,3-5 3 16,-1 0 2-16,3-10-17 15,-3-7 17-15,-4-5-19 16,-3 2 17-16,-7 0 2 16,-3 3-11-16,-3 5 11 15,-1 6 0-15,-2 5 36 16,0 1-36-16,0 0-12 15,0 14-4-15,0 9 16 16,-8 8 3-16,0 4-3 16,-1-2 0-16,-1-1 14 15,0-4-14-15,-1-3 0 16,1-9 8-16,4-4-2 16,3-7-7-16,3-4 1 0,0-1 0 15,0 0-3 1,20-12 3-16,5-7-7 0,5-2 4 15,-4 8-21-15,-5 7 13 16,-6 6-5-16,-2 0 16 16,-4 0-21-16,2 0 21 15,-2 6 0-15,0-1-2 16,1 2 7-16,4-2 25 16,1-1-29-16,1-4 2 15,3 0 31-15,1 0-31 16,-1-8-3-16,-1-5 2 15,-2-1 4-15,-4-1-12 16,0 3-15-16,-6 0 3 16,-3 4-1-16,-3 6 9 0,0 2 9 15,0 0-6-15,0 0 2 16,-4 0-9-16,-2 10 14 16,1 0 0-16,1 3-20 15,4 0 20-15,0-1 0 16,0-1-5-16,0-3 14 15,0-1-22-15,7-3 13 16,4-4 0-16,2 0-31 16,4 0 29-16,-4 0-33 15,2-4 9-15,-2-4-10 16,4 1 23-16,-2 1-3 0,3 1-3 16,2 1-4-16,-2-1 22 15,3 2 1-15,1-2-7 16,-3 2 15-16,-3 2-8 15,-4 1 0-15,1 0 7 16,-4 0 7-16,0 5-11 16,-4 5-3-16,0 4 14 15,-2-3-7-15,2 3 27 16,1-3-34-16,2-3 3 16,5-2-11-16,0-3 8 15,5-3 0-15,2 0 6 16,1-5-6-16,-4-10-46 15,-5-7-287-15</inkml:trace>
  <inkml:trace contextRef="#ctx0" brushRef="#br0" timeOffset="124197.3318">25409 3976 553 0,'0'0'122'0,"0"0"-122"16,0 0 0-16,0 0 11 15,0 0 6-15,0 0-17 16,76 41-23-16,-39-41-254 16</inkml:trace>
  <inkml:trace contextRef="#ctx0" brushRef="#br0" timeOffset="126831.4885">25145 5045 401 0,'0'0'29'0,"0"0"-20"16,0 0-9-16,0 0 155 15,0 0-65-15,0 0-12 16,0 0-36-16,-41 47-9 0,41-44 47 15,0-2-65-15,0 1 2 16,0-2 6-16,0 1-18 16,17-1 38-16,8 0-5 15,12-9-1-15,8-13 16 16,3-6-50-16,-3-2-3 16,-6-1 11-16,-8 2-3 15,-9 2-7-15,-9 4-1 16,-8 9 0-16,-5 6-16 15,0 7 16-15,0 1-26 16,-16 0 19-16,-8 9-24 16,-2 9 30-16,4 1-32 15,6 0 10-15,11-2 16 16,5-1-58-16,0 0 59 16,15-1-9-16,3-1 30 0,4 2-15 15,4-2 0-15,-3-3 0 16,2-2 7-16,-2-6-7 15,0-3 0-15,-3 0 7 16,2-7 1-16,0-11 11 16,0-7-19-16,-1-5 0 15,0-2 10-15,-3-6-5 16,-5-3-5-16,1-3 0 16,-4 2 13-16,-1 3-13 15,1 4 0-15,-4 13 0 0,-1 8 15 16,-4 6-10-1,-1 5-5-15,0 3 6 0,0 0 2 16,0 0-16-16,0 23-21 16,-13 9 29-16,-3 10 2 15,4 2-2-15,3-2 0 16,7-4-7-16,2-2 16 16,2-6-18-16,14-4 9 15,5-8 0-15,3-4-7 16,9-12 9-16,7-2-2 15,5 0 8-15,-1-17 0 16,-3-5-16-16,-7-2 6 16,-6-3-9-16,-7-2-12 15,-10 4-3-15,-8 2-27 0,-3 6 30 16,0 4 11-16,0 7 2 16,0 3 10-1,0 1 0-15,0 2-17 0,0 0-16 16,0 10 14-16,0 11 5 15,0 6 21-15,0 3-7 16,0 1 0-16,0-2 5 16,-6-2 20-16,-3-3-21 15,3-3-4-15,2-10 11 16,2-5 0-16,2-3-17 16,0-3 6-16,0 0-58 15,15-11 58-15,7-7-116 16,8-2 23-16,0 6-47 0,-3 2 28 15,0 7 112 1,-7 2 16-16,-2 3 57 0,-4 0 23 16,-2 0-27-16,1 0-24 15,-1 0-3-15,3 0-36 16,2 0 3-16,3-4-9 16,6-7 11-16,0-3-13 15,3-6 2-15,-4-2-23 16,1 0-23-16,-7 4-12 15,-9 5 58-15,-6 7 14 16,-4 6 40-16,0 0-8 16,-4 3-36-16,-3 14-10 15,1 3 17-15,6 3-11 16,0 1-12-16,13-3-17 0,14-9-174 16</inkml:trace>
  <inkml:trace contextRef="#ctx0" brushRef="#br0" timeOffset="127640.1792">26985 5663 459 0,'0'0'99'0,"0"0"-60"15,0 0 45-15,0 0 51 16,0 0 33-16,0 0-56 0,12-56-112 16,2 17 0-16,-1-8 37 15,6-7-19-15,8-6 51 16,5-8-69-16,6-8 7 15,8-8 28-15,6-3-32 16,3-9-3-16,0 2 0 16,-3-2 14-16,-7 7-11 15,-8 18-3-15,-10 18 0 16,-8 25 35-16,-8 9-30 16,-7 11 9-16,-1 4-13 15,-3 4 19-15,0 0-38 16,0 0 18-16,3 25-16 0,0 19 7 15,5 19 9-15,1 13 0 16,-2 7-2-16,-1 5 9 16,-5 2-9-16,-1-3 2 15,0 0 0-15,0-5-1 16,0-10 7-16,0-11-6 16,0-15 0-16,0-14 7 15,0-18-9-15,0-6 2 16,3-8 0-16,12-3 14 15,18-24 20-15,19-15 1 16,19-17-35-16,12-16 20 16,5-15-17-16,1-11-3 15,-1-8 0-15,-4 0 8 16,-11 7-8-16,-10 13 0 16,-17 16-8-16,-15 20 7 0,-11 18-23 15,-9 14 2-15,-4 14-32 16,-7 7-8-16,0 3-123 15,-2 22-210-15,-13 13-115 16</inkml:trace>
  <inkml:trace contextRef="#ctx0" brushRef="#br0" timeOffset="128059.6657">28802 4959 785 0,'0'0'62'16,"0"0"3"-16,0 0 26 15,-104-23-75-15,65 29-9 16,-2 19 24-16,4 8-26 16,3 9 42-16,10 4-47 15,5 4 0-15,10 0 18 16,6-1-15-16,3-6-3 15,10-5 0-15,20-7 15 16,9-11-13-16,13-9-2 16,9-11 0-16,5 0 50 15,1-22-48-15,-1-7-2 0,-7-9 0 16,-6-6 12-16,-9-2 5 16,-10-7-17-1,-8-5 0-15,-11-3-4 0,-12 3 5 16,-3 3-2-16,-20 6-12 15,-18 7 10-15,-12 13-14 16,-9 15 16-16,-11 14-33 16,-3 1 14-16,-5 29-83 15,3 10 17-15,10-1-184 16</inkml:trace>
  <inkml:trace contextRef="#ctx0" brushRef="#br0" timeOffset="155827.9745">17857 3917 465 0,'0'0'89'0,"0"0"-23"16,0 0-66-16,0 0 0 16,0 0-10-16,0 0 29 15,-8 20-19-15,20-19 43 16,17-1-12-16,14 0 69 16,12 0-63-16,12-4-33 15,11-5 41-15,8-2-45 16,4 2 0-16,-1-7-9 0,-2 2 28 15,-4-2-19 1,-5-2 0-16,-8 1-27 0,-9 1 14 16,-12 4-57-16,-11 0 33 15,-14 5 11-15,-18 4-73 16,-6 0-27-16,-26 3-165 16</inkml:trace>
  <inkml:trace contextRef="#ctx0" brushRef="#br0" timeOffset="156195.8879">17826 4075 371 0,'0'0'58'0,"0"0"-58"16,0 0 25-16,0 0-20 15,0 0 81-15,0 0 0 16,116 10 52-16,-53-30-115 16,17-7-3-16,14-5 8 15,4-2-16-15,4-3 22 16,-2 4-34-16,-9 1 0 16,-9 4 0-16,-5 3 0 15,-6 6 0-15,-6 1-2 16,-2 2 21-16,-12 4-25 15,-8-2 6-15,-11 3 0 0,-6 4-32 16,-13 0 21 0,-7 7-22-16,-6-3 16 0,0 3-47 15,0 0 9-15,0 0-86 16,-4 0-126-16</inkml:trace>
  <inkml:trace contextRef="#ctx0" brushRef="#br0" timeOffset="166469.2861">6122 11685 378 0,'0'0'28'0,"0"0"52"16,0 0-17-16,0 0 37 16,0 0-48-16,0 0-29 15,-17-6 91-15,17 6-86 16,0 0 12-16,0 0 13 16,0 0-41-16,0 0 30 15,0-3-42-15,0 3 2 0,0 0-13 16,0-3 11-16,9-1-2 15,16-3-10-15,8-5 24 16,11-1-16-16,0 1 4 16,0-1 0-16,1 2 0 15,0 0 0-15,1-1 0 16,0 1 5-16,-4-1 1 16,-3 3-7-16,-3 2 1 15,-11 1 0-15,-2 3-1 16,-6 2 1-16,-6 1 0 15,-5 0-4-15,-3 0 10 16,0 0-12-16,-3 0 6 16,0 0 0-16,0 0-14 15,0 0 14-15,4 0-30 0,-1 2-12 16,5 10-16-16,4 9-10 16,1 4-44-16,4-5-195 15</inkml:trace>
  <inkml:trace contextRef="#ctx0" brushRef="#br0" timeOffset="168228.8928">24520 12416 468 0,'0'0'131'0,"0"0"-85"16,0 0 18-16,0 0-44 15,0 0 12-15,0 0 45 16,0 0-65-16,12-4 1 16,13 0-4-16,8-1-6 15,4-1 42-15,6 1-45 16,7 1 0-16,3-1 20 16,5 0-18-16,1 0-2 15,-3 3 0-15,-2-3 7 16,-6 2-15-16,-1-2 8 15,-5 0 0-15,-3-1 20 16,-6-2-18-16,-3 2-2 0,-8 0 0 16,-6 1 10-1,-7 0-9-15,-4 4-1 0,-5 0 0 16,0 1-10-16,0-2 8 16,0-1-30-16,0-5-67 15,0-6-206-15</inkml:trace>
  <inkml:trace contextRef="#ctx0" brushRef="#br0" timeOffset="171184.1607">18700 17756 349 0,'0'0'87'0,"0"0"-14"15,0 0-6-15,0 0-2 16,0 0 3-16,0 0-38 16,0 0 27-16,-26-26-27 15,25 26-14-15,1 0 16 16,0 0-29-16,0 0 0 16,0 0-3-16,0 0 13 15,0 0-17-15,10 0 4 16,10 3 0-16,8 5 7 0,5 3-5 15,3-2-2-15,7 1 0 16,2-1 5-16,10 1 9 16,4-1-14-16,4-1 2 15,-2-2 1-15,-4 0 4 16,-5-3-7-16,-4-3 0 16,-4 0 4-16,-5 0 9 15,-9 0-13-15,-9 0 0 16,-6 0-1-16,0 0 2 15,-5-3-1-15,1-1 0 16,0 1-21-16,-7 2 9 16,-3 0-40-16,2 1-32 15,0 0-33-15,-1 0-224 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15:36.835"/>
    </inkml:context>
    <inkml:brush xml:id="br0">
      <inkml:brushProperty name="width" value="0.05292" units="cm"/>
      <inkml:brushProperty name="height" value="0.05292" units="cm"/>
      <inkml:brushProperty name="color" value="#FF0000"/>
    </inkml:brush>
  </inkml:definitions>
  <inkml:trace contextRef="#ctx0" brushRef="#br0">1087 5125 153 0,'0'0'60'0,"0"0"-44"0,0 0 26 16,0 0 17-16,0 0-27 16,0 0-4-16,-46-77-12 15,41 61 47-15,1 4-44 16,-1 0 46-16,2 2-8 15,-1 3-51-15,0 2 42 16,4 3-20-16,-2 2-18 16,2 0 20-16,0 0-26 15,0 0-4-15,0 0 32 16,0 0-31-16,0 0 18 16,0 0-19-16,0 0 6 15,0 0-19-15,0 0 13 16,16 9-8-16,8 3 8 0,15-2 3 15,7-3 41-15,5-4-36 16,7-3-1-16,0 0 23 16,-1 0-30-16,-2 0 0 15,-10 0 5-15,-6-3 11 16,-11 1-13-16,-10-1-3 16,-9 3 0-16,-2 0-11 15,-7 0 11-15,0 0-19 16,0-2 17-16,0-4-60 15,-7-3 42-15,-4-5-193 16,-6-5-45-16</inkml:trace>
  <inkml:trace contextRef="#ctx0" brushRef="#br0" timeOffset="283.8736">1399 4881 135 0,'0'0'278'0,"0"0"-217"15,0 0-3-15,0 0-9 16,0 0-47-16,0 0 29 15,-14 0-31-15,28 3 0 16,8 9 49-16,11 3-37 16,4 2 19-16,6 0-7 15,-1 4-15-15,-6 1 9 16,0 2-18-16,-5 4 0 16,-10 2 1-16,-7 1 3 15,-7 2-4-15,-7-2 25 16,0-2-17-16,-15 4 40 15,-10-3-44-15,-5-1 5 0,0-1 7 16,0-4-16 0,6-6-4-16,2-4-60 0,6-14-81 15,2-1-218-15</inkml:trace>
  <inkml:trace contextRef="#ctx0" brushRef="#br0" timeOffset="1476.6233">7 887 465 0,'0'0'174'15,"0"0"-111"-15,0 0 15 16,0 0-58-16,0 0-8 16,0 0 77-16,0 0-71 15,0 0-2-15,0 0-16 16,0 0 15-16,0 3-35 16,0 6 20-16,0 2 0 15,3 2 23-15,24-1-20 16,16 0 8-16,5-3 0 0,1-1 7 15,-1-3 3-15,1-4-21 16,-7-1 0-16,-2 0 14 16,-4-1-13-16,-9-8 0 15,-9 4-1-15,-8 1 17 16,-7 1 2-16,-3-3-19 16,0-2-5-16,0-5-6 15,0-5-95-15,-19 2-41 16,-8-2-17-16,-6-2-125 15</inkml:trace>
  <inkml:trace contextRef="#ctx0" brushRef="#br0" timeOffset="1783.1015">116 760 332 0,'0'0'217'16,"0"0"-73"-16,0 0-144 15,0 0-1-15,0 0-7 16,0 0 16-16,33 6 2 15,7-3 12-15,11 1 2 16,4 4 40-16,3 2-64 16,5 6 0-16,1 2 2 15,-6 5 19-15,-10 2-10 16,-10 1-11-16,-16 1 0 16,-6 2 40-16,-10 4-32 15,-6 4 23-15,0-1 7 16,-6 1-34-16,-10-4 63 15,-4-6-67-15,4-1 0 0,-1-1 21 16,1-1-6 0,4-2-29-16,0 0 14 0,3-3-151 15,-3-16-53-15</inkml:trace>
  <inkml:trace contextRef="#ctx0" brushRef="#br0" timeOffset="6534.2744">10803 6374 762 0,'0'0'11'15,"0"0"-4"-15,0 0-3 16,0 0 8-16,0 0 63 16,0 0-24-16,-40 79-40 15,28-51 36-15,1 4-38 16,0 2 24-16,3-2 0 15,4 1-29-15,4-4 33 16,0-5-37-16,0-2 0 16,6-7 17-16,8-7-17 15,6-8 0-15,8 0 25 0,5-3-15 16,4-13 41-16,-4-2-46 16,-3-2 0-16,-7 3 17 15,-7-1-20-15,-6 2 21 16,-1 1 1-16,-3 3-16 15,-3 4 27-15,-1 4-29 16,-2 2-6-16,0 2 19 16,0 0-19-16,0 0-13 15,0 0 1-15,0 12-1 16,0 10 0-16,3 4 13 16,-2 9 0-16,1 2-1 15,-2 2 7-15,0 0-6 16,0 3 0-16,0-5 8 0,0-1 4 15,0-8-12 1,0-4-9-16,0-9 0 0,9-7-42 16,8-8-62-16,9-2-1 15,5-23-132-15</inkml:trace>
  <inkml:trace contextRef="#ctx0" brushRef="#br0" timeOffset="6983.0511">11523 6526 706 0,'0'0'86'16,"0"0"3"-16,0 0 37 16,0 0-47-16,0 0 4 15,0 0-14-15,2-11-66 16,-2 11 13-16,-2 0-16 15,-11 13 0-15,-2 6 5 16,-4 5 0-16,-3 9 7 16,3 1-12-16,3 7 11 15,4 3-6-15,2 0-5 16,4-3 0-16,4-4-7 16,2-7 7-16,0-8-4 15,5-5 0-15,11-6 4 16,5-3-1-16,3-7 1 0,6-1-4 15,-2 0 1-15,1-3-5 16,-7-7-10-16,-9-2 14 16,-4 2 4-16,-7-3 3 15,-2 2-3-15,0-1 0 16,-14 1-6-16,-4 3 17 16,-4 0-13-16,0 6 2 15,-2 2-18-15,3 0 4 16,0 0-88-16,-1 0-85 15,2 0-139-15</inkml:trace>
  <inkml:trace contextRef="#ctx0" brushRef="#br0" timeOffset="12426.3875">11230 7271 343 0,'0'0'274'16,"0"0"-168"-16,0 0-40 15,0 0-37-15,0 0 62 16,0 0-47-16,0 0-4 16,4-9 5-16,-4 9-28 0,0 0 31 15,0 0-25-15,0 0-19 16,0 0 40-16,0 0-35 15,0 0-9-15,0 0 3 16,0 0 7-16,-7 5-16 16,-8 10 6-16,-5 5 0 15,-5 3 27-15,-2 5-16 16,-3 2-11-16,-4 4 10 16,-5 5-3-16,-5 2 16 15,-3 1-23-15,-2-2 5 16,2-1 18-16,2 0-12 15,0 0-11-15,2 0 9 16,2-3-3-16,1 0 10 16,6-4-16-16,3-3 1 15,4-3-18-15,4-4 20 0,2-3-3 16,4-4 0-16,0 0 13 16,1 1-15-16,-1-1 2 15,-4 0 0-15,4-4-4 16,3-2 9-16,8-8-5 15,3 3 1-15,1-4 12 16,2 0-10-16,0 0-3 16,0 0-31-16,0-4 30 15,-4-6-144-15,0 3-17 16,-2 3-14-16,-5 4-117 16</inkml:trace>
  <inkml:trace contextRef="#ctx0" brushRef="#br0" timeOffset="13217.5702">9440 8477 197 0,'0'0'379'0,"0"0"-273"16,0 0-38-16,0 0 22 15,0 0 1-15,0 0-9 16,-18-18 20-16,18 16-72 16,0-4 10-16,0 0-17 15,2 0-7-15,8 0-18 16,2 5 2-16,1 1-5 16,1 0-19-16,0 10 24 15,-3 9-4-15,-5 2 2 16,-6 5 4-16,0 3 0 15,0-1-2-15,-14 3 0 16,-8-3-6-16,-5-3 6 16,-4 2-2-16,3-10 0 15,5-8-27-15,8-4 27 0,6-5 0 16,2 0-11-16,1 0 8 16,3 0-30-16,3 0 35 15,0 0-8-15,0 0 26 16,0 0-28-16,0 0 10 15,0 0-1-15,0 0-23 16,14 5 20-16,3 7 4 16,1 3-8-16,2 0 19 15,-1 2 17-15,0 0-28 16,1-1 1-16,2-2 7 0,2-6-8 16,4-6 0-1,5-2-34-15,3 0-107 0,3-13-79 16</inkml:trace>
  <inkml:trace contextRef="#ctx0" brushRef="#br0" timeOffset="13656.3455">9869 8588 775 0,'0'0'115'0,"0"0"-75"15,0 0 26-15,0 0-65 0,0 0 15 16,0 0-14 0,33-16 21-16,-15 16-34 0,0 4 11 15,-3 6 0-15,-3 3-13 16,-3 3 13-16,-5-1 0 16,-2 4-4-16,-2-4 24 15,0-1-28-15,0-2 8 16,0-1 0-16,0-5 4 15,0 0-4-15,7-1 0 16,5 1-5-16,3-3 18 16,2 3-7-16,-1 1-6 15,-4 3 0-15,-2 0 2 16,-7 4 7-16,-3 3-9 16,0 3 28-16,-1 2-11 0,-17 2 44 15,-3-3-28-15,-3 2-23 16,3-2 17-16,-1-1-25 15,2-6-2-15,4-3 0 16,4-5-17-16,5-5-20 16,1-1-69-16,0 0-130 15,0-10-552-15</inkml:trace>
  <inkml:trace contextRef="#ctx0" brushRef="#br0" timeOffset="19736.6254">11266 5182 199 0,'0'0'283'0,"0"0"-203"16,0 0-45-16,0 0-9 16,0 0 63-16,0 0-34 15,0 0 2-15,0 0-2 16,0 8-38-16,0-8 45 15,0 0-41-15,0 0-15 0,0 0 27 16,0 0-33 0,0 0 0-16,0 0-2 0,1 0 20 15,-1 0 0-15,0 0-15 16,2 0 1-16,-2-6 24 16,0-3-28-16,1 0 0 15,-1 0-1-15,0 2 13 16,0 2-10-16,0 3-2 15,0 0 0-15,0 2 4 16,0 0-4-16,0 0-4 16,0 0 1-16,0 7-23 15,0 12 17-15,0 10 5 0,0 8 4 16,0 4-2 0,3 3 6-16,-3 1-4 0,0 3 0 15,0 2 8-15,0 0-10 16,0 4 2-16,0-2 0 15,-1-3 2-15,-2-5-2 16,3-4 0-16,0-6-7 16,0-5 25-16,0-4-21 15,0-7 3-15,0-5 0 16,0-7-20-16,0-3 25 16,0-3-5-16,0 0 0 15,0 0 13-15,0-7-37 16,4-10 2-16,-2-2-187 15,-2-3-3-15</inkml:trace>
  <inkml:trace contextRef="#ctx0" brushRef="#br0" timeOffset="20204.7425">11033 5589 458 0,'0'0'117'0,"0"0"-117"0,0 0 0 16,0 0 38-16,0 0 16 15,0 0-22-15,16 57 50 16,-5-37-76-16,0 5 73 16,0 3-54-16,1 5-20 15,3 1 42-15,0 2-47 16,1-1 3-16,2-1-3 16,-3-3 16-16,1-6-6 15,-1-8-10-15,2-6 0 16,-5-3 11-16,1-7-4 15,7-1-7-15,3-1 17 0,7-19-11 16,3-7 34 0,3-9-40-16,-3-3-5 0,-5 1-13 15,-1 3 9-15,-8 5 0 16,-5 10-19-16,-7 6-54 16,-4 5 32-16,-3 4-109 15,0 5-143-15</inkml:trace>
  <inkml:trace contextRef="#ctx0" brushRef="#br0" timeOffset="24650.4424">9920 9296 433 0,'0'0'161'16,"0"0"-105"-16,0 0 32 15,0 0-38-15,0 0-9 0,0 0 66 16,0 0-104-16,0 0 14 16,0 0 28-16,0 0-32 15,0 0 38-15,0 0-51 16,0 0 5-16,3 0 16 16,-3 0-21-16,0 0 0 15,0 0 3-15,0 0 10 16,0 0-20-16,0 0 7 15,0 0 0-15,2 3-25 16,-1 5 25-16,4 4 0 16,2 5-5-16,3 3 17 15,4 7-14-15,4 4 2 16,3 5 0-16,4 5-5 0,2 3 5 16,0 4 0-1,-2 0-4-15,0-3 22 0,-2-3-22 16,2-3 4-16,-4-3 0 15,3-2-6-15,-3-5 8 16,-2 1-2-16,0-5 0 16,0-2 12-16,-5-4-5 15,0-3-7-15,-2-4 0 16,-3-6 18-16,-5 1-18 16,-1-4 0-16,-1 0-3 15,-2-2 17-15,0 1-8 16,0-1-6-16,0-1 0 0,0 0 10 15,0 0-10-15,0 0 0 16,0 0-2-16,0 0-4 16,0-5-93-16,0-11-182 15</inkml:trace>
  <inkml:trace contextRef="#ctx0" brushRef="#br0" timeOffset="25460.7602">10652 10377 634 0,'0'0'69'0,"0"0"73"16,0 0-88-16,0 0 13 15,0 0-31-15,0 0-24 16,-4-5-24-16,4 24 12 16,0 8 0-16,0 7 10 15,0 3 0-15,0-1-10 16,0 1 12-16,0-2 7 0,4-4 1 16,7-4-20-16,2-6 0 15,1-5-6-15,2-5 8 16,1-4-2-16,2-7 7 15,2 0 3-15,-3-2 13 16,1-10-23-16,-2-5 0 16,-3 0 16-16,-3-2-16 15,-2 4 0-15,-2 2-2 16,-4 5 21-16,0 3 8 16,-3 4-19-16,0 1-5 15,0 0 12-15,0 0-15 16,0 1-8-16,0 15 6 15,0 9 2-15,0 6-1 16,0 1 1-16,0 2 0 0,0 0 8 16,0-3-8-16,0-3 0 15,0-3-6-15,0-3 17 16,0-5-22-16,3 0 11 16,2-8-58-16,4-4-9 15,7-5-126-15,3-8-88 16</inkml:trace>
  <inkml:trace contextRef="#ctx0" brushRef="#br0" timeOffset="25905.4591">11212 10701 736 0,'0'0'100'0,"0"0"-30"15,0 0-12-15,0 0-15 16,0 0 43-16,0 0-77 16,0 0-2-16,-36 25-2 15,22-4 11-15,3 3-7 16,2-1-9-16,4 2 0 16,4-2-8-16,1-1 8 15,0-4 0-15,7-3-3 0,9-2 19 16,4-5-26-1,2-4 10-15,2-4 0 0,0 0-8 16,-1-4 10 0,-1-11-4-16,-6-2-7 0,-2-1-2 15,-8-3 1-15,-5 3 8 16,-1-1-14-16,0 2 8 16,-12 4-12-16,-10 2-4 15,-3 4 20-15,-5 5 8 16,0-1 5-16,2 3-9 15,3 0 0-15,3 0-23 16,3 0 23-16,8 4-23 16,2-1-51-16,2 1-124 15,4-4-115-15</inkml:trace>
  <inkml:trace contextRef="#ctx0" brushRef="#br0" timeOffset="38540.1196">11674 7236 641 0,'0'0'63'0,"0"0"24"16,0 0-86-16,0 0 29 15,0 0 70-15,0 0-81 16,3 2 37-16,-3-2-56 16,0 0 0-16,3 0 7 15,3 0-7-15,5 2 0 16,8 3-2-16,12 2 14 15,8 4-6-15,9 3-6 16,7 4 0-16,4 6-6 0,4 2 6 16,6 6 0-1,4 1-1-15,3-1 13 0,2 0-27 16,2 0 15-16,2-2 0 16,3-1 11-16,0-4-10 15,0-2 4-15,-1-5-1 16,-5-3 9-16,-3 0 12 15,-4-5-22-15,-4 2-3 16,-8 1 25-16,-12-1-16 16,-5 0-9-16,-11 0 0 15,-3 0 1-15,-8-1 7 16,1 0-8-16,-3-2 0 16,-2-1-9-16,1-1 22 15,-5-2-13-15,1-4 0 16,-4 2 1-16,-1-2 1 0,-2 1-2 15,-4-2 0-15,0 0-1 16,-1 0 1-16,-1 2-12 16,4 4-72-16,1 1-82 15,-1 0-4-15,-1-4-259 16</inkml:trace>
  <inkml:trace contextRef="#ctx0" brushRef="#br0" timeOffset="39394.1406">14623 7882 634 0,'0'0'128'16,"0"0"-28"-16,0 0-29 16,0 0-25-16,0 0 81 15,0 0-110-15,0 0 7 16,-9-7 10-16,-1 7-27 15,-7 3 2-15,-7 16-9 16,-6 9 0-16,-7 11 33 16,-4 8-22-16,0 10-11 15,4 4 23-15,7 3-12 16,9-3-8-16,14-2-3 16,7-7 0-16,0-6-23 15,21-6 23-15,9-8 0 16,5-7-1-16,2-9 6 0,4-9-20 15,-2-7-2-15,-2 0 2 16,-7-7-12-16,-11-6 5 16,-6-3 14-16,-8 2 4 15,-5 0 3-15,0 0-14 16,-12 0 9-16,-6 5 2 16,-3 1-27-16,-1 8 31 15,1 0 0-15,0 0-13 16,2 0 28-16,5 6-30 15,4 5-16-15,6-2-45 0,4 0-1 16,7-4-97 0,21-5 30-16,8 0-281 0</inkml:trace>
  <inkml:trace contextRef="#ctx0" brushRef="#br0" timeOffset="39853.1576">15253 7977 624 0,'0'0'61'0,"0"0"11"15,0 0 7-15,0 0 0 0,0 0 21 16,0 0-70-16,5-20-25 15,-19 25 13-15,-12 15-18 16,-5 7 0-16,-2 4 14 16,6 2-11-16,9 1 18 15,8-3-21-15,9-4 0 16,1-2-11-16,0-4 11 16,14-4 0-16,8-2-8 15,4-1 21-15,6-2-12 16,-3 1-1-16,0-2 0 15,-4 3 8-15,-6 0-8 16,-5 0-3-16,-4 6-1 0,-10 3 8 16,0 6 5-1,-10 3-6-15,-15 2 2 0,-7-1 54 16,1-1-55-16,3-3 3 16,2-6-6-16,7-1 15 15,2-5-32-15,7-6-50 16,2-5-95-16,1-6-110 15</inkml:trace>
  <inkml:trace contextRef="#ctx0" brushRef="#br0" timeOffset="48336.8246">9789 9313 653 0,'0'0'102'15,"0"0"8"-15,0 0-103 16,0 0 38-16,0 0 35 16,0 0-18-16,0 0 9 15,0 0-40-15,6-8-16 16,-6 8 52-16,0 0-66 16,0 0 8-16,0 0-3 0,0 0 4 15,0 0-14-15,-3 6 4 16,-18 17 0-16,-7 8-1 15,-13 7 1-15,-5 4 0 16,-6 2-5-16,-6 6 26 16,-6 4-32-16,-5-1 11 15,-3 0 0-15,4-3 13 16,11-5-13-16,8-4-10 16,10-2 2-16,2-3 16 15,8-1-2-15,-3-2-6 16,5-2 0-16,-2-3-9 15,4-5 10-15,4-2-1 16,6-4 0-16,2-6 10 16,5-2-18-16,4-5 8 0,2-1 0 15,2-3-22-15,0 0 20 16,0 0-9-16,-3 0-7 16,-5 0-39-16,-3 0-14 15,-7-2-160-15,-1 2-54 16</inkml:trace>
  <inkml:trace contextRef="#ctx0" brushRef="#br0" timeOffset="48898.5081">8057 10594 620 0,'0'0'87'0,"0"0"-34"15,0 0 32-15,0 0-40 16,0 0 12-16,0 0-29 15,-6-5-21-15,6 5 23 16,0 7-30-16,0 7 0 16,0 7 31-16,0 5-17 15,0 4 0-15,0 7 32 16,0 1-45-16,0 2 61 16,0-3-39-16,-3-5-14 15,2-9 13-15,1-7-22 16,0-6 0-16,0-4-4 0,0-4 14 15,0-2-35-15,3 0 21 16,8 0-88-16,8-11 7 16,7-13-90-16,6-5-117 15</inkml:trace>
  <inkml:trace contextRef="#ctx0" brushRef="#br0" timeOffset="49364.7306">8488 10548 727 0,'0'0'118'15,"0"0"-100"-15,0 0 83 16,0 0-49-16,0 0-35 16,0 0 15-16,0 0-32 15,-94 46 9-15,66-22 15 16,2 3-15-16,4-3 24 15,3 1-31-15,8-1 1 16,4-5 19-16,2-2-22 16,5-3 0-16,0-2-9 15,0 1 20-15,15-6-14 16,6 3 3-16,4-6 0 0,2 1 3 16,-1 3-3-16,1 1 0 15,-5 1-5-15,-4 0 12 16,-6 5-5-1,-5 0-2-15,-4 2 0 0,-3 3 2 16,0 1 3-16,-3 2 10 16,-13 2 18-16,-2-2-27 15,-3 1 38-15,-3 1-44 16,3-5 0-16,-4-3 10 16,6-3-8-16,2-4-2 15,1-6 0-15,5-4-21 16,2 0 20-16,1 0-99 0,5-17-95 15,1-5-182 1</inkml:trace>
  <inkml:trace contextRef="#ctx0" brushRef="#br0" timeOffset="52100.0147">15244 8903 66 0,'0'0'1'0,"0"0"2"16,0 0 2-16,0 0 36 15,0 0 87-15,0 0-42 0,0 0 13 16,0 0 76-16,9-51-120 15,-9 51-6-15,0-4-30 16,0 3-7-16,0 0 46 16,-2 1-58-16,2 0 48 15,0 0 16-15,0 0-46 16,0 0 26-16,0 0-30 16,0 0-2-16,0 0 6 15,0 0-18-15,0 7-8 16,13 9 2-16,11 10 12 15,4 4 5-15,5 6-11 16,3 1 6-16,6 4 10 16,7 5-9-16,6 3-7 0,5 5 5 15,-2 5 17-15,-5-4-11 16,-7-1-11-16,-6-7 1 16,-6-6 13-16,-2-3-10 15,-2-5-4-15,-1-1 15 16,-2-3-1-16,-3-3 5 15,0-1-19-15,-3-3 0 16,0-3 18-16,-2-5-18 16,-4-6 0-16,-3-2-1 15,-6-3 16-15,-2-3-11 16,-2 0-4-16,1 0 0 16,0 0 0-16,6 0 0 15,6-5-70-15,8-4-24 0,6-6-176 16,0 4-139-1</inkml:trace>
  <inkml:trace contextRef="#ctx0" brushRef="#br0" timeOffset="52832.3567">16927 10251 745 0,'0'0'84'0,"0"0"-6"16,0 0-16-16,0 0 1 16,0 0-57-16,-83-8 28 15,58 23-34-15,1 8 0 16,4 6 31-16,4 4-31 16,4 5 0-16,2 1-4 0,5 1 21 15,5-7-2-15,0-2-15 16,0-7 0-16,12-7-11 15,2-7 14-15,-1-7-3 16,5-3 0-16,4-3 17 16,2-16-7-16,-1-5-10 15,-4-6 0-15,-9-5 4 16,-5-5-2-16,-5-4-2 16,-2-3 0-16,-16 1-8 15,-4 4-4-15,-3-1 12 16,-1 2 0-16,2 3-14 15,3-2 14-15,2 4 0 16,6 0-7-16,1 2 22 16,6 1-20-16,3 3 5 15,3 5 0-15,0 4-2 0,0 1 2 16,7 5 0 0,10 3-3-16,3 3 12 0,3 2-23 15,1 5 14-15,0 2-3 16,-2 0-7-16,-4 12 10 15,-3 8-4-15,-8 6-10 16,-7 4 21-16,0 6-10 16,-7 2 3-16,-16 1 0 15,3-3 14-15,5-5-14 16,6-4 0-16,6-5 0 16,3-2-30-16,15-6-5 15,19-6-142-15,8-7-142 0</inkml:trace>
  <inkml:trace contextRef="#ctx0" brushRef="#br0" timeOffset="53351.4643">17268 10243 694 0,'0'0'211'16,"0"0"-188"-16,0 0-21 15,0 0 7-15,0 0 16 16,0 0 57-16,-63 87-82 16,54-59 0-16,6 3 26 15,3 0-24-15,0-4 0 0,0-1-2 16,12-6 14-16,3-3-19 16,6-8 5-16,4-9 0 15,3 0 9-15,4-9-5 16,-1-14-8-16,-6-7-4 15,-7-7 8-15,-7 0-21 16,-11-4 21-16,0 0-6 16,-12 0-5-16,-15 3 7 15,-4-2-3-15,-4 2 7 16,1 0 0-16,7-1 0 16,11 0 0-16,7 1 0 0,9 4-6 15,5 2-5 1,18 8-4-16,7 7-27 0,3 6-14 15,-2 8 39-15,-1 3-3 16,-5 0 20-16,-7 17-17 16,-7 5 14-16,-10 6 3 15,-1 5-2-15,-3 4 14 16,-17 2 19-16,-6 2-28 16,-1-1-3-16,-1-2 14 15,-2-1-4-15,0-3-20 16,0-6-82-16,-1-9-158 15</inkml:trace>
  <inkml:trace contextRef="#ctx0" brushRef="#br0" timeOffset="58877.9433">14690 8893 283 0,'0'0'88'15,"0"0"-78"-15,0 0 124 16,0 0-39-16,0 0-18 16,0 0-3-16,0 0-70 0,8-10 56 15,-8 10-31 1,0 0-14-16,0 0 67 0,0 0-76 15,0 0 7-15,0 0 29 16,0 0-25-16,0 0 32 16,0 0-49-16,0 0 9 15,0 0 3-15,0 1-12 16,-5 15 0-16,-5 9-11 16,-11 11 26-16,-6 6 19 15,-7 8-34-15,-4 4 1 16,-2 7 15-16,1 3-3 15,4-3-13-15,-4-1 13 16,4-10-8-16,1 0 8 16,5-5-13-16,1 3 0 0,-3-4 7 15,1 0 5-15,0-5-12 16,5-6 0-16,0-4 19 16,-1-4-14-16,4-5-5 15,2-4 0-15,7-8 23 16,6-2-23-16,1-1 0 15,1-2 0-15,-2 1 10 16,1 1-12-16,3-4 2 16,0 3 0-16,1-1-7 15,1-3 16-15,-1 3-9 16,2-2 0-16,-1 1 5 16,-1-1-10-16,1 1 5 15,-1-2 0-15,2 0-27 0,0 0 17 16,0 0-42-16,-8 0-5 15,-7 0-76-15,-3 3-107 16,-2 4-175-16</inkml:trace>
  <inkml:trace contextRef="#ctx0" brushRef="#br0" timeOffset="59454.9665">13688 10186 573 0,'0'0'134'0,"0"0"-28"15,0 0-37-15,0 0-21 16,0 0 80-16,0 0-88 16,-15-26-36-16,-3 26 17 15,-10 6-9-15,-5 10-7 16,-2 3-5-16,7-1 0 0,4 3 27 15,8-1-27-15,10-2 0 16,5-2-19-16,1 0 14 16,6-2 5-16,16-2 0 15,6-1 3-15,4 2-14 16,0 1 11-16,-2 1 0 16,-5 2 2-16,-5 2-2 15,-10 0-4-15,-5 1 2 16,-5 0 0-16,0 3-7 15,-2-1 9-15,-11 0 0 16,-5 2 9-16,-1-3-6 16,4-3 10-16,1-4-13 0,7-7 13 15,4-4-16-15,3-3 3 16,0 0-42-16,0 0-23 16,10-1-82-16,11-17-60 15,4-4-402-15</inkml:trace>
  <inkml:trace contextRef="#ctx0" brushRef="#br0" timeOffset="59831.968">13961 10333 666 0,'0'0'98'0,"0"0"-8"16,0 0-84-1,0 0 51-15,0 0 21 0,0 0-41 16,80-34-1-16,-54 29-19 16,-1 2-5-16,-3 2 3 15,-2 1-15-15,-5 0 0 16,-5 0-10-16,-1 12 10 16,-3 4 0-16,-4 5-3 15,-2 7 9-15,0 6 38 16,-13 1-43-16,-4 1 11 15,-1-3 28-15,1-2-37 16,0-4 11-16,0-5-14 16,5 0 18-16,2-5-18 0,2-4 0 15,2-3 0-15,4-2-9 16,2-3-42-16,0-1-36 16,0-1-34-16,0-3-108 15,4 0-17-15</inkml:trace>
  <inkml:trace contextRef="#ctx0" brushRef="#br0" timeOffset="61239.5944">12299 1514 346 0,'0'0'139'16,"0"0"-88"-16,0 0-5 15,0 0 15-15,0 0-44 16,0 0 61-16,0 0-78 16,29-2 0-16,-1-4-6 0,5 1 28 15,3 2-29 1,5 2 7-16,3 1-63 0,3 0 34 15,-2 0-193-15</inkml:trace>
  <inkml:trace contextRef="#ctx0" brushRef="#br0" timeOffset="62688.4453">12435 1355 225 0,'0'0'127'16,"0"0"-79"-16,0 0 72 16,0 0-60-16,0 0-1 15,0 0 32-15,0 0-52 16,-43-19-4-16,43 19-14 16,0 0-2-16,0 0-17 15,0 0-2-15,0 0-13 0,0 0 4 16,0 3 13-16,6 4-12 15,7 0 8-15,5-1 0 16,7-4 6-16,5 1-6 16,3-3 0-16,7 0-14 15,-3 0 7-15,4 0 6 16,5 0-88-16,-6 0-140 16,-4 0-159-16</inkml:trace>
  <inkml:trace contextRef="#ctx0" brushRef="#br0" timeOffset="64811.4419">8227 11433 539 0,'0'0'125'16,"0"0"-70"-16,0 0-14 16,0 0-13-16,0 0 103 15,0 0-92-15,0 0-8 16,-7 1 30-16,-1-1-55 16,1 1 40-16,2-1-46 15,-5 7 2-15,-5 2 7 16,-5 8-9-16,-8 8 0 15,-5 8-1-15,-4 1 19 16,0 2-32-16,4 1 14 16,0-2 0-16,5-1 5 15,1-2-5-15,6-3 0 0,2-2-1 16,1-1 18-16,3-1-29 16,-1 1 12-16,2-2 0 15,2-2-7-15,3-5 7 16,0-4 0-16,3-1-4 15,1-5 25-15,0-3-21 16,5-1 0-16,0-2 0 16,0-1-5-16,0 2 5 15,0 1-35-15,-3 1-23 16,0 4-102-16,-3 2 10 16,-9 1-156-16</inkml:trace>
  <inkml:trace contextRef="#ctx0" brushRef="#br0" timeOffset="65454.2713">7146 12506 693 0,'0'0'98'0,"0"0"-11"0,0 0-87 15,0 0 0-15,0 0 43 16,0 0-24-16,80-58 8 15,-45 46-27-15,2 2 4 16,-3 5 3-16,-3 3-7 16,-8 2 0-16,-5 0-3 15,-9 7 18-15,-5 8-22 16,-4 5 7-16,0 6 0 16,-16 2 15-16,-13 5-11 15,-5 0-4-15,1-4 31 16,6-2-22-16,8-8 15 0,4-4-24 15,8-4 0 1,7-5-21-16,0 0 21 0,0 1-5 16,15 1-13-16,10 2 34 15,5 2-17-15,1 3 1 16,2-1 0-16,-6 3-2 16,-6 2 2-16,-5 1 0 15,-7 3-4-15,-6 2 13 16,-3 4 2-16,0 0-11 15,-12 3 0-15,-9 1 7 16,-5-1 4-16,0-5-11 16,-4 0 35-16,5-4-30 15,-2-3 9-15,5-4-14 0,1-5 0 16,6-3-26 0,0-2-13-16,3-4-78 0,4-2-29 15,1 0-275-15</inkml:trace>
  <inkml:trace contextRef="#ctx0" brushRef="#br0" timeOffset="66887.3061">14049 1624 450 0,'0'0'70'0,"0"0"-68"16,0 0 32-16,83-14-28 15,-50 7 25-15,0-3-31 16,3 1 0-16,0 4 72 16,-2-3-70-16,2 4-2 15,-2-4 20-15,-3 0-12 16,-4-3-9-16,-3 5 1 0,-3 0 0 15,-8 4-24 1,-1 2-10-16,-7 0-154 0,-5 0-136 16</inkml:trace>
  <inkml:trace contextRef="#ctx0" brushRef="#br0" timeOffset="69520.2824">13688 11054 353 0,'0'0'51'16,"0"0"6"-16,0 0-49 15,0 0-8-15,0 0 101 16,0 0-94-16,0 0 51 0,4-29-56 15,-4 29 5-15,0 0 48 16,0 0-55-16,0 0 0 16,0 0 18-16,0 0-12 15,0 0 50-15,0 0-47 16,0 0-4-16,0 0 12 16,0 0-11-16,0 0-6 15,0 0 0-15,0 0 11 16,0 0-12-16,0 0 1 15,0 0 0-15,0 0 22 16,0 0-5-16,0 0-17 16,0 0 18-16,0 0-12 15,0 0 16-15,-1 0-22 0,-8 4 0 16,-6 9 21 0,-3 6-13-16,-9 5 13 0,-3 5 3 15,-3 1-19-15,-5 3 19 16,4 1-24-16,1 3 0 15,1-3 7-15,3-2 5 16,5-2-12-16,0-3 0 16,3-2 8-16,3-3-12 15,6-5 4-15,3-2 0 16,6-7-5-16,-1-5 5 16,4-1-3-16,0-2 2 15,0 0 2-15,0 0-8 16,0 0 7-16,0 0 0 15,0 0-25-15,0 0 8 16,0 0-44-16,1 0-12 16,6 0-83-16,1 0-53 0</inkml:trace>
  <inkml:trace contextRef="#ctx0" brushRef="#br0" timeOffset="70306.1708">13084 11925 674 0,'0'0'25'15,"0"0"-17"-15,0 0 10 16,0 0-1-16,0 0 21 15,0 0 27-15,1-14-63 16,-5 14 31-16,-11 5-33 16,0 5 0-16,-1 0 6 15,5 1-3-15,0 1-3 0,1 1 0 16,0-1 3 0,2 4 25-16,-2 1-28 0,4-2 0 15,3 1-11-15,3 0 15 16,0-5-4-16,0-1 0 15,0-1 2-15,16-2-6 16,2 1 4-16,9-3 0 16,4 1 1-16,1-3-1 15,-2 5 0-15,-7-1 0 16,-3 2 18-16,-8 1-31 16,-6 0 13-16,-5 2 0 15,-1 2-10-15,0 2 22 16,-6 1-12-16,-7 1 14 15,-5-1-6-15,3-2 21 0,-3-2-29 16,6-2 0 0,2-1 4-16,2-4 0 0,7-2-4 15,-1-2 0-15,2-2-59 16,0 0-57-16,0 0-126 16</inkml:trace>
  <inkml:trace contextRef="#ctx0" brushRef="#br0" timeOffset="70802.4668">13403 12146 547 0,'0'0'102'0,"0"0"-43"15,0 0-58-15,0 0 8 16,0 0 65-16,0 0-42 16,-52 29-11-16,43-17-9 15,-2 5-7-15,1 2 43 16,1 1-25-16,0 1-14 16,5-2 23-16,1 1-28 15,3-1 9-15,0-2-13 16,0-6 13-16,4-3-23 0,9-3 10 15,2-4 0-15,5-1 11 16,1 0-7-16,4-13 0 16,-1-2-4-16,-3-4 0 15,-3 1 12-15,-4-2-12 16,-4 2-6-16,-6 0-4 16,-2 1-1-16,-2 1 6 15,0 2 5-15,-14 5-4 16,-4 1-13-16,-1 4 17 15,-4 2 0-15,1 2-14 16,0 0 13-16,1 0-7 16,-3 9 0-16,3 0-40 15,4 4-8-15,4-4-57 0,7-4-77 16,3-2-275 0</inkml:trace>
  <inkml:trace contextRef="#ctx0" brushRef="#br0" timeOffset="72159.2113">15598 1342 436 0,'0'0'85'0,"0"0"-7"0,0 0-53 16,0 0-17-16,0 0 71 15,0 0-79-15,-4 0 0 16,4 0 26-16,0 0-15 16,0 0-11-16,0 0 0 15,12 2 0-15,13-2 33 16,11 6-33-16,7-3 0 16,2 0 35-16,-3 2-21 15,1 1-14-15,-4-2 0 16,-6-1 0-16,-2-1-5 15,-4-2 5-15,-2 2-4 0,1-2-6 16,-1 0-21-16,-1 0 20 16,1 0-52-16,-1 0-69 15,-5-4-45-15</inkml:trace>
  <inkml:trace contextRef="#ctx0" brushRef="#br0" timeOffset="75138.8875">17600 10952 119 0,'0'0'360'0,"0"0"-263"15,0 0-46-15,0 0 28 16,0 0-53-16,0 0 31 15,0 0 27-15,-4-69-22 16,4 66 16-16,0 1-40 16,0 2-24-16,0 0 20 15,0 0-34-15,0 0 0 0,0 0-3 16,1 5-3-16,14 14-5 16,9 7 11-1,6 7 0-15,4 1 15 0,7 4-15 16,0 0 0-16,3 1 17 15,-4-2-7-15,-3 1 8 16,-6-2-18-16,1-2 0 16,-6-3 9-16,-3-6-9 15,-2-1 0-15,-5-8 0 16,-4-6 16-16,-3 0-19 16,-2-5 3-16,-4-1 0 15,0-3 0-15,0 1 0 16,-1-2 0-16,3 2-7 0,-1-1-10 15,6 2-24-15,7 1-82 16,4-4-101-16,4 0-109 16</inkml:trace>
  <inkml:trace contextRef="#ctx0" brushRef="#br0" timeOffset="75916.1208">18613 11639 601 0,'0'0'155'0,"0"0"-61"15,0 0-24-15,0 0-10 16,0 0-31-16,0 0 34 15,-31-27-63-15,7 27 2 16,-4 3 19-16,-4 12-4 16,3 1-16-16,0 2-1 0,6 2 13 15,3 1 1-15,2 4-14 16,6-1 0-16,3 2-4 16,3-1 4-16,6 1 0 15,0 1-2-15,0-6 12 16,10-3-18-16,6-6 8 15,0-2 0-15,-3-6 1 16,2-4-1-16,-3 0 0 16,4-7-5-16,0-9 23 15,0-5-17-15,-3-3-1 16,-1-3 0-16,-4 1 5 0,-2 1 2 16,-2 3-7-1,-1 7 0-15,-3 5 17 0,0 5 17 16,0 3-34-16,0 1 0 15,0 1-12-15,0 0 12 16,0 0-16-16,0 17 12 16,0 8 4-16,0 8 8 15,0 4-8-15,3 4 0 16,1 0 5-16,-2-4-2 16,1 0-3-16,-3-1 5 15,1-3 4-15,1-4 24 16,-1-3-33-16,1-5 0 0,1-4-1 15,-3-6 5 1,1-3-4-16,1-6 0 0,-1-2-35 16,1 0 10-16,7 0-54 15,3-3-60-15,4-15-127 16</inkml:trace>
  <inkml:trace contextRef="#ctx0" brushRef="#br0" timeOffset="76232.2951">18850 11904 738 0,'0'0'123'0,"0"0"-121"0,0 0 33 15,0 0-31-15,0 0 9 16,0 0 58-16,0 43-47 15,0-21 3-15,0 3-17 16,0 3 1-16,0-2 32 16,3 4-43-16,0-1 2 15,0 1 7-15,-1-4-7 16,1 0 2-16,2-4-4 16,-2-5 4-16,0-2-12 15,2-6 8-15,0-6-93 16,-4-3-19-16,-1-4-87 15,0-26-387-15</inkml:trace>
  <inkml:trace contextRef="#ctx0" brushRef="#br0" timeOffset="83551.9414">16884 10826 255 0,'0'0'33'16,"0"0"-22"-16,0 0 2 15,0 0 11-15,0 0-15 16,0 0 11-16,0 0 32 16,0 0-52-16,0-70 0 15,0 65-8-15,0 1 8 16,0 4-18-16,0 0-161 16</inkml:trace>
  <inkml:trace contextRef="#ctx0" brushRef="#br0" timeOffset="85081.5737">16913 10989 113 0,'0'0'143'16,"0"0"-46"-16,0 0-13 16,0 0-23-16,0 0 0 15,0 0 69-15,0 0-111 16,0 0 36-16,0 0 13 16,0 0-29-16,0 0 40 15,0 0-76-15,0-3 18 16,0 2 14-16,0 0-25 15,0-1-10-15,0 2 1 0,0 0 21 16,0 0 5-16,0 0-27 16,0 0 0-16,0 0-2 15,0 0 2-15,0 0 0 16,0 0-2-16,0 0 23 16,0 0-21-16,0 0 0 15,0 0 0-15,0 0-3 16,0 0 3-16,0 0 0 15,0 0-6-15,0 0 35 16,0 0-39-16,0 0 10 16,0 0 0-16,0 0-5 15,0 0 5-15,0 0 0 16,0 0-5-16,-6 0 21 0,-7 4-34 16,-6 11 18-16,-1 2 0 15,0 2-3-15,-2 3 3 16,2 0 0-16,1 2 0 15,-1 0 8-15,3-2-10 16,3 0 2-16,1 1 0 16,-1-4-3-16,2 1 5 15,-1-2-2-15,-1 1 0 16,-2 2 11-16,1-1-11 16,-4 2 0-16,2-5 0 15,0 2-6-15,2-4 6 16,3 0 0-16,3-2-5 0,0-2 20 15,1-1-22-15,2 2 7 16,-1-3 0-16,1 4-4 16,-3-2 18-16,3-2-14 15,-3-1 0-15,1 1 13 16,0-4 8-16,3 1-21 16,2-3 0-16,2-2-5 15,1 1 9-15,0-2-4 16,0 0 0-16,0 0 9 15,0 0-15-15,-2 0 6 16,2 3 0-16,-3 1-5 16,0 2 5-16,-1-2 0 15,0-1-6-15,2 2 24 16,0-2-53-16,2 0 6 16,0 1-86-16,0 2 37 0,0-3-119 15,4-3-329-15</inkml:trace>
  <inkml:trace contextRef="#ctx0" brushRef="#br0" timeOffset="86318.4716">15871 12035 276 0,'0'0'106'0,"0"0"-39"15,0 0 24-15,0 0-32 16,0 0 12-16,0 0-22 16,0-3-43-16,-1 3 99 15,-1-1-97-15,1 1 23 16,-1-2 41-16,1 1-54 15,1 1 51-15,0 0-53 0,0-2-3 16,0 2 25-16,-2 0-38 16,2 0 0-16,0 0-4 15,0 0 32-15,0 0-46 16,5 0 18-16,16 0 0 16,10 0-7-16,6-1 7 15,2-2 0-15,-1 3-9 16,-5 0 33-16,-4 0-30 15,-5 0 6-15,-6 0 0 16,-8 3-23-16,-4 3 23 16,-1 2 0-16,-5 4-6 15,0 3 22-15,0 4-24 16,-6 0 8-16,-6 3 0 16,-4 2 1-16,2-2-1 15,-2 2 0-15,-1 1 14 0,2-3-8 16,2-1 11-16,0-2-17 15,4 1 0-15,-1-3 3 16,2-1-3-16,2-2 0 16,0-1-7-16,1-3 22 15,4 0-33-15,1-2-33 16,0-4-70-16,1-2 50 16,16-2-99-16,7 0-102 15</inkml:trace>
  <inkml:trace contextRef="#ctx0" brushRef="#br0" timeOffset="86874.0206">16392 12175 271 0,'0'0'305'15,"0"0"-141"-15,0 0-121 16,0 0 34-16,0 0 43 16,0 0-70-16,3-7 33 15,2 4-71-15,6-2-11 16,6-4 40-16,5-1-41 16,3 1 0-16,-1 3-3 0,-4 3 21 15,-4 3-29-15,-2 0 11 16,-7 0 0-16,0 7-24 15,-5 9 24-15,-2 6 0 16,-2 4-4-16,-15 1 19 16,-4-2-11-16,0-4-4 15,5-5 0-15,6-3 6 16,6-6-6-16,4-2-1 16,0-1-10-16,0 0 11 15,3 2-5-15,11 4 5 16,0-3 0-16,-3 4 2 15,-2 0-2-15,-2 0 0 0,-5 2-8 16,-2 3 27 0,0 2-19-16,0 2 0 0,-17 1 0 15,-5 1 36-15,-1 0-25 16,-2-3-8-16,1-4 4 16,5 0 15-16,3-4-15 15,2-2-7-15,5-3 0 16,0-2-25-16,2-1-45 15,-2-3-51-15,0 0-97 16,0-6-534-16</inkml:trace>
  <inkml:trace contextRef="#ctx0" brushRef="#br0" timeOffset="92332.4874">13997 11101 187 0,'0'0'67'16,"0"0"42"-16,0 0-56 16,0 0 7-16,0 0 32 15,0 0-17-15,0 0-40 16,0 0-23-16,-14-28 87 15,14 26-93-15,0 2 28 16,0 0 11-16,0-1-25 16,0 1 35-16,0 0-47 15,0 0-1-15,0 0 72 16,0 0-74-16,0 0 25 16,0 0-2-16,0 0-27 15,0 0 32-15,0 0-33 0,0 0 0 16,0 0 8-16,0 0-8 15,0 0 0-15,0 0-1 16,0 8-4-16,15 14-17 16,7 5 22-16,4 6 0 15,0 4-2-15,-3-1 9 16,-1-1-7-16,1-6 0 16,-1-4 3-16,-4-3-5 15,-2-5 2-15,-4-5 0 16,-4-2-7-16,-3-4 9 15,-1-3-2-15,-4-2 0 16,1-1 8-16,-1 0-3 16,0 0-5-16,0 0 0 0,2 0 12 15,-2 0-7 1,0 0-5-16,3 0 0 0,4 0-73 16,8 0-43-16,2 0-146 15,-1 0-353-15</inkml:trace>
  <inkml:trace contextRef="#ctx0" brushRef="#br0" timeOffset="93544.5762">14536 11712 575 0,'0'0'131'15,"0"0"-56"-15,0 0-42 16,0 0 84-16,0 0-66 0,0 0-4 15,-10-19 13-15,0 19-60 16,-5 0 1-16,-11 0-2 16,-5 6 6-16,-2 10 3 15,3 1-8-15,2 2 0 16,10 1-18-16,3 0 21 16,5 1-12-16,5 0 9 15,5-1 0-15,0-4-17 16,0 2 17-16,11-4 0 15,5-1-4-15,5 1 13 16,1-2-9-16,-1 3 0 16,-3-1 2-16,-6 1-14 15,-3 1 12-15,-6 2 0 0,-3 1-2 16,0 2 18 0,0-1-20-16,-13 0 4 0,-1-1 0 15,-2-1 6-15,1-2-3 16,0-2-3-16,1-2 15 15,4-2-5-15,0-1-12 16,5-4 2-16,2-2 0 16,3-3-26-16,0 0-21 15,0 0-108-15,21-3-23 16,5-16-336-16</inkml:trace>
  <inkml:trace contextRef="#ctx0" brushRef="#br0" timeOffset="94100.1083">14820 11919 583 0,'0'0'74'0,"0"0"27"15,0 0-96-15,0 0 85 16,0 0 28-16,0 0-76 15,0-15-3-15,-11 15-39 16,-6 0 0-16,-6 4 20 16,-1 10-20-16,-1 4 0 15,1 6 13-15,3-1-8 16,6 1 2-16,3-1-7 0,7-6 0 16,3 3-23-16,2-6 23 15,0-5 0-15,10-3 0 16,11-6 2-16,11 0 6 15,6 0-8-15,0-15 0 16,-6 1-29-16,-5-2-4 16,-9 0 33-16,-4 3-3 15,-8 5 12-15,-5 1-4 16,-1 4-1-16,0 2 2 16,0 1 26-16,0 0-32 0,0 0 0 15,0 0-2 1,0 0-14-16,-1 10 14 0,-4 8 2 15,1 8 0 1,1 1-8-16,1 5 8 0,2 2 0 16,0-1 4-16,0 4-1 15,-3-1-6-15,3-3 0 16,0-6 3-16,0-1 4 16,0-6-4-16,0-6-17 15,0-2-33-15,0-4-88 16,0-8-22-16,0 0-360 15</inkml:trace>
  <inkml:trace contextRef="#ctx0" brushRef="#br0" timeOffset="95591.4463">20285 1473 446 0,'0'0'169'15,"0"0"-145"-15,0 0-21 16,0 0-3-16,0 0 8 16,0 0 66-16,0 0-62 15,0-22 2-15,0 22 46 16,0 0-60-16,0 0 14 16,0 0-14-16,0 0 13 15,0 0-16-15,3 0 3 16,6 2 0-16,4 3 2 15,8 0 8-15,4-3 19 16,4 0-29-16,4-2 6 16,0 0 12-16,-1 0-18 0,-2 0 0 15,-5 0-1 1,-3 0 13-16,-5 0-24 0,-3 0-3 16,-1 0-52-16,-1 0 39 15,0 0-116-15,-3 0-128 16</inkml:trace>
  <inkml:trace contextRef="#ctx0" brushRef="#br0" timeOffset="103515.5088">8505 11507 35 0,'0'0'52'0,"0"0"12"15,0 0 11-15,0 0 18 16,0 0 9-16,0 0-61 16,0 0 51-16,-5-15 3 15,4 12-67-15,1-1 12 16,-2-1-1-16,2 1-38 16,0 0 108-16,0-1-103 15,-1-1 25-15,1 0 25 16,-2 1-54-16,-1 2 45 0,3 1-45 15,0 1 6-15,0 1 22 16,0 0-30-16,0 0-2 16,0 0-9-16,0 14 15 15,15 8-14-15,7 7 10 16,5 2 0-16,5 7 0 16,0-1 0-16,4 5 0 15,0 3 0-15,-1 4 18 16,-4 7-22-16,-1 0 4 15,-5-1 0-15,-1-3-1 16,-2-8 1-16,-2-7 0 16,0-5-2-16,-2-6 21 15,-6-6-22-15,-1-6 3 0,-6-5 0 16,-3-3-3-16,-2-4 4 16,3 1-1-16,-3-1 22 15,0-2-20-15,0 0 46 16,0 0-48-16,3 0 0 15,2 0-3-15,2-8 3 16,6-6-67-16,1 2-41 16,2 1-155-16</inkml:trace>
  <inkml:trace contextRef="#ctx0" brushRef="#br0" timeOffset="104258.2046">8976 12680 662 0,'0'0'74'15,"0"0"21"-15,0 0-75 16,0 0-20-16,0 0 92 16,0 0-76-16,13-76 10 0,-2 72-26 15,2 2 0 1,-1 2 5-16,3 0-5 0,0 14 0 15,-2 11-19-15,-1 1 39 16,-4 5-30-16,1 1 10 16,-9-3 0-16,0 2 8 15,0-3-7-15,-6-4-1 16,-6-4 0-16,0-3 25 16,-3-4-24-16,3-5-1 15,2-3 2-15,2-3 7 16,4-2-9-16,4 0 0 15,0 0-2-15,0 0 1 16,0 0-9-16,0 0 10 16,0 0 0-16,0 0-21 15,0 0 21-15,9 2 0 16,4 9-13-16,7 1 26 0,-1 4-25 16,0-2 12-16,-2 1 0 15,2-2 2-15,-2-2-2 16,0-6 0-16,-3-3-1 15,7-2-27-15,-2 0-2 16,1-17-125-16,-1-5-206 16</inkml:trace>
  <inkml:trace contextRef="#ctx0" brushRef="#br0" timeOffset="104733.4716">9356 12701 456 0,'0'0'253'15,"0"0"-202"-15,0 0-40 16,0 0 75-16,0 0-79 16,0 0 2-16,20-39 17 15,3 31-7-15,4-3-19 16,-3 5 0-16,0 6 13 15,-5 0 7-15,-2 0-20 16,-1 2 0-16,-5 13-12 16,-4 4 13-16,-1 4-1 0,-6 2 0 15,0 2 17 1,0 0 21-16,-4 2-38 0,-8-3 0 16,1-2 27-16,1-6-27 15,4-2 0-15,6-6-1 16,0-3 13-16,0-1-2 15,0-1-10-15,0-1 0 16,0 1 21-16,3 3-17 16,9 0 2-16,1 1 3 15,2-3 6-15,2 3 15 16,0-3-30-16,0 1 0 16,4-2 5-16,-2 2-2 15,1 0-6-15,-1 2-28 16,2-1-100-16,-5-6-28 0,-3-2-314 15</inkml:trace>
  <inkml:trace contextRef="#ctx0" brushRef="#br0" timeOffset="113058.5541">11121 11304 214 0,'0'0'177'16,"0"0"-116"-16,0 0 41 0,0 0-28 16,0 0 2-1,0 0 13-15,0 0-78 0,0 0-1 16,0-44 62-16,0 39-70 16,0 5 12-16,0 0 29 15,0-2-40-15,0 2 23 16,0 0-26-16,0 0 0 15,0 0 0-15,0 0 0 16,0 0 0-16,0 0 0 16,0 0 20-16,0 0-32 15,0 0 12-15,0 0 0 16,0 9-9-16,-3 6 9 16,-5 5 0-16,-8 5 0 15,-5 7 17-15,-4 6-2 16,-8 5-15-16,-6 2 0 0,-4 1 27 15,4-1-27 1,2-8 0-16,5-5-3 0,7-7 20 16,12-5-16-16,5-4-1 15,5-5 0-15,2-1-12 16,-1-2 12-16,2 1 0 16,-1 0-2-16,-1 1 16 15,1 0-19-15,-2-3 5 16,3 1 0-16,-2-4-2 15,2-1 2-15,0-1 0 16,0 0-7-16,0-2 22 16,0 0-46-16,0 0 31 15,0 0-77-15,0 3 26 16,0 5-106-16,0 3 68 0,0-1-125 16</inkml:trace>
  <inkml:trace contextRef="#ctx0" brushRef="#br0" timeOffset="114722.2633">10139 12322 351 0,'0'0'50'0,"0"0"37"15,0 0-33-15,0 0 35 16,0 0-1-16,0 0-42 16,-22-42 31-16,21 41-38 15,1 0-21-15,0-1 88 16,0 2-96-16,0 0-1 0,0-3 36 15,0 1-41-15,0-4 14 16,7-1-18-16,8-1 0 16,4 1-6-16,2 1 6 15,5 2 0-15,2 1-7 16,-1 3 24-16,-4 0-30 16,-1 0 13-16,-5 13 0 15,-6 1-20-15,-4 2 20 16,-5 4 0-16,-2 0-9 15,-6 6 25-15,-14-1-11 16,-8-1-5-16,0-3 0 16,2-7-19-16,6-6 19 15,6-3 0-15,8-3-14 0,4-2 32 16,2 0-24-16,0 0 6 16,0 0 0-16,0 0-20 15,0 0 20-15,0 0 0 16,0 0-7-16,0 0 10 15,0 0-19-15,5 6 11 16,6 5 5-16,3 6 16 16,3 0-6-16,-2-2-10 15,-3-1 16-15,-1-4-6 16,0-1-1-16,0-1-9 16,0-5 0-16,3 0-29 15,5-3 29-15,4 0-108 0,2-13-71 16,0-9-421-1</inkml:trace>
  <inkml:trace contextRef="#ctx0" brushRef="#br0" timeOffset="115295.4271">10706 12261 586 0,'0'0'76'16,"0"0"8"-16,0 0-83 16,0 0 33-16,0 0 41 15,0 0-67-15,-60-1 54 0,50 1-47 16,1 6-6-16,0 4 31 16,-1 0-38-16,1 3-2 15,1 3 3-15,2-1 22 16,3 2-37-16,3 0 12 15,0-1 0-15,0-3-6 16,8-3 13-16,4-2-7 16,1-5 0-16,4-3 15 15,0 0-9-15,0 0-6 16,1-12 0-16,-5-1 5 16,2-3-3-16,-6-2-2 15,-3 2 1-15,1-1 20 16,-5 5-19-16,-2 4-2 15,0 2 0-15,0 6 10 0,0 0 3 16,0 0-13-16,0 0 0 16,0 1-12-16,0 19-4 15,0 7 16-15,1 7 0 16,2 0 9-16,0 1-2 16,-1-1-7-16,-1-1 0 15,1-4 24-15,1-4-18 16,-3-3-6-16,0-4 0 15,3-3-9-15,0-4 15 16,3 0-6-16,-2-7 0 16,1-2-49-16,1-2 18 0,6 0-120 15,3 0 41 1,1-14-69-16</inkml:trace>
  <inkml:trace contextRef="#ctx0" brushRef="#br0" timeOffset="117165.7183">23847 1514 292 0,'0'0'64'0,"0"0"-32"16,0 0 1-16,0 0 0 15,0 0 73-15,0 0 4 16,0 0-72-16,0 0 30 16,-3 0-27-16,2 0-31 15,-1 0 72-15,2 0-82 16,0 0 18-16,0 0 27 16,0 0-37-16,0 0 28 15,6 0-36-15,17 0 0 0,16-8-1 16,13-6 1-16,7 2 0 15,-2 0-8-15,-4 0 7 16,-9 0-1-16,-6-1-53 16,-8 3-37-16,-7 0 91 15,-1-1-144-15,-6-1-113 16</inkml:trace>
  <inkml:trace contextRef="#ctx0" brushRef="#br0" timeOffset="123043.9795">11377 11431 178 0,'0'0'48'0,"0"0"-42"16,0 0 31-16,0 0-25 16,0 0 43-16,0 0-9 0,0 0-39 15,-6-24 41 1,5 20-24-16,-3 1 24 0,2 0 46 16,-1 0-62-16,3 2 22 15,-1 0-6-15,-1-1-43 16,2 1 74-16,0 1-40 15,-1 0-1-15,1-1 37 16,-2 1-57-16,2 0 0 16,0 0-18-16,0 0 12 15,0 0-31-15,0 0 19 16,0 1-4-16,6 11-11 16,12 9 21-16,6 7-6 15,4 2 0-15,5 7 7 16,4 0 0-16,2 1-7 15,0 2 0-15,1-3 9 16,-3 2-5-16,-2-3-4 16,-4 0 0-16,-1-4 3 0,-5 0 21 15,0-1-24-15,-5-5 0 16,-1-4 8-16,-4-2-8 16,-3-4 0-16,-1-3-1 15,-7-5 9-15,2-4-20 16,-5-2 12-16,1-2 0 15,-2 0 23-15,0 0-19 16,1 0 24-16,1 0-28 16,-2 0-1-16,7 0-25 15,7 0-77-15,4 0-77 0,1 0-99 16</inkml:trace>
  <inkml:trace contextRef="#ctx0" brushRef="#br0" timeOffset="123667.1537">11810 12444 473 0,'0'0'112'16,"0"0"0"-16,0 0-86 16,0 0 1-16,0 0 113 15,0 0-100-15,-12-41 19 16,12 40 12-16,0 1-64 15,-2 0 11-15,2 0-18 16,-1 0 0-16,-2 4-41 16,2 15 38-16,-1 7 3 15,1 7 0-15,-1 1 15 16,2-5-15-16,0-8 0 0,3-5 0 16,7-7-10-1,1-6 21-15,7-3-11 0,3-5 19 16,7-15-14-16,-1-4 8 15,1-2-13-15,-7 6 0 16,-7 4-4-16,-7 8 4 16,-3 6 0-16,-4 2-3 15,0 0 18-15,0 0-32 16,0 0 6-16,0 10 11 16,0 11-16-16,0 6 16 15,0 6 0-15,0 2 3 16,0 1 14-16,0-2-8 15,0-4-9-15,0-5 0 0,0-5-12 16,5-6 15 0,2-5-6-16,4-6-38 0,5-3-87 15,2-7 20 1,3-17-255-16</inkml:trace>
  <inkml:trace contextRef="#ctx0" brushRef="#br0" timeOffset="124043.7992">12229 12406 447 0,'0'0'146'0,"0"0"-12"16,0 0-117-16,0 0 6 0,0 0-9 15,0 0-1-15,48-5 32 16,-36 20-45-16,-6 5 9 15,-2 2 25-15,-2 2-15 16,-2 3-11-16,0 2 37 16,0 4-41-16,-8-1 47 15,-1-3-51-15,-1-5 10 16,7-4 29-16,0-4-35 16,3-6 1-16,0 0-3 15,0-4 14-15,0 2 6 16,13-3-22-16,4 0 0 15,5 2 57-15,5-4-55 16,1 2-1-16,-1-1-1 16,-4-1 14-16,-1 1-30 15,-1 2-44-15,-5-2-114 0,-6-1-134 16</inkml:trace>
  <inkml:trace contextRef="#ctx0" brushRef="#br0" timeOffset="126844.4103">15435 14350 706 0,'0'0'62'0,"0"0"47"16,0 0-16-16,0 0-65 16,0 0-22-16,0 0 42 15,0 0-48-15,-2 25 0 16,2 1 6-16,0 10-5 15,9 3 55-15,0 8-46 0,1 3-9 16,1 7 48-16,-2 4-44 16,-2 8-3-16,-1 0-2 15,0-7 16 1,0-8-11-16,-3-13-5 0,-1-19 0 16,1-12-8-16,-3-8 8 15,1-2 0-15,-1 0 11 16,0-16-11-16,0-22 81 15,0-15-81-15,-4-11 0 16,-7-5 1-16,-4 7-1 16,3-2 0-16,2 3-10 15,2 1 22-15,7 5-18 16,1 5 6-16,0 13 0 16,6 7-9-16,7 10 9 0,2 7 0 15,4 7-4-15,2 6-25 16,0 3 25-16,5 19-23 15,-4 6 8-15,-8 5 4 16,-8 1 7-16,-6 2 3 16,0 2-14-16,-5-3 27 15,-4-5-19-15,4-3 11 16,5-7 0-16,3-3-24 16,24-5 6-16,8-1 18 15,7 0-6-15,-1-2 14 16,-8 2-7-16,-11 1-1 15,-11 2 0-15,-10 1-14 16,-1 3 14-16,-4 7 0 0,-20 7 15 16,-9 6-14-16,-4 5 66 15,-6-1-49-15,2-5-10 16,11-8 4-16,11-8-6 16,13-9-12-16,6-2-31 15,15-10-141-15,19 0 40 16,13-32-259-16</inkml:trace>
  <inkml:trace contextRef="#ctx0" brushRef="#br0" timeOffset="127204.7233">16268 14377 613 0,'0'0'283'0,"0"0"-200"15,0 0-46-15,0 0-6 16,-100-19-22-16,79 25-7 16,5 9 45-16,7 0-47 15,9 4-6-15,0-1-8 16,15 2 14-16,16-1-1 16,7 3 1-16,2-2 0 15,-4 4 7-15,-9-2-7 16,-7 3 0-16,-9 3-7 15,-11 3 20-15,0 2-13 0,-9 7 0 16,-18 3 10 0,-6 3 44-16,-3-1-48 0,7-7 13 15,8-9 6-15,12-9-12 16,9-11-26-16,1-9-14 16,31 0-92-16,11-23 49 15,11-20-301-15</inkml:trace>
  <inkml:trace contextRef="#ctx0" brushRef="#br0" timeOffset="127407.0569">16582 14495 797 0,'0'0'207'0,"0"0"-178"15,0 0-19-15,0 0-7 16,0 0 13-16,0 0 15 15,102-16-31-15,-57 10 2 16,-7-1-19-16,-9-1-87 16,-11 0-66-16,-12-3 5 15,-6 0-392-15</inkml:trace>
  <inkml:trace contextRef="#ctx0" brushRef="#br0" timeOffset="127578.2709">16761 14401 656 0,'0'0'132'16,"0"0"-86"-16,0 0-8 15,0 0-38-15,0 0 61 16,-7 102 44-16,7-54-88 0,13 5 22 16,1 7 9-1,1 3-34-15,0 7-2 0,-1 2-12 16,0 0 0-16,2-8-23 16,-2-4-66-16,-2-16-76 15,-7-10-166-15</inkml:trace>
  <inkml:trace contextRef="#ctx0" brushRef="#br0" timeOffset="130504.7262">24454 892 174 0,'0'0'86'0,"0"0"64"15,0 0-106-15,0 0-6 16,-70-79 108-16,63 68-128 15,4 7 14-15,1 1 7 16,2 2-32-16,0 1 38 16,0 0-45-16,3 0 0 0,22 0-18 15,19 0 20-15,20 6-3 16,21 1 1-16,10 3 0 16,7 0 15-16,-1 2-15 15,-2 1 0-15,-7 1 3 16,-10 4 5-16,-10 1-3 15,-8 6-5-15,-6 6 0 16,-6 3-2-16,0 8 2 16,-1 7 0-16,4 8 7 15,8 11 11-15,5 8-5 16,6 3-13-16,8 3 0 0,7-5-1 16,8 4 2-16,6 0-1 15,1 2 33-15,-4 4-15 16,-10 5 3-1,-11 5-21-15,-15 10 0 0,-18 10 12 16,-10 7-12-16,-13 4 0 16,-10 6 15-16,-7-2-6 15,-6 1 1-15,0 4-10 16,-9-1 0-16,-11 5 5 16,-6 4 5-16,-12-2-10 15,-6 3 24-15,-10-7 0 16,-4-3-8-16,-9 5 1 15,-8 1-9-15,-8 14 28 0,-10 6-23 16,-7 8-13 0,-16 3 0-16,-8-9 33 0,-6-1-11 15,-2-4-22-15,3 1 0 16,2-1 18-16,0-3-8 16,-3-2-10-16,-5-11 1 15,-8-5 18-15,-11-7-22 16,-8-3 3-16,-16 0 0 15,-17 0 12-15,-13-4-12 16,-14-4 0-16,-6-11-12 16,3-12 32-16,7-7-7 15,3-6-13-15,4-9 0 0,-4-3-7 16,-2-5 28 0,6-5-21-16,2-1 0 0,2-2 12 15,3 1-24-15,0-5 12 16,3 3 0-16,16-10-2 15,19-8 3-15,19-8-1 16,21-13 0-16,16-5 21 16,13-4-20-16,11-3-1 15,5-2 0-15,9 0-5 16,5 2 5-16,6-1 0 16,7 4-11-16,11-3 33 15,8-1-30-15,13-2 8 16,12-4-28-16,7 0-1 15,3 0-62-15,0 0-56 16,15-24-3-16,3-12-292 16</inkml:trace>
  <inkml:trace contextRef="#ctx0" brushRef="#br0" timeOffset="130857.8693">19835 7779 726 0,'0'0'11'0,"0"0"115"16,0 0-80-16,0 0 6 15,0 0 59-15,0 0-97 16,-81-54 3-16,40 81-17 0,-18 13 14 16,-15 15-15-1,-7 6 1-15,3 6 0 0,10 0 18 16,13 2-12-16,12-2-6 15,16-2 0-15,10-11 14 16,11-12-28-16,6-8 14 16,0-7 0-16,14-5-19 15,12-5 20-15,12-3-1 16,17-5 0-16,17-6 16 16,16-3-20-16,16 0 4 15,7 0-18-15,3-6 9 16,1 5-121-16,-13 1-58 15,-21 0-121-15</inkml:trace>
  <inkml:trace contextRef="#ctx0" brushRef="#br0" timeOffset="132109.2596">21366 8620 711 0,'0'0'35'16,"0"0"64"-16,0 0-69 16,0 0 6-16,0 0 36 15,0 0-37-15,0-63 16 16,17 37-24-16,5-8-12 15,5-1 36-15,1-3-51 16,2 3 0-16,-6 4 6 0,-6 1 0 16,-8 5-6-16,-5 2 0 15,-4 5 2-15,-1 6-14 16,0 7 12-16,0 3 0 16,0 2-6-16,-4 0-4 15,-11 23-11-15,0 8 17 16,-4 10 4-16,4 4-6 15,6 0 6-15,6-3 0 16,3-1-5-16,0-5 14 16,6-8-15-16,6-7 6 15,0-8 0-15,-2-7-24 16,1-1 24-16,2-5 0 0,6-2-6 16,7-17 18-16,2-6-2 15,3-4-10-15,-1 5 0 16,-5 7-11-16,-3 10 11 15,-5 7 0-15,0 0 0 16,1 14 2-16,-2 13-19 16,-4 9 17-16,-6 0 0 15,-6 1-8-15,0-5 8 16,0-4-9-16,-4-9-3 16,-2-6-1-16,2-8-1 15,4-3-15-15,0-2-38 16,0-5 60-16,23-17-49 15,13-9-23-15,6-6 52 16,1 4 4-16,-5 4 2 16,-3 7 21-16,-7 2 0 0,-4 4-1 15,-1-4 5-15,-3 1-4 16,0-3 15-16,-4-6-2 16,2-2 36-16,-3-1-49 15,1-5 0-15,-5-1 28 16,-4 3-16-16,-1 6-12 15,-6 8 42-15,0 12-10 16,0 6 43-16,0 2-75 16,0 0 9-16,0 19-39 15,0 16 30-15,-4 13 0 0,-4 6 8 16,4 2 9 0,2 1-14-16,2-6-3 0,0-5 0 15,0-10 3-15,0-10-3 16,0-9 0-16,0-7-11 15,0-5 35-15,0-5-27 16,0 0 3-16,0 0 0 16,0-22 85-16,0-10-85 15,0-14 0-15,0-7 3 16,0-6 13-16,0-3-28 16,0 1 12-16,0 2-4 15,0 5-36-15,12 4 31 16,3 12 9-16,5 9-11 15,4 11 22-15,1 7-24 16,3 11 11-16,2 0 2 16,0 22-33-16,-8 17 29 15,-7 9 4-15,-10 7-3 0,-5-1 20 16,-11-5-19-16,-16-3 2 16,-1-5 0-16,1-7-11 15,8-9 11-15,5-4-61 16,14-9-66-16,0-9-28 15,12-3-172-15</inkml:trace>
  <inkml:trace contextRef="#ctx0" brushRef="#br0" timeOffset="132806.3119">22502 8524 330 0,'0'0'139'0,"0"0"-9"0,0 0-112 15,0 0 37-15,0 0 9 16,0 0-14-16,4 46 67 15,8-49-38-15,8-16-42 16,8-6 20-16,5-3-53 16,-3 3-4-16,-7 2 0 15,-10 7 9-15,-5 7-15 16,-8 4 6-16,0 5-9 16,0 0 2-16,0 2-51 15,-4 15 16-15,-10 8 31 16,2 3 22-16,5-1-10 15,4-6-1-15,3-2 0 16,0-8-10-16,3-3 10 16,12-6 0-16,9-2-12 0,5 0 30 15,3-13-16-15,1-8-2 16,-4-2-3-16,-6 0-18 16,-10 5-22-16,-5 7 43 15,-6 7 0-15,-2 2 2 16,0 2-21-16,0 0 9 15,-8 15-57-15,-3 5 42 16,2 6 25-16,6-1 0 16,3 1-15-16,0-2 25 15,6-2-13-15,8-10 3 16,4-2-7-16,-2-8-18 16,5-2 25-16,0-2 0 0,1-16 14 15,4-3 3-15,-1-5-7 16,0-3-10-16,-1-3 0 15,-3-2 80-15,-2-4-67 16,-1 0 13-16,-3-3-9 16,-2-1-9-16,-2 1 61 15,-3-1-65-15,-2 1-1 16,-3 10 18-16,-1 6-4 16,0 14-17-16,-2 8 19 15,0 3 1-15,0 0-40 16,0 19 20-16,0 20 0 15,-2 14-6-15,-3 6 8 16,5-6-2-16,0-5 0 16,0-9 14-16,5-6-17 0,6-10 3 15,2-7-58-15,4-13 32 16,3-3-130-16,-4-15-54 16</inkml:trace>
  <inkml:trace contextRef="#ctx0" brushRef="#br0" timeOffset="132948.5396">23032 8310 706 0,'0'0'63'15,"0"0"-63"-15,0 0 22 16,0 0-22-16,0 0 0 0,117-10 0 16,-60 4-107-16,4-2-208 15</inkml:trace>
  <inkml:trace contextRef="#ctx0" brushRef="#br0" timeOffset="134855.1136">23906 7961 700 0,'0'0'75'0,"0"0"-36"16,0 0 76-16,0 0-92 16,-86-28-23-16,68 28 44 15,3 14-42-15,0 4 4 16,6 6-6-16,5 7 21 16,4-2-30-16,0 3 9 0,17 1 0 15,11 1-6-15,3 0 11 16,1-5-5-16,-4-4 0 15,-7-1 10-15,-6-5-13 16,-8-1 3-16,-7 0 0 16,0 3 3-16,-13 4 6 15,-14 4-4-15,-6 0-5 16,3-6 16-16,8-3-13 16,10-10-3-16,7-5-8 15,5-5 8-15,2-4-46 16,25-16 34-16,13-8-1 15,14-2-36-15,-1 3 44 16,-6 6-42-16,-10 6 47 16,-10 5-10-16,-9 3 19 0,-5 5-9 15,-3-1 0-15,-5 1 5 16,-1 0-7-16,4-4 2 16,1-3 0-16,3-5 13 15,0-1-4-15,-1-4-9 16,-1 2 0-16,-6-1 1 15,1 6 1-15,-5 4-2 16,0 7 0-16,0 1 14 16,0 1-14-16,0 21-14 15,-6 8 6-15,-4 4 16 16,4-1-8-16,5-5 0 16,1-5 0-16,0-6 2 15,12-6 17-15,10-4-28 0,7-7 9 16,10 0 0-16,10-10 15 15,5-9-15-15,4-4 0 16,-2 0-2-16,-7 2 18 16,-11 4-27-16,-13 6 11 15,-13 4 0-15,-7 5-6 16,-5 2 6-16,0 0 0 16,-9 0 18-16,-17 10-4 15,-8 9 16-15,-2 3-30 16,0 3 0-16,8 0 7 15,9 2-7-15,8-4 0 16,8-1 0-16,3-2 21 16,2-3-45-16,19-6 12 0,7-10 12 15,5-1-30-15,2-9 30 16,-5-11 0-16,-6-1-2 16,-7 1 17-16,-8 3-14 15,-5 4-1-15,-4 2 0 16,0 5 58-16,0 2-41 15,0 4-16-15,0 0-1 16,-6 15 19-16,-3 12-28 16,-4 11 9-16,1 6 0 15,1 2-12-15,0-3 12 0,-3-2 0 16,1-7-7 0,-1-7 24-16,4-8-33 0,-1-7 16 15,7-6 0-15,4-6-39 16,0 0 27-16,0-14-9 15,16-14-13-15,4-8 2 16,5-7 15-16,2 1 17 16,0 3-19-16,-1 9-5 15,4 5 9-15,0 5 15 16,1 3 4-16,-1 1-4 16,-3 2 39-16,-3 0-39 15,-1 3 0-15,-3-4 40 16,1 1-40-16,-4 0 0 15,-1-4 19-15,-4 5-13 16,-4-1 7-16,-7 1-13 0,-1 7 0 16,0 3 29-16,0 3-26 15,0 0-3-15,-8 9 0 16,-7 14 4-16,-1 8-16 16,2 3 12-16,6 0 0 15,3-5-13-15,5-2 13 16,0-4 0-16,0-9-3 15,2-5 15-15,13-4-22 16,4-5 10-16,7 0 0 16,3-13 6-16,0-8-4 15,-3-4-2-15,-3-1 8 16,-8 0 0-16,-2 1 9 0,-7 7-17 16,-3 8 0-16,-3 5 26 15,0 5-26-15,0 0 0 16,0 0-3-1,0 0 12-15,0 7-25 0,0 7 13 16,0 6 3-16,-4-1-4 16,-1 3 7-16,5-3-3 15,0 2 0-15,0-1 11 16,0-4-25-16,3-3 14 16,5-6 0-16,-1 0-10 15,-1-1 10-15,1-4 0 16,1-1 0-16,1-1 9 15,1 0-7-15,-1 0-2 0,0-1 0 16,0-9 23 0,2 1-23-16,-2-2 0 0,-3 2 0 15,1-1 18-15,-1 0-30 16,-2 1 12-16,4 2 0 16,-3 2-6-16,-2 0 7 15,2 1-1-15,0-1 0 16,-2 3 16-16,1-1-31 15,-1 0 15-15,-1 0 0 16,1-1-3-16,0 2 3 16,0-5 0-16,1 2-1 15,-1 0-4-15,1-1-18 0,0 2 11 16,-1 1-3 0,-2 0-12-16,1 2 3 0,-2 1-16 15,0 0-5-15,0 0-66 16,0 0-37-16,0 0-280 15</inkml:trace>
  <inkml:trace contextRef="#ctx0" brushRef="#br0" timeOffset="136166.5519">25127 8433 582 0,'0'0'107'15,"0"0"-36"-15,0 0-59 16,0 0 11-16,0 0 73 15,0 0-81-15,55-33 22 16,-37 22-26-16,0-3 9 16,0-3 3-16,1 0-23 0,-1-4 0 15,-3-5 13-15,1-1-8 16,-5 0-5-16,-4 6 0 16,-4 8 13-16,-3 6-9 15,0 7-4-15,0 0 0 16,0 0-11-16,-1 9 11 15,-10 15-7-15,-5 7-11 16,4 6 36-16,3-2-25 16,3-1 7-16,6-3 0 15,0-3-5-15,0-5 5 0,9-6-6 16,6-6 6 0,6-7-5-16,2-4-4 0,4-1 9 15,2-14-2-15,-5-5-11 16,3-3 13-16,-2 1-14 15,0-2 14-15,0 7-4 16,1 1-24-16,-4 4 28 16,5 6 0-16,3 0-9 15,1 2 2-15,2 2-15 16,0 2 5-16,-2 0-1 16,-1 0-10-16,0 0 16 15,-3 0-21-15,-5 0 25 16,-8 0-17-16,-4-1 13 15,-7 0 11-15,-3 1 1 16,0-3 7-16,0 0-7 16,-12-1 0-16,-4 1 18 0,-4 2-7 15,1 1 21-15,1 0-15 16,-3 0-13-16,3 14 26 16,0 5-30-16,3 7 0 15,4 2 4-15,6 3 6 16,5-1-10-16,0-5 0 15,16-3 1-15,11-9-19 16,3-6 18-16,4-7 0 16,2 0 5-16,-2-6-2 15,1-5-3-15,-7-1 0 16,-3 0 13-16,-4 4-18 0,-6 2 5 16,-4 0 0-1,-4 4-2-15,-1 2 7 0,-4 0-10 16,-1 0 2-16,1 5 3 15,-2 9-10-15,0-1 10 16,0 3-32-16,0-1 18 16,1 2-26-16,4-1 26 15,-1 2 7-15,5 1 7 16,-2 0-15-16,4-4 15 16,4-1 0-16,3-4-6 15,7-3 18-15,10-5 10 16,6-2-3-16,4 0-12 15,2-9 25-15,-2-6-32 16,-2 3 0-16,-7 4-1 16,-6 4 16-16,-6 2-30 0,-6 2 1 15,-6 0-143-15,-11 0-176 16</inkml:trace>
  <inkml:trace contextRef="#ctx0" brushRef="#br0" timeOffset="136648.5926">23201 9525 803 0,'0'0'60'15,"0"0"-60"-15,0 0-11 16,0 0 10-16,82 42 1 0,-3-39 12 16,32-3 18-16,33 0 68 15,29-14-88-15,18-5-10 16,20 0 32-16,8-3-26 16,9 2-6-16,-1 6 0 15,-12 4 0-15,-16 3 1 16,-15 7-1-16,-20 0 0 15,-21 0-1-15,-21 3-33 16,-24 5-47-16,-30-3-49 16,-23 3-2-16,-35-2-83 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17:57.276"/>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
  </inkml:definitions>
  <inkml:trace contextRef="#ctx0" brushRef="#br0">25641 2182 387 0,'0'0'39'0,"0"0"30"16,0 0 6-16,15-83-71 15,-9 60 42-15,2-2-4 16,1-1-22-16,3 1 58 15,4-2-65-15,2 1-10 16,1 6 16-16,-2 3-3 16,-4 8-14-16,-2 2-2 15,-4 4 4-15,-1-2 19 16,-2 3-23-16,0 2 0 16,-1 0 14-16,-2 0 0 0,-1 0-18 15,0 0 4 1,0 0 0-16,0 0-14 0,-1 2 14 15,-22 13 0-15,-16 2 36 16,-20 7-26-16,-13-3 58 16,-8-3-55-16,2-2-12 15,3-4 83-15,10-1-75 16,10 0 7-16,13 0-5 16,9-2 2-16,9-4-9 15,8-1-4-15,7-1 0 16,4 1-6-16,4-4 11 15,1 0-5-15,0 0 0 0,0 0 6 16,0 0-21 0,0 0 15-16,0 0-62 0,0 0 53 15,0 0-103 1,0 0 6-16,4 0 17 0,2-8-27 16,0-11-212-16</inkml:trace>
  <inkml:trace contextRef="#ctx0" brushRef="#br0" timeOffset="360.408">25254 1772 488 0,'0'0'109'0,"0"0"-10"16,0 0 1-16,0 0-39 15,0 0-18-15,0 0 32 0,-8-20-75 16,-14 20 0-16,-16 17-6 15,-11 6 31-15,-6 6-17 16,0 2-8-16,6 1 3 16,4 2 10-16,6 4-13 15,6-4 0-15,6 2-2 16,7 0 25-16,5-2-25 16,1 1 2-16,8-2 0 15,5-1-5-15,1-1 5 16,6-1 0-16,22-2-11 15,15 0 27-15,18-7 5 16,19-6-21-16,19-4 0 16,7-8 21-16,2-3-21 0,-13 0-24 15,-19 3-28 1,-17 4-133-16,-25 2-60 0</inkml:trace>
  <inkml:trace contextRef="#ctx0" brushRef="#br0" timeOffset="2712.9304">15290 5988 526 0,'0'0'90'0,"0"0"8"16,0 0-48-16,0 0 37 15,0 0-52-15,0 0 84 16,0 0-71-16,-18-61-10 15,18 54 35-15,11-1-73 16,11-1 11-16,5 6-11 16,5 3 0-16,1 0-15 15,0 14 15-15,-6 11 0 16,-5 11-4-16,-11 3 17 16,-11 9-26-16,0 3 8 15,-15 1 5-15,-14-2-30 16,-2-8 30-16,0-8-17 15,5-9 8-15,9-8 9 0,8-9-5 16,6-3-27 0,3-5 32-16,0 0-18 0,0 0 18 15,0-5 0-15,7 2 1 16,1 3 12-16,0 0-21 16,3 0 8-16,0 0 0 15,3 10-5-15,0 5 7 16,2 1-2-16,-1 0 11 15,1 2 7-15,4 1-14 16,-1-2-4-16,5-4-19 16,7-5 9-16,8-8-177 15,4-1-94-15</inkml:trace>
  <inkml:trace contextRef="#ctx0" brushRef="#br0" timeOffset="3192.1742">16074 6004 749 0,'0'0'59'0,"0"0"-13"16,0 0 15-16,0 0-61 16,-83-26 5-16,63 36 47 15,2 13-52-15,1 8 0 16,2 6 13-16,4 0-2 0,7 1-13 15,4-4 2 1,0-7 0-16,0-10 1 0,9-8-1 16,4-4 0-16,4-5 8 15,6 0-2-15,7-14 14 16,2-8-20-16,-3-7 3 16,-3-1-2-16,-10 3-1 15,-4 2 0-15,-6 3 1 16,-3 10 13-16,-3 3-1 15,0 6 17-15,0 3-27 16,0 0 19-16,0 2-22 16,0 19 0-16,0 9-11 0,0 5 23 15,0 5 19 1,0-3-28-16,0 3 4 0,0-3 26 16,0-5-30-16,0-1-3 15,0-7 5-15,0-4 6 16,0-5-21-16,0-4 10 15,0-2-65-15,0-1 9 16,0-1-146-16,0-7-108 16</inkml:trace>
  <inkml:trace contextRef="#ctx0" brushRef="#br0" timeOffset="4481.925">15885 6858 611 0,'0'0'103'0,"0"0"9"16,0 0-23-16,0 0-43 15,0 0 69-15,0 0-111 16,0 0 4-16,5 0-16 16,21 20 12-16,17 11-4 15,8 10 6-15,8 8 3 16,2 3 17-16,0 3-26 16,-1-1 0-16,-2-2 2 15,-5-2 1-15,-4-6-3 16,-5-5 0-16,-2-6 7 15,-2-8-9-15,-6-8 2 16,-4-4 0-16,-5-4-7 0,-5-4 15 16,-3 0-14-16,-1-4 6 15,-2 2-102-15,-2-2-1 16,-1 0-164-16</inkml:trace>
  <inkml:trace contextRef="#ctx0" brushRef="#br0" timeOffset="5037.6745">16853 7925 663 0,'0'0'78'0,"0"0"8"0,0 0-49 16,0 0 88-16,0 0-75 16,0 0-28-16,-12 0 47 15,21-5-65-15,15 1-4 16,12-4 3-16,6 5 11 16,4 0-11-16,-4 3-3 15,-8 0 0-15,-7 0-11 16,-8 6 11-16,-8 8-11 15,-8 3 2-15,-3 2 18 16,0 6-21-16,-17 4 12 16,-8 4 0-16,-2-3 22 15,-1-1-13-15,4-1-9 0,6-6 16 16,3-5-9-16,7-6-11 16,5-3 4-16,3-5-32 15,0-2 20-15,26-1-119 16,8-4-40-16,3-21-380 15</inkml:trace>
  <inkml:trace contextRef="#ctx0" brushRef="#br0" timeOffset="5509.7359">17351 7939 748 0,'0'0'28'0,"0"0"-9"0,0 0 5 16,0 0 2-16,0 0 31 15,0 0 2-15,67-17-46 16,-55 17 19-16,1 0-32 16,-5 3 0-16,-2 4-2 15,-3 4 2-15,-3 3 0 16,0 3 6-16,0 4 0 15,-10 4 4-15,-7 4-10 16,1 0 0-16,-1-3 16 16,7-4-16-16,5-4 0 0,5-5-11 15,0-2 27 1,19-2-25-16,9-1 9 0,2-2 0 16,-1 0 1-16,-3 1-1 15,-7 0-1-15,-10 5-4 16,-7 1 10-16,-2 4 18 15,-3 4-10-15,-18 1 10 16,-6 0 44-16,-4 2-56 16,-2 0 12-16,3 0-13 15,3-3 8-15,4-2-16 16,4-4-2-16,3 1-46 16,5-5 9-16,5-1-115 15,2-5-141-15</inkml:trace>
  <inkml:trace contextRef="#ctx0" brushRef="#br0" timeOffset="7827.6212">17360 8757 168 0,'0'0'497'0,"0"0"-431"0,0 0-9 15,0 0 26-15,0 0 7 16,0 0 10-16,0 0-62 16,0-24-28-16,0 24 59 15,0 0-69-15,0 0 12 16,0 0-12-16,0 0 7 15,2 0-23-15,10 0 13 16,7 11 3-16,8 2 9 16,1 1-6-16,-1 3-3 15,1 0 0-15,-2 3 9 16,-2-2-13-16,-2 0 4 16,-4-2 0-16,-3-2 0 15,-5-2 0-15,-3-5 0 16,-1-3-4-16,-2 0-3 15,0-2 4-15,2-2-55 0,3 0-35 16,1 0 34 0,2 0-179-16,-1 0-375 0</inkml:trace>
  <inkml:trace contextRef="#ctx0" brushRef="#br0" timeOffset="8878.6064">18025 9564 680 0,'0'0'133'0,"0"0"-75"15,0 0-10-15,0 0 43 16,0 0-42-16,-83 21 8 16,64-11-2-16,5 2-45 15,5 3 33-15,7 2-43 16,2 5 0-16,0 2-2 15,17 2 5-15,7-4-3 0,4-3 0 16,0-6 4-16,-1-6-13 16,-3-3 9-16,-1-4 0 15,-4 0-9 1,-5 0 13-16,-4-11-4 0,-7-7 0 16,-3-3 4-16,0-6-14 15,-10-7 10-15,-9-4 0 16,-3-1-7-16,0 2 3 15,2 1 4-15,6 7 0 16,4 3 2-16,4 4-19 16,6 3 17-16,0 0-12 15,2 4 8-15,13 0-25 0,6 3 12 16,6 4 12-16,-2 4 5 16,2 4-25-16,-5 0 25 15,-2 7-1-15,-8 13-9 16,-2 7 8-16,-10 4 2 15,0 2 0-15,-7 2 1 16,-10-3 2-16,2-2 0 16,3-6-3-16,6-4 15 15,5-4-11-15,1-8-8 16,3-5-59-16,19-3-69 16,11-5-27-16,3-12-475 15</inkml:trace>
  <inkml:trace contextRef="#ctx0" brushRef="#br0" timeOffset="9132.1475">18375 9494 363 0,'0'0'426'16,"0"0"-343"-16,0 0-25 15,0 0 4-15,0 0-32 16,0 0 38-16,-8-29-68 15,14 25 0-15,6 1-8 16,0 2 10-16,1-1-2 16,2 2 0-16,-6-2-5 0,-3 2 2 15,-3 0-45 1,-2 0-17-16,-1 0-4 0,0 0-109 16,0 3-64-16,0 2-138 15</inkml:trace>
  <inkml:trace contextRef="#ctx0" brushRef="#br0" timeOffset="9747.7662">18515 9680 651 0,'0'0'220'16,"0"0"-140"-16,0 0-10 0,0 0-17 15,0 0-44-15,0 0 29 16,-29 24-14-16,19-5-24 16,-5 1 27-16,6 3-23 15,4 0 9-15,4 3-13 16,1-3 0-16,0-2-1 15,4-5 1-15,10-3 0 16,4-7 6-16,5-5 2 16,2-1-16-16,3-2-20 15,0-16 19-15,-1-5-18 0,-6-4 15 16,-8-1 0-16,-8-2 2 16,-5-1 20-16,0-3-21 15,-11 0 11-15,-11-3 0 16,-5-1 2-16,3-2-1 15,0 2-1-15,7 1 0 16,8 2 8-16,4 1-20 16,5 5 9-16,0 2 3 15,6 8-21-15,10 2 16 16,2 5-3-16,3 4 4 16,0 5-4-16,-1 3-2 15,0 0 10-15,0 9-3 16,-5 12-19-16,-3 5 17 0,-4 7 5 15,-5 7 0 1,-3 1 10-16,0 1-7 0,-17-1-3 16,-8 2 0-16,-5-2 15 15,0-4-14-15,4-8-2 16,2-5-12-16,4-13-160 16,3-10-113-16</inkml:trace>
  <inkml:trace contextRef="#ctx0" brushRef="#br0" timeOffset="12162.99">15819 6878 70 0,'0'0'292'0,"0"0"-201"15,0 0 26-15,0 0-12 16,0 0-46-16,0 0 10 16,0 0 26-16,-16-29-16 15,14 26 14-15,-2 1-54 16,3-3-18-16,-1 2 74 0,1 1-82 15,-1 2 11 1,1 0 9-16,-1 0-28 0,0 0-6 16,-4 0 1-16,-7 7-5 15,-9 15-9-15,-13 14 25 16,-12 9-11-16,-5 6 0 16,-1 1 13-16,1-1-20 15,3-5 7-15,4-3 0 16,2-6-3-16,7-7 10 15,6-2-7-15,7-5 0 16,6-6 4-16,4-4 4 16,7-3-8-16,1-5 0 15,2-1-9-15,2-2 9 16,1-1-19-16,0 0 3 0,0 1-45 16,0-2 18-16,0 3-58 15,-2 4-34-15,-6 3 50 16,-5 3-121-16,-3 0-310 15</inkml:trace>
  <inkml:trace contextRef="#ctx0" brushRef="#br0" timeOffset="13573.4655">15663 6919 483 0,'0'0'104'0,"0"0"-101"0,0 0 38 16,0 0 15-16,0 0 36 16,0 0-2-16,-30 29-65 15,14-16 97-15,-4 4-118 16,-4 2 40-16,-4 4 13 15,-3 2-45-15,-4 1 39 16,-2 2-48-16,-11 5 0 16,-5 1 35-16,-8 7-38 15,-11 4 0-15,-9 5 1 16,-7 5 2-16,-4 5 5 16,-5 1-8-16,1-3 0 15,4-1 1-15,5-4-1 16,4-4 0-16,4-4-16 15,-3-4 25-15,7-2-18 16,2-2-5-16,7-5 14 0,7-2-12 16,5-6 12-16,9-6 0 15,9-2 6-15,11-7 10 16,6 0-30-16,7-4 14 16,0 1 0-16,3-1-31 15,3-3 22-15,0 0-16 16,1 3 15-16,4-5-36 15,-3 0-12-15,-1 3-38 16,-1 2-27-16,-3-1 20 16,-3-1-183-16</inkml:trace>
  <inkml:trace contextRef="#ctx0" brushRef="#br0" timeOffset="14421.5632">12435 8310 663 0,'0'0'101'0,"0"0"-98"15,0 0 9-15,0 0 5 16,0 0-9-16,0 0 72 15,0 0-55-15,-3 83 57 16,3-44-44-16,0 8-12 16,-3 2 33-16,0 2-36 15,-1-1-18-15,-4-3 40 0,5 1-43 16,-2-4 4-16,2-5-6 16,3-7 10-16,0-7-25 15,0-6 15-15,3-11-78 16,16-8-9-16,6 0-81 15,5-19-134-15</inkml:trace>
  <inkml:trace contextRef="#ctx0" brushRef="#br0" timeOffset="14809.985">12833 8564 577 0,'0'0'207'0,"0"0"-84"0,0 0-102 16,0 0 29-16,0 0-41 16,0 0 10-16,-104 72 28 15,80-40-47-15,6-2 12 16,9-4-12-16,3-2 0 16,6-4-12-16,0-6 12 15,7-2 0-15,9 1-2 16,0-5 7-16,2 1-4 15,1-2-1-15,-1 1 0 16,-3 0-2-16,1 3 2 16,-7 5 0-16,-1 0-1 15,-4 5 4-15,-2 4 16 0,-2 3-9 16,0 3-9 0,-12-1 42-16,-6 1-43 0,0-5 0 15,-3-2 14-15,2-7-13 16,2-5-2-16,0-4-24 15,-2-4-78-15,-1-4-40 16,-6 0-147-16</inkml:trace>
  <inkml:trace contextRef="#ctx0" brushRef="#br0" timeOffset="18837.2444">12665 9614 333 0,'0'0'122'16,"0"0"11"-16,0 0-57 15,0 0-1-15,0 0-18 0,0 0 53 16,0 0-49-16,0 0-21 16,0 0 48-16,0 0-79 15,0 0 6-15,0 0-14 16,0 0 14-16,0 0-14 15,0 1-1-15,0 5 0 16,4 8-23-16,9 7 26 16,7 10-3-16,10 6 13 15,7 2-11-15,2 4 25 16,3 5-27-16,2 3 0 16,-2 0 25-16,1 4-15 15,1 1-10-15,-7 0 0 16,3 0 3-16,-3-2 10 15,-4 0-13-15,-3-3 0 16,4 0 18-16,-2-1-10 0,-1-3-8 16,0-4 0-16,1-4 7 15,-2-6-12-15,-4-2 5 16,0-3 0-16,-4-4-1 16,-7-5 3-16,1-1-2 15,-5-4 0-15,-2-5 3 16,1-1-6-16,-2 0 3 15,-1-4-34-15,-1 1 12 16,0 0-64-16,1-1-13 16,1 4-34-16,0 3-53 15,-2 4-103-15</inkml:trace>
  <inkml:trace contextRef="#ctx0" brushRef="#br0" timeOffset="19492.2748">13476 11582 741 0,'0'0'69'15,"0"0"42"-15,0 0-81 16,0 0-6-16,0 0 46 15,0 0-28-15,33-76-18 16,-12 64-15-16,-2 5-8 16,4 5 17-16,-4 2-18 15,-1 0 0-15,1 7-6 0,-4 15 6 16,-2 4 0-16,-5 6-3 16,-6 5 10-16,-2-3 2 15,0-4-9-15,-11-2 0 16,-8-3 9-16,-4-5-3 15,2-5 0-15,2-5-6 16,4-6-4-16,6-2-12 16,6-2 15-16,3 0-12 15,0 0 9-15,0 0 0 16,0 0 1-16,0 0 1 16,0 0 2-16,0 0-7 15,0 0 7-15,10 0-4 16,1 0-7-16,10 3 22 15,-2 4-6-15,4-2-5 0,3 0 0 16,1 0 2-16,0-2 0 16,0 0-4-16,-3-3-9 15,1 0-37-15,1 0-60 16,-3-14-72-16,-3-6-234 16</inkml:trace>
  <inkml:trace contextRef="#ctx0" brushRef="#br0" timeOffset="19977.4803">13962 11450 813 0,'0'0'132'0,"0"0"-106"16,0 0-19-16,0 0-7 15,0 0 0-15,0 0 0 16,29-19 0-16,-16 19 0 16,0 0-3-16,-1 11 8 15,-2 1-10-15,-2 2 5 16,-2 1 0-16,-6 5-2 16,0 3 4-16,0 1-2 15,0-2 18-15,-3-5-16 16,3-8 10-16,0-2-12 15,0-3 0-15,5-3-20 0,14-1 19 16,4 0 1 0,2 0-1-16,-1 3 5 0,-5 6-9 15,-7 1 5-15,-6 4 0 16,-3 5 10-16,-3 2 4 16,0 7 15-16,-6-2 23 15,-8 5-22-15,-3 0 23 16,0 5-51-16,-4 1 4 15,-1-3 8-15,-3 4-10 16,0-5-4-16,-3-3 0 16,0-5-51-16,0-6 25 15,-4-5-81-15,-1-10-104 0,-6-4-155 16</inkml:trace>
  <inkml:trace contextRef="#ctx0" brushRef="#br0" timeOffset="21546.173">9025 2492 396 0,'0'0'163'0,"0"0"-67"16,0 0-81-16,0 0 4 15,0 0 21-15,0 0-21 16,0 0 17-16,-6-8 6 0,6 8-34 16,0-3 22-1,11-2-30-15,11-4 0 0,8-2-2 16,7 2 2-16,5-4 0 16,1 2-5-16,3 2-12 15,-5 4-5-15,-7 2-28 16,-10 3-54-16,-14 0-51 15,-8 3-174-15</inkml:trace>
  <inkml:trace contextRef="#ctx0" brushRef="#br0" timeOffset="23501.1917">13801 12514 349 0,'0'0'101'15,"0"0"-27"-15,0 0-45 0,0 0 55 16,0 0-12-16,0 0-24 15,0 0 60-15,0-3-70 16,0 0-4-16,0 1 35 16,0 2-19-16,0 0 1 15,0 0-13-15,0 0-32 16,0 0 38-16,0 0-43 16,0 0-1-16,0 0 14 15,0 0-14-15,-9 12 0 16,-7 8-5-16,-8 10 10 15,-6 9 5-15,-3 3-10 16,-6 7 0-16,-10 6 8 16,-9 6-7-16,-6 8 16 0,-5 2-17 15,1 1 7-15,5-3-2 16,9-10-5-16,7-9 0 16,11-11-2-16,8-8 8 15,4-8-12-15,9-1 5 16,-2-3 1-16,4-2-1 15,-2-2 1-15,0-1 0 16,3-2-3-16,3-6 7 16,5 0-8-16,2-3-3 15,2-1-79-15,0 1 56 16,0-1-107-16,0 3-30 16,0 2 49-16,0 2-296 15</inkml:trace>
  <inkml:trace contextRef="#ctx0" brushRef="#br0" timeOffset="24089.4467">12539 14051 909 0,'0'0'74'0,"0"0"-33"0,0 0-41 15,0 0 0-15,0 0-10 16,0 0 10-16,94-62 0 15,-62 62-2-15,-4 0 15 16,-4 11-19-16,-5 7 6 16,-5 4 0-16,-8 4-14 15,-5 1 22-15,-1 3-8 16,0 1 29-16,-12-2-29 16,-6-3 16-16,-3-3-16 15,0-4 2-15,2-7-4 16,1-3 2-16,3-1-23 0,5-5 15 15,2-3-26-15,4 0 23 16,4 0-36-16,0 0 47 16,0 0-15-16,3 0 15 15,7-4 0-15,5 4-1 16,2 0 9-16,2 0 22 16,1 10-30-16,0 6 6 15,1 3 36-15,-1-1-33 16,2 1-9-16,-1-3 11 15,-2 0-11-15,1-4 9 16,-5-1-9-16,2-7-22 16,3-4 20-16,-1-2-160 0,2-20-197 15</inkml:trace>
  <inkml:trace contextRef="#ctx0" brushRef="#br0" timeOffset="24477.4315">13084 14083 777 0,'0'0'102'0,"0"0"-79"16,0 0-3-16,0 0 0 16,0 0 8-16,0 0-3 15,42-33-25-15,-25 33 0 0,1 12-2 16,-4 5 21-1,-2 2-26-15,-4 8 7 0,-6 2 0 16,1 7 17-16,-3 0-7 16,0 3-10-16,-8-3 20 15,-2-2-17-15,3-5 30 16,2-10-33-16,4-6 0 16,1-5 1-16,0-2 12 15,6 0-13-15,16-4 43 16,8 0-19-16,7-2 26 15,5 0-50-15,1 0 6 16,-4-3-6-16,-5-1 0 16,-4 2-6-16,-6 1-42 15,-2-1-76-15,-8-1-32 0,-10-2-235 16</inkml:trace>
  <inkml:trace contextRef="#ctx0" brushRef="#br0" timeOffset="25863.8389">10682 2353 448 0,'0'0'64'16,"0"0"9"-16,0 0 23 15,0 0-89-15,0 0 34 16,0 0-31-16,-10-5 14 0,10 5-4 15,0 0-20-15,16 0 0 16,13 0-6-16,8-3 15 16,9-4-9-16,14-4 0 15,1-2-49-15,0 0 46 16,-6 2-106-16,-13 1-156 16</inkml:trace>
  <inkml:trace contextRef="#ctx0" brushRef="#br0" timeOffset="28317.0534">17109 8458 24 0,'0'0'31'0,"0"0"14"15,0 0-11-15,0 0 40 0,0 0 96 16,0 0-114-16,0 0-32 16,-3 0-24-16,3 0 17 15,0 0-36-15,0 0 19 16,-2 0-55-16,2 1 12 15,0 1-153-15,0-1 133 16,0 1 57-16,0-1-75 16</inkml:trace>
  <inkml:trace contextRef="#ctx0" brushRef="#br0" timeOffset="28849.6699">17109 8458 106 0,'0'17'176'0,"0"-17"-64"0,0 0-87 16,0 0 84-16,0 0-56 15,0 0 19-15,0 0-24 16,0-2-45-16,0 1 49 16,0 1-36-16,0-2-15 15,0 2 73-15,0 0-71 16,0 0 19-16,-1 0 21 16,1 0-30-16,-2-2 28 15,0 2-17-15,2 0-23 16,0 0 73-16,0 0-73 15,0 0-1-15,0 0 12 16,0 0 4-16,-2 0 14 16,1 0-30-16,1 0 2 0,-2 0-1 15,-1 0-1-15,-1 0 0 16,-5 10-4-16,-8 9 10 16,-1 5 4-16,-7 8-10 15,-3 3 0-15,-5 4-2 16,-3 3 2-16,-4 5 0 15,1 0-2-15,2-1 11 16,2-2-11-16,4-2 2 16,0-2 0-16,2-6 9 15,4-6-7-15,3-4-2 16,-1-5 4-16,-1-1 16 16,0-4 5-16,-1-4-25 0,3 0 0 15,7-5 11 1,3-3-11-16,8-2 0 0,2 0-4 15,2 0 19-15,0 0-17 16,0 0 2-16,0 0-40 16,0-2 23-16,0-8-134 15,15-1-41-15,-3 0-81 16</inkml:trace>
  <inkml:trace contextRef="#ctx0" brushRef="#br0" timeOffset="29547.5832">16164 9276 389 0,'0'0'232'0,"0"0"-157"16,0 0 22-16,0 0-24 15,0 0 38-15,0 0-33 16,15-33-61-16,-15 33 45 15,-18 0-62-15,-5 9 0 16,-3 7-3-16,-1 1 12 16,4-2-9-16,8 2 0 0,4-3 9 15,5-1-26-15,4-1 17 16,2-4-1-16,0 0-17 16,14 2 22-16,8 0-4 15,6 0 0-15,1 2 4 16,-1 2-2-16,-4-2-2 15,-8 4 0-15,-4 0-7 16,-6 3 17-16,-4 2-15 16,-2 0 5-16,0 3 0 15,-15 2-1-15,-3-2 1 16,-3 3 0-16,3-8 6 16,3-4 6-16,6-4-2 0,4-5-10 15,4-6-21 1,1 0 12-16,0 0-85 0,21-22-84 15,11-9-242-15</inkml:trace>
  <inkml:trace contextRef="#ctx0" brushRef="#br0" timeOffset="30093.5261">16541 9375 625 0,'0'0'119'15,"0"0"-118"-15,0 0 17 0,0 0 46 16,0 0-45-16,0 0 43 16,-66 11-49-16,50 5-1 15,3 1 28-15,1 0-39 16,3 2-1-16,6-5 8 15,1 1 0-15,2 0-7 16,0 0-1-16,2-1 0 16,10-3-10-16,3-3 10 15,1-8 0-15,4 0 4 16,0-3 2-16,0-12-3 16,-2-2-3-16,-5 0 0 15,-1-2 12-15,-6 3-12 0,-1 1 0 16,-4 3 37-16,-1 5-18 15,0 1 17-15,0 4-36 16,0 2 19-16,0 0-15 16,0 0-4-16,0 0-2 15,0 18-4-15,0 7 6 16,2 8-6-16,-1 4 6 16,-1 3 0-16,0 3 13 15,0 0-4-15,0-1-9 16,0-5 6-16,0-4-2 15,0-2-6-15,2-9 2 16,3-3-3-16,0-6-20 16,-1-6-55-16,1-4-30 0,-1-3-50 15,-2-8-161-15</inkml:trace>
  <inkml:trace contextRef="#ctx0" brushRef="#br0" timeOffset="44725.4181">12481 9528 402 0,'0'0'2'16,"0"0"2"-16,0 0-4 15,0 0 9-15,0 0 62 16,0 0 18-16,-88 46-25 16,69-35 11-16,-1 2-55 15,-3-1 12-15,-1 2-3 0,3 1-10 16,-3 0 31-16,0 4-39 16,-3-1 0-16,-4 6 30 15,3 4-37-15,-8 5 16 16,0 2-4-16,-5 1-13 15,-5 3 38-15,1-3-41 16,-2 0 1-16,5-4 14 16,5-8-3-16,7-2 1 15,11-8-13-15,4-4 15 16,6-2-11-16,4-4-4 16,2-1 0-16,3-3-3 15,0 1 5-15,-1-1-2 0,1 0 0 16,0 0 10-16,0 0-8 15,0 0-2-15,0 0 0 16,0 0-6-16,0 0 6 16,0 0-38-16,0 0-24 15,-5 0-86-15,-5-4-133 16</inkml:trace>
  <inkml:trace contextRef="#ctx0" brushRef="#br0" timeOffset="46203.0609">12284 9819 276 0,'0'0'194'0,"0"0"-194"16,0 0 0-16,0 0 89 16,-86 32-44-16,57-22 2 15,-2 5 2-15,-5 3-40 16,-7 3 31-16,-3 3-3 15,-6 5-25-15,-5 0 44 16,0 2-54-16,-1 5 33 16,0 1-35-16,1 2 24 0,9-1-27 15,5 0 3-15,3-3 0 16,6 1 16-16,4-4-11 16,2 1-5-16,1-1 0 15,0-3 18-15,4 0-17 16,-4 1-1-16,-5-4 0 15,-7 4 9-15,-6-2 3 16,-5 1-12-16,-1 1 10 16,-3-2-8-16,2 0 31 15,7-5-21-15,-1 1-8 16,12-7 15-16,7-1-13 16,10-6-6-16,4-3 0 15,5-1 9-15,1-4-10 0,0 2 1 16,2-1 0-16,4-1-2 15,-1-2 2-15,2 1-53 16,0 2-54-16,0 1-118 16,-1-4-99-16</inkml:trace>
  <inkml:trace contextRef="#ctx0" brushRef="#br0" timeOffset="46876.2408">10187 11129 674 0,'0'0'57'16,"0"0"-47"-16,0 0 27 16,0 0 9-16,0 0 48 15,0 0-75-15,43-12-15 16,-13-2 22-16,5-2-18 0,-1 5-5 15,0 3-6-15,-1 5 18 16,-3 3-18-16,-3 0 3 16,-8 5 0-16,-7 12-8 15,-6 3 8-15,-6 7 0 16,-4 3-5-16,-16 2 17 16,-4-2-13-16,-1-1 1 15,1-5 0-15,9-5 8 16,6-3-7-16,3-6-2 15,6-4-6-15,0 1-1 16,21-2 3-16,12 0 5 0,7 0 0 16,6 4-1-16,2 2 1 15,-8 3 0 1,-5 3-5-16,-12 5 10 0,-7 1-5 16,-12 5 0-16,-4 5 0 15,0 4 33-15,-12-1-22 16,-9 0 19-16,-3 0 12 15,-4-5-33-15,-4-2 19 16,1-3-22-16,0-1-6 16,1-2 13-16,3-1-13 15,5-4-9-15,4-5-40 16,3 1-53-16,9-3-3 0,0-5-70 16,3-6-282-1</inkml:trace>
  <inkml:trace contextRef="#ctx0" brushRef="#br0" timeOffset="48326.0061">13895 2528 134 0,'0'0'281'0,"0"0"-270"0,0 0-3 16,0 0 10-16,0 0 23 16,0 0-23-16,0 0 57 15,0 0 1-15,31 45-41 16,-11-47 7-16,4-5-42 15,1 2 0-15,0 0-9 16,4-1 9-16,-3 3-87 16,0-3-166-16</inkml:trace>
  <inkml:trace contextRef="#ctx0" brushRef="#br0" timeOffset="49879.4109">18938 10009 3 0,'0'0'324'15,"0"0"-323"1,0 0-1-16,0 0 11 0,0 0-8 15,0 0-3 1,38-17 0-16,-38 17 34 0,0 0 9 16,0 0-7-16,-7-2 58 15,3 1-25-15,-1-2 21 16,0 3-21-16,5 0-12 16,-2 0 8-16,2 0-52 15,0 0 11-15,0 0-24 16,0 0 0-16,0 15-21 15,9 7 38-15,9 6-17 0,9 5 34 16,4 1-20 0,7 5 18-16,5 0-27 0,2-2 3 15,1 2 48-15,-1 0-50 16,-1 3 5-16,-4-1 8 16,-5-2-17-16,-4-2 17 15,-6-4-19-15,-4-5 0 16,-1-4 17-16,-2-3-11 15,-1-3-6-15,0-3 0 16,-2-3 10-16,-2-4-6 16,-1-2-4-16,2-2 0 15,-1-3-12-15,2-1 12 16,2 0-56-16,2 0-19 16,1-3-101-16,-1-8-46 15</inkml:trace>
  <inkml:trace contextRef="#ctx0" brushRef="#br0" timeOffset="50530.1217">20333 10962 306 0,'0'0'416'16,"0"0"-303"-16,0 0-64 15,0 0 84-15,0 0-98 16,-91-45 18-16,75 42-3 15,-3 3-42-15,-6 0 5 16,-8 14-13-16,-4 8 0 16,-5 6 6-16,7 3-6 15,3 2 0-15,10 1-2 16,11-5 10-16,7 0-22 16,4-9 8-16,0-3 3 15,18-6-22-15,7-11 20 0,10 0 5 16,6-2 1-16,1-16-1 15,-3-5-1-15,-6-1-5 16,-6-1 6-16,-8 3 1 16,-6 2 8-16,-2 4-9 15,-7 2 0-15,-2 7 6 16,-2 2 9-16,1 4-15 16,-1 1 0-16,0 0 0 15,0 0 0-15,2 9-12 16,1 12 6-16,4 8 6 15,0 7 5-15,1 1-5 16,-2 2 0-16,-1-1 38 0,-1-3-30 16,-1-1-3-16,1-2 4 15,-2 0-2-15,-1-3 1 16,-1-4-8-16,2-1 0 16,1-6-12-1,0-6-50-15,4-7-41 0,10-5-92 16,2-10-76-16</inkml:trace>
  <inkml:trace contextRef="#ctx0" brushRef="#br0" timeOffset="50800.3148">20642 11137 592 0,'0'0'155'0,"0"0"-106"16,0 0-49-16,0 0 2 15,0 0 51-15,0 0 47 16,0 102-67-16,-6-59 10 16,-6 3 13-16,3 4-26 15,0 0 40-15,0 5-66 16,3-5-2-16,5-3 25 16,1-4-27-16,0-9 0 15,7-10-2-15,5-9-31 16,-2-9-13-16,2-6-67 15,-1-6-76-15,-5-31-45 16</inkml:trace>
  <inkml:trace contextRef="#ctx0" brushRef="#br0" timeOffset="52195.8125">15708 2437 454 0,'0'0'153'0,"0"0"-112"16,0 0-30-16,0 0 101 15,0 0-78-15,0 0 43 16,0 0-10-16,-11 4-53 16,11-4 45-16,0 0-59 15,0 0 7-15,0 0-15 16,0 6 8-16,8 2-2 16,2 4-5-16,5 2 14 15,3-2-11-15,0-2 4 16,9-3 0-16,2-4-3 15,9-3 3-15,8 0-43 16,3-10-40-16,2-15-104 16,-5-10-203-16</inkml:trace>
  <inkml:trace contextRef="#ctx0" brushRef="#br0" timeOffset="55374.8821">16226 10038 391 0,'0'0'69'15,"0"0"53"-15,0 0-26 0,0 0-32 16,0 0 21-16,0 0-28 15,0 0-29-15,-4-7 57 16,4 4-69-16,0 1 14 16,0 2 8-16,0 0-35 15,0 0 12-15,0 0-15 16,-1 0 0-16,-7 0-25 16,-4 5 35-16,-9 11-10 15,-6 4 11-15,-2 2-8 16,-4 4 18-16,-2-1-21 15,-2 1 0-15,-3 3 18 16,6-2-11-16,4-1-7 16,7-4 3-16,4 0 7 0,4-3-11 15,5-4 1-15,2-1 0 16,4-1-8-16,-4 0 12 16,4-2-4-16,-1-2 0 15,4 1 9-15,-2-3-15 16,0-4 6-16,0 2 0 15,0-2-2-15,1-3 3 16,2 3-1-16,0-3 0 16,0 0 4-16,0 0-16 15,0 0 11-15,0 0-57 0,0 0 40 16,0 0-141 0,0 2-50-16,0 2-218 0</inkml:trace>
  <inkml:trace contextRef="#ctx0" brushRef="#br0" timeOffset="55991.8146">15569 10816 635 0,'0'0'60'16,"0"0"114"-16,0 0-170 15,0 0 64-15,0 0-34 16,0 0-22-16,0-9 14 16,-2 12-26-16,-4 9 0 15,-3 8 27-15,0 2-14 16,6 3-11-16,0 0 19 0,3 1-14 16,0-2 19-16,0-4-26 15,0-5 0-15,9-3-4 16,6-5 13-16,2-2-9 15,5-3 0-15,2-2 8 16,1 0-8-16,-1-10 0 16,-3 0 0-16,-5 0-5 15,-5 4 5-15,-7 2 0 16,-4 4 0-16,0 0 5 16,0 0-25-16,0 4 15 15,0 16 5-15,-1 6 21 16,-2 4-12-16,0 3 14 15,1 1-12-15,2-1-1 16,0 0-1-16,0-2-9 16,0-7 0-16,2-5-20 0,7-6 9 15,4-9-55-15,4-4-38 16,3-2-99-16,2-23-195 16</inkml:trace>
  <inkml:trace contextRef="#ctx0" brushRef="#br0" timeOffset="56477.0976">16138 10780 508 0,'0'0'181'16,"0"0"-109"-16,0 0-56 15,0 0 80-15,0 0-19 16,0 0-40-16,0-4 19 16,0 4-46-16,-11 10-10 15,-6 14 32-15,-7 5-31 16,-4 9 51-16,0 4-44 16,-2 4 11-16,3 3 32 15,5 1-47-15,7-7 5 16,6-3-9-16,7-5 5 15,2-7-3-15,0-6-2 16,9-2 0-16,8-6-8 16,5-5 10-16,5-5-2 0,1-4 0 15,0 0 0-15,-1-4-16 16,-5-11 2-16,-8 1 12 16,-6-2-19-16,-7 1 21 15,-1 0-2-15,0 2-10 16,-12 3-2-16,-7 4 5 15,-2 3 9-15,-6 3-6 16,0 0-6-16,0 0-5 16,3 11-18-16,8 2-45 15,3 1-60-15,7-2-15 16,3-1-271-16</inkml:trace>
  <inkml:trace contextRef="#ctx0" brushRef="#br0" timeOffset="57656.7513">17060 2565 429 0,'0'0'140'0,"0"0"-124"16,0 0 9-16,0 0-1 15,0 0 50-15,0 0-74 0,102-53 4 16,-74 33 5 0,2 0-9-16,1 7 0 0,1 1-4 15,-1 4-11-15,0 0-69 16,-1-4-111-16</inkml:trace>
  <inkml:trace contextRef="#ctx0" brushRef="#br0" timeOffset="60378.1767">16141 11651 607 0,'0'0'51'16,"0"0"-7"-16,0 0 9 15,0 0-25-15,0 0-28 16,0 0 124-16,0 0-79 16,-16-12-12-16,16 12 11 15,0 0-22-15,0 0 15 16,0 0-37-16,0 0 8 15,0 0-30-15,2 3 22 16,14 17 0-16,5 7 5 16,7 7 11-16,2 0 22 15,0 0-38-15,1 0 1 16,5 1 23-16,-3-6-14 0,-2 0-9 16,-3-4 12-1,-7-4-2-15,-1-4-2 0,-10-4-9 16,-1-4 0-16,-6-5-5 15,-2-3 11-15,-1-1-6 16,0 0 0-16,0 0 8 16,2 0-8-16,-2 0 0 15,0 0-39-15,1 0 30 16,4 0-69-16,6 0-54 16,3-1-114-16,0-3-348 15</inkml:trace>
  <inkml:trace contextRef="#ctx0" brushRef="#br0" timeOffset="61046.207">16704 12480 482 0,'0'0'163'0,"0"0"-126"16,0 0-20-16,0 0-15 16,0 0 28-16,0 0-4 15,6-5 9-15,-6 5 38 16,0 0-47-16,0 0-15 15,-9 14 13-15,-13 6 7 16,-3 4 10-16,0-1-15 0,3-3-11 16,7-5 50-1,5-2-62-15,7-7-1 0,3-1-2 16,0-2-5-16,0-1 0 16,11 1 5-16,7 3 0 15,5-1-1-15,-3 3 12 16,-1 1-11-16,-3 3 0 15,-6 5 10-15,-4 5-20 16,-3 5 10-16,-3 3 0 16,0 1 9-16,-6-2-7 15,-7-1 14-15,-3-3 4 16,2-6-10-16,1-2 39 0,4-7-49 16,4-3 0-16,4-5-13 15,1-2 5-15,0 0-50 16,3 0-69-16,19-10-51 15,8-10-14-15</inkml:trace>
  <inkml:trace contextRef="#ctx0" brushRef="#br0" timeOffset="61458.5883">16999 12683 719 0,'0'0'133'0,"0"0"-114"0,0 0 10 16,0 0 81 0,-88 33-59-16,69-17-1 0,2 3-21 15,4-1-17-15,6 2 25 16,4-2-37-16,3 0 0 16,0 1-7-16,1-2 17 15,17-2-10-15,3-2 0 16,6-5 7-16,1-4-8 15,5-4 1-15,-2 0 0 16,-1-3-2-16,-3-11-1 16,-9-1-9-16,-6-2 2 15,-6-1 10-15,-6-2-23 16,0 0 23-16,0 1-16 16,-17-1 12-16,-8 4-11 0,-5 3-7 15,-3 2 2-15,0 5 11 16,2 6-9-16,-2 0 18 15,5 0-3-15,1 3-6 16,6 3-49-16,5 0-33 16,4-1-73-16,4-5-250 15</inkml:trace>
  <inkml:trace contextRef="#ctx0" brushRef="#br0" timeOffset="63176.0282">18722 2455 494 0,'0'0'116'15,"0"0"-36"-15,0 0-7 16,0 0-58-16,0 0 70 0,0 0-57 16,0 0-14-16,0 0 31 15,0 0-45-15,0 0 0 16,7 0-3-16,11 0 16 16,6 0-17-16,8 0 4 15,8 0 0-15,3 0-25 16,6-5-14-16,2-7-50 15,1-3-26-15,-6-8-273 16</inkml:trace>
  <inkml:trace contextRef="#ctx0" brushRef="#br0" timeOffset="65816.5593">15832 11644 385 0,'0'0'78'0,"0"0"54"0,0 0-72 15,0 0-9-15,0 0 68 16,0 0-89-16,-10-43 51 15,10 40-32-15,0 3-43 16,-1 0 58-16,-1 0-64 16,1 0 0-16,-4 0-12 15,-2 10 24-15,-5 8-12 16,-3 7 0-16,-4 5 5 16,-1 4 7-16,-2 5-12 15,-4 1 0-15,-2 6 29 16,-2 1-25-16,-1-1 3 15,0-3-7-15,5-1 16 0,6-5-10 16,5-5-6-16,4-7 0 16,2-5-7-16,3-5 12 15,5-5-5-15,-1-5 0 16,2 0 3-16,-1-4 2 16,1 1-5-16,0-1 0 15,0 0 4-15,0-1-1 16,0 0-6-16,0 0 3 15,0 1-76-15,0 2 24 16,0 1-173-16,0 0-70 16</inkml:trace>
  <inkml:trace contextRef="#ctx0" brushRef="#br0" timeOffset="66514.594">15150 12550 535 0,'0'0'86'0,"0"0"-22"16,0 0 5-16,0 0-7 15,0 0 59-15,0 0-63 16,0-68-36-16,0 68 65 15,0 0-71-15,0 0-16 16,0 0 16-16,0 0-7 16,0 0-14-16,-3 13 5 15,-5 10 0-15,5 6 14 16,-3 3-5-16,5-3-9 16,1-5 1-16,0-5 17 0,0-4-29 15,1-8 11 1,8-3 0-16,5-4 7 0,5 0-7 15,5-4 0-15,1-12 16 16,1-1-11-16,-6 3-5 16,-4 1 0-16,-8 5 0 15,-3 3 0-15,-4 3 0 16,-1 2 0-16,0 0-1 16,0 0 7-16,0 0-24 15,0 0 10-15,0 19 8 16,3 7-13-16,2 10 13 0,-2 1 0 15,0 2 0-15,-2-2 8 16,3-2-7 0,1-4-1-16,-2-3 0 0,5-6-7 15,-1-5 7-15,-2-3-1 16,3-6-3-16,0-5-74 16,2-3 2-16,7 0-68 15,-5-14-82-15</inkml:trace>
  <inkml:trace contextRef="#ctx0" brushRef="#br0" timeOffset="66903.3353">15523 12666 651 0,'0'0'75'0,"0"0"-63"0,0 0-1 15,53-73 77-15,-45 68-62 16,-1 4-9-16,0 1-17 15,4 0 25-15,2 6-28 16,-1 11 3-16,0 7 0 16,-4 1 22-16,-5 3 1 15,-3-1-14-15,0 2 31 16,-3-4-40-16,-9-3 43 16,0 1-36-16,1-6 3 15,3-2 18-15,3-5-18 16,5-6-10-16,0-1 0 15,0-1 17-15,0-2-28 16,0 0 11-16,0 0 0 16,11 2 23-16,11 1-18 0,5-1 21 15,3 1-25-15,-2 1 15 16,-1-2-18-16,-2 2 2 16,-2 1-26-16,-1 0 15 15,-1-1-106-15,-5-1-44 16,-4-3-121-16</inkml:trace>
  <inkml:trace contextRef="#ctx0" brushRef="#br0" timeOffset="68613.8367">20405 2515 223 0,'0'0'69'15,"0"0"4"-15,0 0-28 16,0 0 26-16,0 0-67 16,0 0-4-16,-80-64 61 15,62 58-30-15,1 3 16 16,3 2-46-16,2 1 13 15,5 0 28-15,2 0-42 16,2-2 0-16,2 2 9 16,1 0 10-16,-2 0-11 15,1 0-8-15,-1 0 0 16,-1 0 74-16,2 0-67 0,1 0-3 16,0 0 33-16,0 0-24 15,0 0-10-15,0 0-3 16,0 0 0-16,3 0-9 15,16 0 9-15,10 0 0 16,8-1-8-16,0-3 23 16,2 0-30-16,-3-3-26 15,-5 3-42-15,-2-2 73 16,-9 2-216-16,-6-1-111 16</inkml:trace>
  <inkml:trace contextRef="#ctx0" brushRef="#br0" timeOffset="70609.3563">15692 13497 101 0,'0'0'41'16,"0"0"39"-16,0 0-73 0,0 0 47 16,0 0 7-16,0 0-26 15,0 0 33-15,5-41-30 16,-5 41-2-16,0 0 30 16,0 0-64-16,0 0 82 15,0 0-76-15,0 0-7 16,0-1 49-16,0-4-34 15,-1 0-16-15,-3-1 21 16,3 2 1-16,-1-1 24 16,2 0-46-16,-1 1 2 15,-1 1 68-15,2 1-38 0,0 2 4 16,-1 0-30 0,-1 0 27-16,1 0-34 0,-3 0 1 15,-1 0 0-15,-4 7-12 16,-6 10 17-16,-10 5-5 15,-5 7 0-15,0 0 22 16,-4 0 3-16,2 2-25 16,1 1 0-16,1 6 36 15,5-4-32-15,3 3-4 16,4-8 0-16,4-3 25 16,5-4-38-16,2-12 13 15,6-2 0-15,-1-7 5 16,2-1-4-16,0 0-1 15,0 0 0-15,0 0 9 0,0 0-14 16,0 0 5 0,0 0-23-16,0 0 7 0,9 0-61 15,3-1-54-15,2 1-33 16,-3 0-139-16</inkml:trace>
  <inkml:trace contextRef="#ctx0" brushRef="#br0" timeOffset="71327.9702">15319 14268 359 0,'0'0'114'16,"0"0"50"-16,0 0-131 16,0 0 24-16,0 0-3 15,0 0-8-15,-11-36 80 16,9 36-117-16,1 0-8 16,-1 0 20-16,-2 0-4 15,-4 13-20-15,-5 8 3 16,-1 5 0-16,0 6 55 15,2-1-55-15,1-3 0 16,2-3 31-16,5-5-26 16,1-6 6-16,3-6-11 15,0-6 0-15,0-2-5 16,0 0 5-16,0 0 0 16,7 0 6-16,13-10 2 0,0-2-16 15,-2 2-25-15,-7 4 16 16,-8 3-21-16,-2 3 32 15,-1 0 6-15,0 0-17 16,0 0 17-16,0 0-5 16,0 9 0-16,-4 7 5 15,-7 2 72-15,2 0-66 16,3-1 11-16,0-3 9 16,1-1-16-16,2 0 1 15,3-1-11-15,0 0 0 16,0-2-6-16,0 2 6 15,0-3-11-15,1 2-10 16,12-2-68-16,2-1-1 16,3-5-97-16,0-3-218 0</inkml:trace>
  <inkml:trace contextRef="#ctx0" brushRef="#br0" timeOffset="72245.4867">14936 14252 400 0,'0'0'241'16,"0"0"-189"-16,0 0 0 15,0 0 77-15,0 0-34 16,0 0-8-16,0-26-57 16,0 26-26-16,0 0 38 0,0 0-42 15,0 0 0-15,0 0-1 16,0 10-3-16,2 12-2 15,4 9 6-15,4 4 0 16,5 3 27-16,3-3-26 16,0-2-1-16,4-6 0 15,1-6 12-15,-4-7-15 16,2-6 3-16,-2-8 0 16,1 0 11-16,2-8-5 15,0-16-6-15,2-7 0 16,-3-5 18-16,-1-1-20 15,-8 3 2-15,-2 6 0 0,-6 8-11 16,-1 6 11 0,-1 4 0-16,-2 7-6 0,0 3 24 15,0 0-23-15,0 0 5 16,0 0-14-16,0 10-12 16,0 12 24-16,0 9 2 15,0 6 2-15,0 1 15 16,0 2-9-16,0-3-8 15,0-1 0-15,0-3 9 16,0-4-9-16,1-5 0 16,4-4-5-16,0-4 20 15,2-7-50-15,0-1-14 16,4-8-68-16,5 0 7 16,-1-8-108-16</inkml:trace>
  <inkml:trace contextRef="#ctx0" brushRef="#br0" timeOffset="72678.1924">15567 14410 655 0,'0'0'126'15,"0"0"-113"-15,0 0 9 16,0 0 19-16,0 0 28 0,-73 73 19 15,61-51-80-15,5-1 14 16,1 3-22-16,2-4 25 16,4 1-15-16,0-4-10 15,0-4 0-15,5 0-4 16,7-2 7-16,6-5-3 16,0 0 0-16,4-5 12 15,1-1-4-15,-2 0-8 16,1-4 0-16,-1-10-2 15,-3-8 2-15,-3 0-8 16,-5-4 0-16,-4 1-24 16,-6 3 5-16,0 2 23 15,-1 4 4-15,-14 7-23 0,-6 3 23 16,-3 4 0 0,-2 2-7-16,0 0-18 0,2 3 19 15,6 4-2-15,8 0-37 16,5 1 17-16,0-1-114 15,4-2-30-15,1-3-37 16</inkml:trace>
  <inkml:trace contextRef="#ctx0" brushRef="#br0" timeOffset="74451.1476">21665 2426 366 0,'0'0'116'0,"0"0"-8"0,0 0-60 16,0 0 59-16,0 0-92 16,0 0 18-16,0 0 18 15,-12-34-41-15,12 34-20 16,0 0 9-16,15 0 1 16,10 2-12-16,8 4 12 15,6-4 0-15,3-2 0 16,2 0 0-16,0 0-2 15,-1 0-33-15,-3-8-44 16,0 3 66-16,-4 0-213 16,-12 3-6-16</inkml:trace>
  <inkml:trace contextRef="#ctx0" brushRef="#br0" timeOffset="79937.5656">15609 4954 356 0,'0'0'70'15,"0"0"105"-15,0 0-142 16,0 0 10-16,0 0 7 16,0 0-44-16,0 0 63 15,-20-34-58-15,20 34 1 0,0-1 51 16,-2 1-54-16,2 0-9 16,-2 0 0-16,2 0 14 15,0 0-43-15,-3 17 29 16,3 8 0-16,0 12-1 15,0 5 1-15,0 2 0 16,0 1-1-16,0-4 29 16,9-1-25-16,-2-8-3 15,0-3 0-15,-1-7-2 16,-5-5 4-16,1-5-2 16,-2-2 0-16,1-3 13 15,-1-2-47-15,0-3 12 16,0 1-77-16,0-3 59 0,-7 0-43 15,-10 0-32-15,-5 0-71 16,2-13-84-16</inkml:trace>
  <inkml:trace contextRef="#ctx0" brushRef="#br0" timeOffset="80215.7056">15504 5221 271 0,'0'0'145'15,"0"0"-86"-15,0 0 4 16,0 0 48-16,0 0-93 15,0 0 3-15,-17-11-21 16,17 26 2-16,-2 9 26 16,2 6-24-16,0 1 0 0,0 1 57 15,3-1-56-15,7-1-4 16,-2-4-1-16,1-2 13 16,2-3-9-16,0-6-4 15,1-4 0-15,5-3 7 16,1-5-5-16,4-3-2 15,5 0 0-15,1 0 14 16,2-8-9-16,3-1-5 16,1-1-75-16,-1-2-2 15,-3 2-246-15</inkml:trace>
  <inkml:trace contextRef="#ctx0" brushRef="#br0" timeOffset="83784.9274">17109 13130 465 0,'0'0'165'0,"0"0"-153"0,0 0 12 16,0 0 51-16,0 0-25 16,0 0 49-16,0 0-47 15,0 0-47-15,0 0 38 16,0 0-28-16,0 0-15 15,0 0 35-15,0 0-29 16,0 0-8-16,6 3 2 16,11 9 0-16,5 2 61 15,7 3-54-15,0 3-7 16,6 5 13-16,4 0-7 16,1 3 19-16,0 2-25 15,1 0 0-15,-2-1 1 16,-3-3-1-16,-4 1 0 0,-4-5-1 15,-3-2 18-15,-3-3-21 16,-6-3 4-16,-4-5 0 16,-1-2-4-16,-4 0 4 15,0-2 0-15,-2 0-8 16,2-1 24-16,-1 1-12 16,-2-2-4-16,4 0-59 15,4 4 50-15,3-2-107 16,5 0-40-16,2 0-40 15</inkml:trace>
  <inkml:trace contextRef="#ctx0" brushRef="#br0" timeOffset="84347.2508">17961 13755 675 0,'0'0'34'0,"0"0"-14"15,0 0 13-15,0 0 41 0,0 0-5 16,0 0 17-16,-3-18-76 16,-4 18-10-16,-4 4 11 15,-1 9-7-15,-4 2 44 16,2 2-44-16,0 2 1 16,2-2 29-16,0 2-34 15,6-4 0-15,4-2-2 16,2-2 13-16,0-3-25 15,5 0 14-15,13 1 0 16,1-3 1-16,5-3-1 16,0 0 0-16,-5 2-2 15,-4-1 21-15,-6 4-24 0,-2 1 5 16,-4 3 0 0,-3 8-10-16,0 0 10 0,-3 6 0 15,-13 3 7-15,-2 0 0 16,-3 0 32-16,4-3-39 15,3-3 9-15,2-4-1 16,5-8-8-16,4-3-8 16,3-8 8-16,0 0-81 15,0-15-23-15,6-16-264 16</inkml:trace>
  <inkml:trace contextRef="#ctx0" brushRef="#br0" timeOffset="84736.8719">18160 13803 719 0,'0'0'138'0,"0"0"-87"15,0 0-51-15,0 0 85 16,0 0-49-16,88-73-27 15,-57 54 44-15,2 2-50 16,-5 5 10-16,-6 6-13 16,-5 5 16-16,-2 1-11 0,-8 0-5 15,-2 16 0 1,-4 11 3-16,-1 12 15 0,0 6 10 16,-13 3 2-16,-3 2-22 15,-1-2 44-15,-1-1-50 16,3-3-2-16,2-4 25 15,2-2-18-15,4-6-7 16,1-4 0-16,2-7 4 16,2-4-26-16,2-6 22 15,0-1-78-15,0-5-9 16,6-5-105-16,1 0-111 16</inkml:trace>
  <inkml:trace contextRef="#ctx0" brushRef="#br0" timeOffset="89560.7502">16628 10115 243 0,'0'0'269'0,"0"0"-167"0,0 0-27 16,0 0-52-16,0 0 34 15,0 0 63-15,0 0-76 16,0-14 8-16,0 14 19 16,0 0-67-16,0 0 39 15,0 0-43-15,0 0-13 16,13 8-2-16,8 10 24 16,10 7-9-16,5 6 0 15,3 5 3-15,4 5 0 16,-2 7-3-16,3 7 0 15,-4 0 13-15,1-4-12 16,-1-5-1-16,-6-10 0 0,-1-2 13 16,-8-8-12-1,-5-5-1-15,-5-4 0 0,-5-6 12 16,-2 0-12 0,-3-6 0-16,-2 0-1 0,-3-2 15 15,4-3-22-15,-4 0 8 16,3 0-53-16,0 0 1 15,1 0-100-15,2 0-54 16,3 0-103-16</inkml:trace>
  <inkml:trace contextRef="#ctx0" brushRef="#br0" timeOffset="90152.7938">17459 10892 559 0,'0'0'104'16,"0"0"-61"-16,0 0 43 16,0 0-18-16,0 0 9 0,0 0 13 15,0-27-50-15,0 27-8 16,0 0-32-16,-3 0 13 16,-5 2-10-16,-4 13-3 15,-3 9 0-15,-4 5 13 16,2 3-1-16,0 6-4 15,-2 4 1-15,2 4-4 16,1 0 27-16,3 0-30 16,4-2-2-16,5-5 7 15,4-6 4-15,0-6-17 16,1-5 6-16,14-11 0 16,5-1-5-16,3-9 5 0,2-1-15 15,0 0 7 1,0-8-17-16,-6-4 24 15,-5 1-39-15,-6 0 30 0,-7-1-28 16,-1 2 38-16,0 0-20 16,0 4 19-16,-9 1-15 15,-2 3-1-15,-2 2 14 16,1 0 3-16,2 0-25 16,1 1 16-16,6 5-83 15,3-4 6-15,0-2-118 16,12 0-246-16</inkml:trace>
  <inkml:trace contextRef="#ctx0" brushRef="#br0" timeOffset="90618.4472">17778 11006 748 0,'0'0'141'16,"0"0"-81"-16,0 0-25 15,0 0-25-15,0 0 4 16,0 0 26-16,-26 12-36 16,9 9-4-16,-3 4 28 0,-1 4-22 15,5 0 25-15,2 0-31 16,5-4 0-16,5-5 10 15,1-4-10-15,3-2 0 16,0-4-12-16,9 0 25 16,10-1-13-16,10-4 0 15,4 0 0-15,1 2 8 16,-4-2-8-16,-5 5 0 16,-6 6-1-16,-7 0 14 15,-4 6-12-15,-8 5-1 16,0 2 0-16,-5 7 76 15,-11 2-71-15,-5 1 11 16,-4 2 9-16,4-3-17 16,-3-6-3-16,3-6-5 0,3-5 0 15,-1-3-23-15,-1-2-22 16,1-6-74-16,-5-6-165 16</inkml:trace>
  <inkml:trace contextRef="#ctx0" brushRef="#br0" timeOffset="92887.4351">24646 2232 551 0,'0'0'113'16,"0"0"-75"-16,0 0 49 16,0 0-57-16,0 0 37 15,0 0-27-15,0 0-23 16,-37-39 85-16,32 33-88 15,1 0 1-15,3 4-2 16,1 2 14-16,0-2-19 16,0 2-8-16,0 0 0 15,0 0-34-15,9 4 34 16,12 11 0-16,13 4-13 0,14 3 31 16,7-2-28-1,7 4 10-15,6 5 0 0,-1 9 3 16,-3 6-3-16,3 14 0 15,-6 5-14-15,0 5 37 16,-3-1-32-16,-4-1 9 16,-2 4 0-16,-4 1 3 15,-5 0-3-15,-2 7 0 16,-1-3-5-16,-4 5 20 16,-3-1-26-16,-7 4 11 15,-3 9 0-15,-10 9 0 16,-7 6 0-16,-3 9 0 15,-3 2-12-15,0-1 30 16,0 4-24-16,-6 3 6 16,-6 1 0-16,-4 3-10 0,-2 6 10 15,-5 0 0-15,0 0 0 16,-6 2 16-16,-3-6-29 16,-7-4 13-16,-6 0 0 15,-4-2-6-15,-8 1 13 16,-9 6-7-16,-5 2 0 15,-4 0 6-15,-1-4-1 16,0-7-5-16,-6-5 0 16,0-4 1-16,-2-2-1 15,-7-1 0-15,-4 2 0 16,-8 8 10-16,-1-4-17 16,-5 8 7-16,3-2 0 0,-4-4-8 15,-2 2 23-15,0-8-15 16,-5-6 0-16,4-5 12 15,1-4-12-15,3 1 0 16,-2-4 2-16,6-3-1 16,4-5 16-16,10-8-17 15,10-4 0-15,2-2 0 16,7-4 15-16,3-5-15 16,6-8 0-16,5-4-20 15,8-10 39-15,7-8-19 16,12-9 0-16,11-10 1 15,10-7-3-15,7-6 2 16,3-1 0-16,0 0-15 0,0 0 15 16,0 0-8-16,0 0-20 15,0 0-30-15,0 0 50 16,0 0-50-16,3 0-62 16,1 0 42-16,-4 0-64 15,0 0-314-15</inkml:trace>
  <inkml:trace contextRef="#ctx0" brushRef="#br0" timeOffset="93247.7465">22233 8615 814 0,'0'0'114'0,"0"0"-96"0,0 0-18 16,0 0 2-16,0 0-2 16,-70 117 24-16,43-64-22 15,-1 4 62-15,1 4-54 16,7 0-6-16,3 3 13 16,6-3-3-16,8-1-14 15,3 1 0-15,0-5 17 16,5-5-21-16,14-10 4 15,5-13 0-15,9-12 5 16,10-12 6-16,11-4-7 16,13-12-4-16,8-15 10 0,6-6-16 15,-2-1 6-15,-5 3-58 16,-10 2-18-16,-9 0-113 16,-10 2-153-16</inkml:trace>
  <inkml:trace contextRef="#ctx0" brushRef="#br0" timeOffset="93997.0901">23447 8301 366 0,'0'0'412'0,"0"0"-278"16,0 0-126-16,0 0-16 16,0 0-1-16,0 0 9 15,11 74 110-15,-1-25-107 16,-1 10 23-16,-2 8 10 15,-5 1-29-15,-2-5 12 16,0-6-19-16,0-10 0 0,0-13-2 16,-2-10 2-16,-1-12 0 15,3-9 25-15,0-3-9 16,0 0 72-16,0-27-52 16,0-15-33-16,0-12 19 15,0-10-22-15,0 2 0 16,0 4 0-16,0 6-22 15,-4 9 8-15,-2 7-1 16,2 8 15-16,-2 4-27 16,3 5 27-16,3 3-11 15,0 1 11-15,0 0-25 16,16 2 22-16,7 2-28 0,3 4 14 16,1 5-15-16,-2 2-5 15,-3 7 11-15,-6 17 19 16,-7 8-33-16,-9 7 38 15,0 4-21-15,-5 4 23 16,-17-3-25-16,1-7 25 16,0-12 0-16,6-9 24 15,11-8-22-15,4-2-2 16,0 0-4-16,13 3 4 16,7 4 7-16,7 4-4 15,1 3-3-15,-4 2 5 16,-7 5 6-16,-8 2 1 15,-9 5-12-15,0 5 0 0,-17 4 33 16,-15 3-21 0,0-5-10-16,-1-4 22 0,6-8-18 15,10-11-5-15,9-10-1 16,8-8-86-16,10-7-24 16,23-25-95-16</inkml:trace>
  <inkml:trace contextRef="#ctx0" brushRef="#br0" timeOffset="94365.8967">24127 8215 687 0,'0'0'61'15,"0"0"28"-15,0 0-46 16,-98-4-41-16,71 22-2 15,3 5 110-15,7 1-106 16,6 3 5-16,5 0 5 16,6-1-3-16,0 1-14 15,10-2 3-15,11-1 0 16,4 1-2-16,1-1 11 16,0 1-9-16,-6 0 3 15,-2 4 3-15,-7 0 6 16,-7 2-12-16,-4 5 0 15,0 1 47-15,-19-3-27 16,-2-1-16-16,-2-6 18 0,4-5-10 16,7-7-5-16,8-8-7 15,4-5-46-15,7-2-28 16,23-17-119-16,10-19-22 16</inkml:trace>
  <inkml:trace contextRef="#ctx0" brushRef="#br0" timeOffset="94594.1502">24366 8405 797 0,'0'0'104'16,"0"0"-9"-16,0 0-81 0,0 0 14 15,0 0 21-15,112-70-46 16,-67 58 51-16,1 4-53 15,5 3-1-15,-2-2 0 16,-10 7-77-16,-11 0-1 16,-16 0-135-16,-12 0-101 15,-8 0 80-15</inkml:trace>
  <inkml:trace contextRef="#ctx0" brushRef="#br0" timeOffset="94774.7279">24646 8333 217 0,'0'0'174'15,"0"0"37"-15,0 0-125 16,0 0 72-16,0 0-134 15,0 0 12-15,-23 59 30 0,23-27-9 16,0 9 40 0,0 5-66-16,3 8-20 0,0 1 29 15,-3-2-39-15,0 0-1 16,0-5 0-16,0-4 11 16,0-5-33-16,0-10-46 15,10-4-93-15,0-13-72 16</inkml:trace>
  <inkml:trace contextRef="#ctx0" brushRef="#br0" timeOffset="96353.4334">25637 8666 321 0,'0'0'254'0,"0"0"-145"15,0 0-109-15,0 0 87 16,0 0-42-16,0 0-5 16,-29 0 50-16,29 0-57 15,0-1 31-15,0-1-27 16,3-5-32-16,19-10 57 15,12-12-62-15,9-6 0 16,3-9 15-16,2-1-15 16,-6 0 0-16,-7-1 0 0,-10 9 7 15,-8 6-2-15,-9 11-5 16,-5 10 0-16,-3 7-10 16,0 3 10-16,0 0-3 15,-2 20-21-15,-16 17 7 16,-7 19 11-16,-3 16 6 15,-2 9 0-15,6 2-7 16,9-5 18-16,5-8-17 16,7-9 6-16,3-13 0 15,0-13-25-15,14-9 25 16,3-13 0-16,-1-6-13 16,2-7 15-16,2 0-2 0,-1-5 0 15,1-15 11-15,-3-4-36 16,-6-2 10-16,-8-2-16 15,-3-2 20-15,0 3-51 16,-17 0 17-16,-2 8 20 16,2 5 25-16,3 7-7 15,6 4 7-15,7 3 0 16,1-1-20-16,0 0 20 16,0 0-35-16,4-4 11 15,11 0 24-15,9-4 21 16,7-1-21-16,8-2 0 15,1-2 32-15,1 3-19 16,-7 2-4-16,-7 2-9 0,-11 5 24 16,-10 1-28-1,-4 1 4-15,-2 0 0 0,0 0 24 16,0 0-23-16,0 0 5 16,-3 0-6-16,-7 11 0 15,0 8 0-15,3 1 0 16,2 5 0-16,5 0-2 15,0-3 20-15,6 0-23 16,12-3 5-16,2-6 0 16,3-4-2-16,1-4 2 15,0-5 0-15,-6 0 5 16,-2-3 1-16,-2-12 6 16,-5-4-12-16,-8 0 0 15,-1-3-3-15,0 3 3 0,-8 2 0 16,-3 5-3-16,3 6 15 15,1 1-27-15,4 5 15 16,3 0-1-16,0 0-22 16,0 0-10-16,0 2 15 15,0 9 13-15,0 1 10 16,0 3-10-16,13-1-1 16,-1 1 6-16,3-3 1 15,0-2-1-15,1-2 0 16,-2-2-1-16,2-3 16 15,1-3-17-15,1 0 2 0,1-3 0 16,5-13-4 0,1-2 4-16,5-6 0 0,-3-1-5 15,0-1-15-15,-3 7 16 16,-8 5-32-16,-4 9 36 16,-6 5-19-16,-3 0 24 15,-2 5-5-15,1 14 23 16,-2 5-9-16,0 2 11 15,0-3-25-15,3-3 0 16,3-2 9-16,6-5-9 16,3-4 0-16,9-7-4 15,7-2-12-15,8-2-99 16,7-18-377-16</inkml:trace>
  <inkml:trace contextRef="#ctx0" brushRef="#br0" timeOffset="97445.3544">27150 8860 777 0,'0'0'106'16,"0"0"-103"-16,0 0-3 0,0 0 49 16,0 0-4-16,91-59 33 15,-42 23-62-15,4-5-12 16,1-5 40-16,-8-3-37 16,-7-4-7-16,-12 1 15 15,-9 3-10-15,-15 4 7 16,-3 7-12-16,0 11 0 15,-5 11-3-15,1 11 3 16,-2 5-1-16,-3 5-12 16,-3 21-43-16,-4 13 42 15,2 12 11-15,5 2 3 16,9-1-30-16,0-10 30 0,12-11-26 16,10-10 21-16,3-11-4 15,4-8-1-15,8-2 10 16,1-13 0-16,1-13-7 15,-5-8 17-15,-4-2-13 16,-6-3 3-16,-8 1 0 16,-6 6 16-16,-4 4-16 15,-4 8 0-15,-2 8 59 16,0 9-56-16,0 3 21 16,0 0-24-16,0 20-10 15,-9 16 1-15,-3 12 9 16,2 7 0-16,2 1-7 15,-1-1 8-15,-1-4-1 0,1-7 0 16,-2-7 11 0,2-9-14-16,5-11 3 0,2-9 0 15,2-6-8-15,0-2 8 16,3-8 0-16,17-17-2 16,6-7-10-1,6-2 6-15,-2 5-39 0,-5 15 5 16,-8 6 23-16,-3 8 12 15,-2 0-4-15,-3 10-2 16,2 8-8-16,-5 2 1 16,1 2 18-16,-1-2 0 15,3-3 12-15,-2-2-12 16,6-8 0-16,1-3 6 0,4-4 0 16,6 0 22-16,3-10-28 15,0-8 0-15,0-4 1 16,-6 2-1-16,-2 3 0 15,-7 1 0-15,-5 2 1 16,-7 3-18-16,0 3 4 16,0 4 5-16,-7 4-28 15,0 0 27-15,0 1-3 16,3 10 7-16,2 3 3 16,2-2-21-16,0-1 8 15,0-2 15-15,8-1-13 16,6-1 24-16,3-5-11 15,6-2 0-15,2 0 1 16,-1-5 0-16,1-9-1 16,-1-2 0-16,-5 2 10 0,-4 0 9 15,-5 8-16-15,-5 4 27 16,0 2-24-16,-2 3 12 16,0 17-14-16,0 8-4 15,-3 4 44-15,0-3-38 16,0 2-6-16,0-6 0 15,0-8-20-15,4-8 4 16,1-9-150-16,2-2-130 16</inkml:trace>
  <inkml:trace contextRef="#ctx0" brushRef="#br0" timeOffset="97584.5111">28268 8453 677 0,'0'0'75'16,"0"0"73"-16,0 0-91 15,0 0-9-15,0 0-48 16,0 0-15-16,-13-21 14 16,13 46-131-16,1 3-41 15</inkml:trace>
  <inkml:trace contextRef="#ctx0" brushRef="#br0" timeOffset="98445.1148">25057 10607 500 0,'0'0'171'15,"0"0"-140"-15,0 0 42 16,0 0 6-16,0 0 34 16,0 0-19-16,31-17-61 0,15-15 54 15,14-14-83-15,4-7-1 16,-3-3 6-16,-10 5-3 16,-17 6-12-16,-16 9-3 15,-11 13 9-15,-7 6-24 16,0 10 24-16,-4 7-21 15,-17 3 14-15,-7 24-10 16,-5 11 3-16,0 5 3 16,9 2 11-16,8-5-21 15,10-3 21-15,6-5-5 16,0-4-8-16,6-2 14 0,12-1-1 16,9-8 0-1,4-2 4-15,6-9-29 0,9-6 25 16,5 0-6-16,5-16-2 15,-3-6 2-15,-5 2 6 16,-12 3 0-16,-14 8 0 16,-10 6-18-16,-8 3 18 15,-4 3-7-15,0 17-5 16,0 6 24-16,-7 7-10 16,-6 1-2-16,1-1 6 15,1-7-10-15,4-2 4 16,4-10-22-16,3-3-22 15,0-7-130-15,12-4 73 16,7-3 31-16,7-20-194 16,0-6-4-16</inkml:trace>
  <inkml:trace contextRef="#ctx0" brushRef="#br0" timeOffset="99541.7801">25822 10602 94 0,'0'0'53'16,"0"0"49"-16,0 0 17 16,81-88-70-16,-64 67 80 15,-3-2-39-15,-1 0-54 16,-1-2 4-16,-4-1-35 15,-1 2 53-15,-6 5-58 16,-1 5 0-16,0 6 18 16,0 7-18-16,0 1 0 15,0 20-1-15,0 19-4 16,-7 8-1-16,3 7 6 16,-1-2 0-16,-1-4-9 0,0-4 12 15,1-10-3-15,0-9 10 16,3-10-3-16,2-5 6 15,0-7-13-15,0-3 0 16,0-13 77-16,0-16-77 16,0-15 0-16,9-9-10 15,-1-4 24-15,1-4-28 16,2 0 7-16,1 2 7 16,5 12-12-16,-2 10 19 15,2 12-7-15,3 11 0 16,-1 6 18-16,5 8-30 15,-4 0 12-15,1 9 0 16,-5 20-7-16,-7 11 8 0,-6 8-1 16,-3 2 18-1,-9-3-17-15,-16-2 16 0,-5-9-17 16,0-4 0-16,5-9 11 16,7-8-1-16,10-6-12 15,5-8 2-15,3-1-80 16,9-4 18-16,15-13 3 15,8-3 22-15,-4 6 6 16,-4 4 34-16,-8 7-3 16,-7 3 29-16,-2 0-22 15,1 6 33-15,1 8-27 16,1 0-10-16,2 2 73 16,3-2-74-16,3-3 16 15,1-1 4-15,2-6-21 0,0-4 27 16,2 0-28-16,0-6 2 15,-2-6 11-15,-4-3-10 16,-3 0-3-16,-6 1 0 16,-8 3-14-16,0 5 8 15,0 2-7-15,0 4 13 16,-9 0-19-16,-1 10 9 16,2 8-1-16,2 4-6 15,6-1 34-15,0-1-40 16,0 1 23-16,6-4 0 15,9-5 9-15,5-3 0 16,0-7-9-16,3-2 0 16,-2 0 5-16,0-10-18 0,-6 0 13 15,-5-2-2-15,-4 4-40 16,-5 1 39-16,-1 5 3 16,0 1-2-16,0 1 10 15,0 0-16-15,0 0 2 16,-3 1 6-16,2 12-10 15,-1 3 10-15,2 2 0 16,0 3 21-16,6-1-21 16,8-2 9-16,5-5-9 15,5-8 0-15,1-5 15 16,5-1-15-16,1-25 0 16,2-5 17-16,0-8-16 0,0-9 38 15,-5-4-37-15,-4-6 16 16,-6-2 82-16,-2-1-98 15,-8 8 35-15,-6 10-7 16,-2 14 10-16,0 16 13 16,0 6-28-16,0 7-22 15,0 0-6-15,-4 15-3 16,-6 19 6-16,-2 12-7 16,3 4 22-16,8-3-35 15,1-6-9-15,0-8-70 16,9-9-6-16,5-13-157 15,-3-11-389-15</inkml:trace>
  <inkml:trace contextRef="#ctx0" brushRef="#br0" timeOffset="99669.453">26744 10418 789 0,'0'0'108'15,"0"0"-108"-15,0 0-5 16,0 0-71-16,0 0-44 15,127-35-428-15</inkml:trace>
  <inkml:trace contextRef="#ctx0" brushRef="#br0" timeOffset="101245.0544">27721 10190 818 0,'0'0'104'16,"0"0"-51"-16,0 0 2 15,0 0-47-15,0 0 53 0,-108-39-61 16,68 48 0 0,1 10 13-16,5 7-13 0,10 2 0 15,10 4-3-15,11 2 0 16,3-2-18-16,14 1 21 16,17-3 0-16,7-4-3 15,0 3 5-15,-5-2-2 16,-6 1 0-16,-13 0 4 15,-11 1-26-15,-3-1 22 16,-11 0 0-16,-13-2-13 16,-4 0 13-16,0-6-5 15,7-6-1-15,9-4-22 0,9-8 28 16,3-2-94 0,4-8 33-16,22-12-14 0,6-3-34 15,6 2 109-15,-1 9 2 16,-1 0 15-16,-5 4-12 15,-7 4-5-15,-2-1 3 16,-2 3 25-16,-2-1-28 16,1-2 0-16,2-5-1 15,-2 1 26-15,2-3-37 16,-2-1 12-16,-5-1 0 16,-5 2 11-16,-2 5-11 15,-5 2 0-15,-2 3 33 16,0 2-17-16,-10 0 30 15,-9 0-46-15,-3 11 0 16,0 2 52-16,2 6-49 0,3 3 10 16,3 2-13-1,5 3 8-15,6-2-25 0,3-2 17 16,0-2 0-16,16-6-11 16,7-5 11-16,5-7 0 15,6-3-2-15,2 0 11 16,-1-15-16-16,1-4 7 15,-2 0 0-15,-4 0-8 16,-2 1 16-16,-6 4-8 16,-7 4 0-16,-6 3 12 15,-7 6-15-15,-2 1 3 16,0 0 0-16,-8 0-17 0,-10 10 18 16,-6 9-1-16,2 4 0 15,1 3 4-15,3 3 8 16,8 0-12-16,1 0 0 15,8-3-11-15,1-3 13 16,0-3-2-16,11-6 0 16,10-6 3-16,6-8-28 15,5 0 25-15,0-6-27 16,-3-16 24-16,-7-2-55 16,-4-3 56-16,-11 0-2 15,-4 2 4-15,-1 2 28 16,-2 6-28-16,0 7 0 15,0 5 43-15,0 5-41 0,0 0-2 16,0 7-8 0,0 16 8-16,-6 8-6 0,0 8 6 15,-6 2 0-15,3 2 6 16,-5-5-4-16,0-3-1 16,0-6-1-16,1-9 4 15,5-9-5-15,4-5 1 16,4-4 0-16,0-2-12 15,0-2-31-15,18-15-26 16,7-11-140-16,7 0 62 16,-1 2 81-16,-1 4 66 15,-5 6 35-15,-4 7 99 16,-5-1-36-16,1 6-39 16,-2-4-13-16,1 3-38 15,1-4 85-15,3-2-75 0,4-2 5 16,4-2 30-16,2-5-47 15,2-1 12-15,-1-3 1 16,-4 0-8-16,-8 2 6 16,-4 7-17-16,-7 2 0 15,-7 9 38-15,-1 2-17 16,0 2-6-16,0 0-15 16,-3 5 1-16,-9 13-24 15,-4 7 23-15,4 4 0 16,2 0 1-16,5 0 5 15,5-5-12-15,0-6 1 16,0-5 5-16,5-7-19 16,9-4 20-16,5-2-1 15,4-2 9-15,5-15-7 0,2-5-2 16,0-3-17-16,-5-1-3 16,-2 5-3-16,-8 6-5 15,-5 9 28-15,-7 5-4 16,-3 1-6-16,0 0 10 15,0 5 0-15,0 8 6 16,-7 3 7-16,2-1-11 16,5-1-2-16,0-2 18 15,3-2-18-15,20-5-8 16,5-2-101-16,8-3-28 0,4 0-202 16</inkml:trace>
  <inkml:trace contextRef="#ctx0" brushRef="#br0" timeOffset="101350.8221">29069 10842 301 0,'0'0'169'0,"0"0"65"16,0 0-202-16,0 75 24 16,0-56-21-16,0 0-35 15,0-10-73-15,9-6-681 16</inkml:trace>
  <inkml:trace contextRef="#ctx0" brushRef="#br1" timeOffset="196961.6742">2010 9985 734 0,'0'0'45'16,"0"0"-57"-16,0 0 12 16,0 0 0-16,0 0 13 15,0 0-9-15,0 0 28 0,-68-34 2 16,66 33-32 0,1 1 48-16,1 0-50 15,0 0 0-15,-2 0-3 0,-1 0 15 16,-4 1-24-16,-2 13 12 15,-3 7 0-15,-3 9-5 16,-3 5 7-16,6 3-2 16,3-1 0-16,3-3 6 15,6-1-9-15,0-4 3 16,0 0 0-16,5-5-8 16,10-2 8-16,1-1 0 15,8-8 1-15,-3-2 9 16,4-7-2-16,2-4-8 0,6 0 1 15,0-18-24-15,0-6 23 16,-2-2-64-16,-3-1-35 16,-13 3-107-16,-12 0-151 15</inkml:trace>
  <inkml:trace contextRef="#ctx0" brushRef="#br1" timeOffset="198467.3905">2033 9799 812 0,'0'0'1'0,"0"0"54"15,0 0-55-15,0 0 0 0,0 0-9 16,0 0 15-16,-71 31-14 16,61-6 5-16,1 9 3 15,0 7-4-15,6 7 5 16,3 5-1-16,0 2 1 16,0 3 11-16,9-4-5 15,5-4-7-15,2-10 0 16,6-9-1-16,-2-7 1 15,2-7 0-15,2-8 20 16,3-9-14-16,4 0 47 16,8-26-24-16,6-12-29 15,1-16 16-15,-1-7-16 16,-2-9-26-16,-12 1-5 0,-10 3-8 16,-9 5 39-16,-12 8-6 15,0 6 6-15,0 5-6 16,-6 9 9-16,-6 10-3 15,3 6 28-15,5 7-27 16,1 7 27-16,3 3-28 16,0 0 0-16,0 1-14 15,0 23 11-15,1 15 3 16,8 14 22-16,3 8-6 16,-3 1 13-16,-1 2-18 15,-4-7-1-15,-1-4 19 16,1-7-23-16,-2-9 7 0,-1-8 2 15,2-8-13 1,-1-8 3-16,1-8-5 0,-2-5 0 16,-1 0 19-16,0 0-10 15,2-13-4-15,4-17-5 16,3-10-38-16,1 4-13 16,-2 9 40-16,-5 15 11 15,-2 10-13-15,2 2 2 16,2 0-1-16,5 5 11 15,4 4-1-15,0 5-11 16,3-3 13-16,-2-2 0 16,0-4 3-16,1-5 3 15,-1 0-6-15,4-5 3 0,2-15 3 16,-3-3 15-16,0-6-21 16,-6 6 2-16,-6 5-7 15,-4 6 5-15,-2 7 0 16,0 5-2-16,0 0-13 15,0 1 11-15,0 19-26 16,0 7 30-16,0 2 5 16,0 0-5-16,2-8 0 15,4-6-7-15,3-5 6 16,-1-5 0-16,8-5 1 16,2 0 0-16,3-2 14 15,4-16-14-15,2-8 0 0,-3-3-6 16,0-4 7-1,0 3-13-15,-3 3-4 16,-3 2-28-16,-5 4 37 0,1 7-30 16,-6 5 8-16,-5 6 25 15,-3 0 3-15,0 3-5 16,0 0 6-16,-10 3-1 16,-8 11-11-16,-4 6 12 15,-2 4 0-15,4 7-6 16,1 5 17-16,7 6 14 15,2 1-7-15,7-2-11 16,3-5 20-16,0-5-27 16,6-8 0-16,10-6-5 15,6-9 12-15,1-5 17 16,10-3-12-16,4-3-9 0,2-17 37 16,-5-5-40-16,0-8 0 15,-10-4-2-15,-8-7 19 16,-8-6-11-16,-5-3-6 15,-3 2 0-15,0 4 0 16,0 8 0-16,-3 11 0 16,3 14 33-16,-2 8-13 15,2 6 22-15,-1 0-42 16,1 0-23-16,0 6 19 16,0 20-13-16,0 8 17 15,0 10-7-15,0 2 17 16,0-3 0-16,0 1-10 0,0-5 0 15,0-3 0-15,-9-6 5 16,3-7-10-16,2-8 2 16,1-6-98-16,3-9-35 15,0-5-181-15</inkml:trace>
  <inkml:trace contextRef="#ctx0" brushRef="#br1" timeOffset="198781.4102">3293 9818 678 0,'0'0'0'0,"0"0"0"0,-45 77-12 16,26-50 23-16,1-1-11 16,-1-2 71-16,-2 1-62 15,6-2 20-15,0-5-26 16,6-6-3-16,3-8 29 15,6-1-29-15,0-3 0 16,0 0 6-16,0 0 10 16,0 0-1-16,14 3-13 15,3 1 5-15,4-1 46 16,3-1-37-16,0 0-6 16,4-1-4-16,-1-1 7 15,3 0-26-15,4 0 4 0,-1 0-159 16,-6-12-212-1</inkml:trace>
  <inkml:trace contextRef="#ctx0" brushRef="#br1" timeOffset="199466.3778">3818 9624 798 0,'0'0'0'16,"0"0"0"-16,0 0-3 15,0 0 11-15,0 0-8 16,-79 10 9-16,67 13-1 16,0 11 15-16,-1 6-12 0,2 1 13 15,1-2 16-15,4-3-33 16,3-2 25-16,3-3-32 16,0 1 0-16,0-1 5 15,9 0-5-15,10-4 0 16,2 0-2-16,6-1 20 15,7-5-28-15,-1 1 10 16,4-7-10-16,2 0-13 16,0-8-69-16,-2 0-37 15,-6-7-92-15</inkml:trace>
  <inkml:trace contextRef="#ctx0" brushRef="#br1" timeOffset="199885.5699">4219 9571 785 0,'0'0'15'16,"0"0"2"-16,0 0-16 15,0 0 6-15,-80-18 31 16,69 18-27-16,4 1 35 15,2 12-46-15,1 4-5 16,1 4 5-16,3 1 0 16,0 2 1-16,0-5-4 15,3-2 15-15,10 0-11 0,4 0-1 16,5 0 5-16,2 2-1 16,1 0 6-16,-1 2-10 15,-4-1 0 1,-4 1 11-16,-7 0-21 0,-3 1 10 15,-3 2 0-15,-3-1 28 16,0 2-10-16,-6 0-4 16,-3-2-12-16,-3-1 14 15,5-5-7-15,1-3-9 16,3-6-14-16,3-3 4 16,0-5-119-16,12-5-63 15,16-26-41-15</inkml:trace>
  <inkml:trace contextRef="#ctx0" brushRef="#br1" timeOffset="200251.1134">4489 9486 134 0,'0'0'650'16,"0"0"-650"-16,0 0 0 15,0 0 63-15,0 0 38 16,0 0-35-16,-22-39-28 16,22 37-21-16,12 1-17 0,4 1 0 15,8 0-2 1,4 0-13-16,-1 4 15 0,-4 13-4 16,-4 4 2-16,-1 5 4 15,-6 6 3-15,-6 2-5 16,-3 3 0-16,-3 2 11 15,0 3-10-15,-6-2 2 16,-9 3-3-16,-6-3 17 16,2 0-6-16,-2-5-11 15,1-5-3-15,4-7 0 16,3-6-43-16,5-6-44 16,2-11-91-16,6 0-313 15</inkml:trace>
  <inkml:trace contextRef="#ctx0" brushRef="#br1" timeOffset="200777.9068">4264 9422 583 0,'0'0'5'16,"0"0"39"-16,0 0-19 16,0 0-16-16,0 0 73 15,0 0-47-15,-24 14-16 16,24-12-13-16,9-2 4 16,12 2 9-16,7-2-19 15,2 0 6-15,1 0 3 16,1 0-9-16,-4 0 0 0,-4-1-2 15,0 1 11-15,-2 0-17 16,-5 0 8-16,4 3 0 16,-4 8-5-16,0 1 6 15,-2 2-1-15,-5 5 0 16,-1 1-23-16,-3 6 16 16,-3 6-26-16,0 2-3 15,-3 4-10-15,0-1-95 16,3-6-95-16</inkml:trace>
  <inkml:trace contextRef="#ctx0" brushRef="#br1" timeOffset="201150.9647">4789 9290 295 0,'0'0'270'15,"0"0"-225"-15,0 0 18 16,0 0 5-16,0 0-33 16,0 0 13-16,97-26 8 15,-75 35-26-15,-2 12-12 0,2 11 22 16,-4 9-40-1,-6 3 66-15,0 9-55 0,-5 3-2 16,-4 5 35-16,-1 1-38 16,-1 1 1-16,-1-3-7 15,0-2 12-15,0-4-1 16,-4-1-11-16,-14-2 0 16,0 1-7-16,-7 0-24 15,-10 5-57-15,-6 2-60 16,-10-7-288-16</inkml:trace>
  <inkml:trace contextRef="#ctx0" brushRef="#br1" timeOffset="203718.6818">16241 4867 767 0,'0'0'79'0,"0"0"-17"16,0 0-27-16,0 0-6 16,0 0 32-16,0 0-20 15,0 0-29-15,0 0-1 16,2-3-2-16,-2 4-18 15,0 18 1-15,0 8 8 16,0 7 27-16,-3 7-27 16,-8 7 4-16,-2 2 23 15,3 4-19-15,0-4 13 16,5-1-21-16,2-6 0 16,1-6 1-16,1-5 9 15,1-3-10-15,0-10 4 0,0-5-2 16,0-4 3-1,0-7-5-15,0-2 0 0,0-1-16 16,0 0 2-16,0-11-33 16,-5-8-107-16,-1-3-125 15,-4-1-266-15</inkml:trace>
  <inkml:trace contextRef="#ctx0" brushRef="#br1" timeOffset="204046.9664">16019 5171 724 0,'0'0'90'0,"0"0"-32"15,0 0-48-15,0 0 9 16,0 0 37-16,0 0-47 16,-2 23-8-16,9 1 46 15,0 4-19-15,4 2 5 16,0-1-33-16,-2 1 1 15,3 1 42-15,-3-7-40 16,0-2 10-16,0-5 3 16,3-2-15-16,-1-6 19 15,-2-4-20-15,5-4 0 16,7-1 39-16,5-1-34 16,9-15 13-16,4-5-15 15,2-1 6-15,-4-2-18 16,0 5-3-16,-4 4-80 0,-6-1-17 15,-9 4-223-15</inkml:trace>
  <inkml:trace contextRef="#ctx0" brushRef="#br1" timeOffset="205987.7882">17597 6442 678 0,'0'0'93'16,"0"0"-93"-16,0 0 0 16,0 0 1-16,0 0 28 0,-1 78 36 15,-2-45-48-15,-3 4 16 16,3 2 32-16,-2 5-63 16,1 3 20-16,-1-1 0 15,1 0-8-15,-2-5 11 16,0-4-22-16,2-2 4 15,-1-7 16-15,5-6-10 16,0-6-13-16,0-11 0 16,0-2 0-16,0-3-5 15,0 0-46-15,0-21-43 16,6-12-82-16,-6-3-510 16</inkml:trace>
  <inkml:trace contextRef="#ctx0" brushRef="#br1" timeOffset="206347.1358">17438 6708 723 0,'0'0'79'0,"0"0"-71"15,0 0 9-15,0 0-11 16,0 0 14-16,0 0 55 15,-3 61-53-15,3-30-5 16,1 4 31-16,5 0-32 16,-2 4 33-16,1 2-44 15,0 4-1-15,1-5 46 0,1-3-42 16,0-6 3-16,2-10 4 16,-1-5-11-16,2-7 10 15,-1-2-14-15,2-7 0 16,5 0 41-16,5-7-28 15,6-13 5-15,6-9-6 16,2-4-10-16,0-6-4 16,0 0-33-16,1 3-83 15,-4 3-52-15,-9 5-397 16</inkml:trace>
  <inkml:trace contextRef="#ctx0" brushRef="#br1" timeOffset="215728.5765">16025 8206 445 0,'0'0'90'0,"0"0"-15"15,0 0-13-15,0 0 2 16,0 0 0-16,0 0 33 15,0 0-59-15,0 0-7 0,0-41 51 16,0 41-65-16,-1 0-4 16,1 0-13-16,0 5-4 15,0 22 2-15,0 8-5 16,3 7 7-16,7 6 4 16,2-1-4-16,-2-1 0 15,0 3-2-15,0-5 17 16,-4-1-19-16,0-4 4 15,-2-5 0-15,1-4 0 16,0-6 6-16,-2-6-8 16,1-3 2-16,-3-5-37 15,1-5-36-15,-2-2-65 16,0-3-120-16</inkml:trace>
  <inkml:trace contextRef="#ctx0" brushRef="#br1" timeOffset="216114.5748">15864 8487 739 0,'0'0'42'16,"0"0"-38"-16,0 0 11 0,0 0 1 15,0 0-16-15,0 0 0 16,6 29 15-16,6 3 8 16,4 8 24-16,-2-2-6 15,1 0-34-15,-2-4 41 16,3-6-39-16,-2-5-7 16,2-7 12-16,-2-4-8 15,2-4 0-15,1-8 3 16,5 0-6-16,3-3 47 15,5-14-48-15,3-8 4 16,-2-2 4-16,2-4-4 16,-3 1-12-16,-2 2-2 15,-1 2-88-15,-6 4 5 0,-5 7-81 16,-7 2-194 0</inkml:trace>
  <inkml:trace contextRef="#ctx0" brushRef="#br1" timeOffset="220902.3427">15413 9767 462 0,'0'0'113'0,"0"0"-89"16,0 0-9-16,0 0 45 15,-28 77-13-15,25-49 18 0,2 2-5 16,-1 4-31-1,1 2 13-15,1 3-12 0,0 0-24 16,0-3 23 0,0 3-22-16,0-7-7 0,0-1 4 15,0-7 9-15,1-5-17 16,1-6 4-16,-1-6 0 16,-1-2-22-16,2-4-28 15,-2-1-63-15,0-1 20 16,0-19-249-16</inkml:trace>
  <inkml:trace contextRef="#ctx0" brushRef="#br1" timeOffset="221286.2358">15231 9994 701 0,'0'0'45'15,"0"0"-19"-15,0 0-2 16,0 0 1-16,0 0-20 16,0 0 44-16,-10-4-43 15,10 23 21-15,0 6-19 16,0 3 21-16,7 6 8 16,0 2-27-16,-1-2 0 15,0 2 33-15,0-3-36 16,1-3 22-16,-1-3-29 0,0-1 3 15,2-4 14 1,-1-2-14-16,2-6-3 0,0-5 0 16,4-6 7-16,4-3 7 15,8 0-14-15,5-14 0 16,7-10 13-16,1 0-11 16,1-3-4-16,0 1-3 15,-4 4-40-15,-1 0-16 16,-7 5-85-16,-11 2-94 15</inkml:trace>
  <inkml:trace contextRef="#ctx0" brushRef="#br1" timeOffset="225911.9725">16965 11632 712 0,'0'0'64'0,"0"0"38"15,0 0-56-15,0 0 9 16,0 0 23-16,0 0-50 16,0 0 16-16,-3-4-34 15,3 4 6-15,-2 7-4 16,1 18-6-16,-2 11-6 15,-3 7 44-15,3 3-35 16,-3 7 4-16,-2 2-11 16,-1-1 7-16,-5-1 6 0,2-5-15 15,0-8 0 1,1-6 2-16,2-5 1 0,4-10-6 16,0-10-3-16,5-3-43 15,0-6-7-15,0 0-65 16,-1-13-6-16,-1-12-96 15</inkml:trace>
  <inkml:trace contextRef="#ctx0" brushRef="#br1" timeOffset="226213.1666">16745 11916 416 0,'0'0'124'0,"0"0"-16"16,0 0-72-16,0 0 13 15,0 0-30-15,0 0-4 16,-1 27 54-16,1 2-12 0,4 2 0 16,4 0-45-16,-2 1 7 15,0 0-5-15,1-4 6 16,1-2-2-16,-2-5-18 16,3-5 12-16,1-7-3 15,1-3-9-15,8-6 1 16,8 0 16-16,6-11-17 15,5-9 4-15,4-3-4 16,-2-1-41-16,-1 5 26 16,-6 0-70-16,-2 2-85 15,-7 0-322-15</inkml:trace>
  <inkml:trace contextRef="#ctx0" brushRef="#br1" timeOffset="228846.1356">18201 13546 287 0,'0'0'239'16,"0"0"-115"-16,0 0-51 16,0 0-12-16,0 0 21 15,0 0 9-15,0 0-20 16,11-43-49-16,-17 41 16 15,-9 1-22-15,-6 1-16 16,-8 0 7-16,-10 0 27 0,-3 0-42 16,-7 14 8-1,-8 9 0-15,-7 6-9 16,-5 8 9-16,2 6 0 0,7 4 6 16,14 4 8-16,15 3-28 15,14 4 9-15,11 8 5 16,6 9-12-16,3 1 12 15,20-2 0-15,11-2 10 16,5-7-1-16,4-5-18 16,8-4 9-16,7-6 0 15,6-5 7-15,8-7-7 16,11-4 0-16,7-9 3 16,5-9 11-16,5-12-18 15,4-4 4-15,1-16 0 16,1-13-1-16,-6-12 1 0,-8-5 0 15,-8-7 5 1,-13-5 2-16,-11-3-8 0,-15-4 1 16,-17-8 0-16,-18-4 12 15,-10-10-12-15,-19-5 0 16,-24-7 0-16,-20 0 2 16,-16 9-10-16,-12 10 0 15,-12 11 8-15,-12 8-4 16,-5 14 4-16,-3 12-8 15,4 20-5-15,10 15 13 16,8 3 0-16,2 33-40 16,5 22 28-16,-1 22-38 0,-2 22-136 15,-2 7-60 1</inkml:trace>
  <inkml:trace contextRef="#ctx0" brushRef="#br1" timeOffset="231790.8134">2243 10868 334 0,'0'0'442'0,"0"0"-293"16,0 0-58-16,0 0-61 15,0 0 41-15,0 0-18 0,0 0-15 16,-16-4 13 0,16 4-51-16,0-1 0 0,3-4-6 15,19-4 12-15,17-7-7 16,16-7 1-16,18-4 0 15,8 0 0-15,7-5 9 16,1 2-8-16,-4 4-1 16,-3 5 7-16,-7 2-11 15,-11 6 4-15,-6 5-10 16,-9 3 8-16,-13 0-31 16,-11 2-17-16,-8 1 17 15,-7-1-35-15,-7-1 27 16,-3-6-48-16,-15-10-46 15,-28-11-364-15</inkml:trace>
  <inkml:trace contextRef="#ctx0" brushRef="#br1" timeOffset="233986.4981">1062 9008 601 0,'0'0'107'0,"0"0"-1"15,0 0-43-15,0 0-16 16,0 0 22-16,0 0-64 16,-66-22 49-16,45 22-34 0,-4 0-14 15,2 11 7-15,-4 11-13 16,5 2 0-16,3 5-3 15,7-2 8-15,7 0-10 16,5-5 5-16,0 2 0 16,9 0-6-16,9 0 6 15,6 5-6-15,3 3 2 16,0-2 8-16,-5 3-2 16,-5-5-2-16,-7-1 0 15,-7-3-6-15,-3-2 6 16,0-2 0-16,0-4-4 15,-6-5 25-15,-3-5-34 0,5-3 13 16,2-3 0-16,2 0-14 16,0-9 10-16,3-8-24 15,18 0 24-15,10 2-6 16,4 0 0-16,2 3 10 16,0 2 0-16,2 3-5 15,-3-2 5-15,-5 5 0 16,-4-1-9-16,0-4 18 15,-5 2-4-15,-7-5-5 16,-2-2 0-16,-4-1 8 16,-4-7-3-16,-5-2-5 15,0 1 0-15,0 0 12 16,0 4-5-16,0 0-7 0,-5 6 0 16,2 4-11-16,-1 5 17 15,4 2-6-15,-2 2 0 16,0 0-11-16,0 8 1 15,-1 16-18-15,-1 5 28 16,-1 7-6-16,5-3 6 16,0 0 0-16,0-6-4 15,0-3 13-15,18-5-23 16,0-9 14-16,4-5 0 16,2-5-1-16,6 0 1 15,0-14 0-15,1-9-2 16,-3-5 16-16,-5-2-16 0,1 1 2 15,-8 7 0 1,-4 6 24-16,-1 7-22 0,-6 3 3 16,-5 4 6-16,0 2-4 15,0 0 25-15,0 0-32 16,-7 5 0-16,-8 15-13 16,-3 8 13-16,5 0 0 15,2 0-8-15,4-3 17 16,4-4-16-16,3-2 7 15,0-5-11-15,3-2-1 16,12-5 14-16,-2-4-2 16,5-3 0-16,0 0 8 15,0-10-1-15,-2-6-7 16,-5-3-2-16,-7 2-9 16,-4 1-1-16,0-1-8 0,-1 1-12 15,-13 1-4-15,1 7 21 16,2 4 2-16,1 2 13 15,6 2-20-15,2 0 16 16,2 0-13-16,0 2 3 16,0 7-29-16,2 1 33 15,9-3 10-15,3-1 0 16,-1-6-13-16,7 0 16 16,-1 0-3-16,3-12 0 15,-5-8 11-15,2-5-11 16,-5 1 0-16,-3-2 0 15,0 1 16-15,-5 3-16 0,7-1 15 16,-4 1 31-16,5 1-45 16,-1 1 24-16,1 3-25 15,0 0 0-15,-3 5 2 16,0-1-2-16,-1 5 0 16,-7 7-8-16,-2 1 14 15,-1 0-21-15,0 0 15 16,0 9 0-16,-13 13-12 15,-5 8 12-15,-1 1 0 16,-2 1 10-16,9-2-8 16,6 0 17-16,4-4-19 15,2-4 0-15,11-3 1 16,11-5-1-16,5-7-19 0,0-7 10 16,4 0-55-1,-1-13 39-15,1-13-62 0,-11-3-2 16,1-2 76-16,-11 1-17 15,-3-4 30-15,-2-2 16 16,-2 0 18-16,-3-3 14 16,0 2 0-16,0-1-21 15,0 4 28-15,0 9-38 16,0 5 32-16,0 11 28 16,0 6-58-16,0 1 30 15,0 2-49-15,0 5 0 16,3 18-8-16,0 8 10 0,3 13-2 15,1 0 0-15,-2 1 5 16,1-1 24-16,-2-6-26 16,1-7 4-16,-2-7 13 15,-3-8-20-15,3-7 0 16,-3-9 0-16,0 0 13 16,0 0 14-16,3-22-11 15,4-14-11-15,2-6-5 16,2-1-15-16,2 7-10 15,2 6 2-15,0 8 4 16,-2 10 0-16,-5 4 19 16,-1 5-14-16,-4 3-3 15,5 0 11-15,1 3 6 0,2 9-10 16,0-1 20-16,-2 0-11 16,1-2 1-16,-2-2 0 15,1-2 2-15,1-5-2 16,7 0 0-16,0 0 0 15,3-12 14-15,1-3-9 16,1-1-5-16,0 1-19 16,-5 6 14-16,2 1-30 15,-5 4-22-15,-5 1-24 16,1 2-74-16,-4-3-220 16</inkml:trace>
  <inkml:trace contextRef="#ctx0" brushRef="#br1" timeOffset="235508.8399">1779 9351 132 0,'0'0'443'16,"0"0"-341"-16,0 0-41 16,0 0-26-16,0 0 95 15,0 0-61-15,0-7-22 16,0 7 16-16,0-3-43 0,1-2 13 15,1-2-16 1,1-6-9-16,3-4 6 0,-3-4-14 16,0-3 0-16,-3 2 10 15,0-4-5-15,0 2-10 16,-15-1 5-16,-1 0 0 16,-4 6-20-16,-1-1 18 15,4 6 2-15,3 3-6 16,4 2 12-16,7 3-3 15,1 1-3-15,2 2 0 16,0-2-18-16,0 1 18 16,0-3-9-16,15 3 5 15,3 1-5-15,3 2 3 0,-2 1-6 16,-1 0 12 0,0 7-20-16,-1 8 20 0,0 7 0 15,-3 2-11-15,-2 1 25 16,-8 1-14-16,1-1 0 15,2-1 0-15,0-3 6 16,4-1-6-16,3-7 0 16,0-5-8-16,7-4 16 15,2-4-3-15,5 0-5 16,8-15 4-16,4-7-23 16,-6 2-81-16,-4-2-107 15,-9 1-273-15</inkml:trace>
  <inkml:trace contextRef="#ctx0" brushRef="#br1" timeOffset="236028.5142">1637 9956 154 0,'0'0'450'16,"0"0"-380"-16,0 0-65 15,0 0 3-15,0 0 32 16,0 0-2-16,44 6 83 0,17-18-45 15,24-14-54 1,15-4 33-16,9-5-54 0,-6 0 17 16,-5 0-18-16,-9 6 2 15,-12 5-4-15,-13 4 2 16,-12 10 0-16,-15 3-7 16,-13 4-2-16,-8 3-49 15,-10 0-76-15,-6 6-75 16,-3 6-273-16</inkml:trace>
  <inkml:trace contextRef="#ctx0" brushRef="#br1" timeOffset="244802.9105">17882 7744 302 0,'0'0'69'0,"0"0"-44"16,0 0-25-16,0 0-6 15,0 0 5-15,0 0-35 16,0 0-122-16,6-24 57 16,0 19 95-16,0 5 6 15,-6 0 21-15,0 0 20 0,0 0 103 16,0 0-64-16,0 0-13 16,-6 0-10-16,5 0-14 15,-1 0-4-15,2 0-39 16,0 0-10-16,0 0 8 15,0 0-146-15,0 0-121 16</inkml:trace>
  <inkml:trace contextRef="#ctx0" brushRef="#br1" timeOffset="246176.5711">17920 8122 245 0,'0'0'481'0,"0"0"-407"16,0 0-36-16,0 0 8 16,0 0 3-16,0 0 22 15,0-11-16-15,0 11-46 16,0 0 29-16,0 0-30 15,0 0 1-15,0 0-2 16,0 0-4-16,0 0-3 16,0 0 0-16,0 0 3 15,0-1-7-15,0-7 4 16,0 1-19-16,0-4 12 16,0 2-3-16,0 4 10 15,0 5 0-15,0 0-2 16,0 0-19-16,0 0 18 15,0 0 3-15,0 8-6 0,-3 1 15 16,0-1-12-16,3-2 3 16,0-5-1-16,0-1-7 15,0 0 4-15,0 0 4 16,13-9 22-16,-1-3-21 16,-2-4 0-16,-1 2-2 15,-6 6 2-15,-3 5-21 16,0 3 19-16,-1 0-80 15,-16 11-32-15,-5 2-262 16</inkml:trace>
  <inkml:trace contextRef="#ctx0" brushRef="#br1" timeOffset="248803.8557">17949 8067 216 0,'0'0'4'0,"0"0"20"16,0 0-18-16,0 0 0 16,0 0 32-16,0 0 39 15,0 0-67-15,-3-20 109 0,2 19-83 16,-2 1-18 0,0 0 39-16,0 0-47 0,3 0 15 15,0 0-15-15,0 0 1 16,0 0 36-16,0 0-40 15,0 0-7-15,0 0 0 16,0 0 6-16,0 0-6 16,0 0 0-16,0 0 0 15,0 0-10-15,0 0 16 16,0 0-6-16,0 0 3 16,0 0 10-16,0 0-8 15,1 0 6-15,5 0-9 16,5-1 78-16,1-2-67 15,-2-2-13-15,5 0 31 0,-6 4-30 16,2-1 3-16,-3 1-4 16,-2 1 7-16,0 0-22 15,-3 0 15-15,2 0 0 16,-1 0-6-16,2 0 16 16,2 0-18-16,-2 4 8 15,1 4 0-15,3 1 15 16,1-1-15-16,-2 2-5 15,3-2 3-15,-2 1 4 16,-1 2 4-16,1-4-6 16,-2 5 0-16,0-4 9 15,-2 1-5-15,-2-4-4 16,0-2 0-16,-2-1 9 0,-1-2-10 16,1 0 1-1,-1 0 0-15,-1 0-9 0,2 0 9 16,-2 0-29-16,0 0 3 15,0-8-88-15,-5-5-242 16</inkml:trace>
  <inkml:trace contextRef="#ctx0" brushRef="#br1" timeOffset="249330.3501">18121 7981 432 0,'0'0'100'0,"0"0"-66"15,0 0-33-15,0 0-1 16,0 0 40-16,0 0-29 15,13 0 26-15,1 0-2 16,-1 1-30-16,2 6 27 16,-3 2-18-16,3 1-13 15,-3 2 32-15,-2-1-25 0,4 3 12 16,-2-1-12 0,-1 3-3-16,1 5 19 0,-2-2-18 15,-2 0-6-15,0 1 2 16,-4-5 6-16,-1-1-8 15,-1-2 0-15,-1-3 5 16,1-2-10-16,-1-2 10 16,-1-1-5-16,0 1 0 15,0-3 9-15,0 1-8 16,0 0-1-16,0 1 0 16,-12 3 11-16,-5 0-11 15,-3 0-31-15,-1-1 27 16,5-4 4-16,7-1-12 15,3-1-6-15,1 0 2 0,4 0 11 16,-1 0-96-16,2-6 34 16,0-2-169-16</inkml:trace>
  <inkml:trace contextRef="#ctx0" brushRef="#br1" timeOffset="251911.9018">4078 8880 480 0,'0'0'89'0,"0"0"-71"0,0 0 44 16,0 0-55 0,0 0 26-16,0 0 28 0,0 0-28 15,-8-6-22-15,8 6 37 16,0 0-46-16,0 0 28 15,-1 0-30-15,1 0 0 16,0 0-2-16,0 0 2 16,0 3 0-16,0 10-4 15,9 0 9-15,4 2-4 16,2-1-1-16,0-2 0 16,1 1 19-16,-1-1-19 15,2-5 0-15,-4-2-9 16,-4-3 18-16,6-1-2 15,-3-1-6-15,0 0 3 16,1 0 31-16,2-8-34 0,-2-4 3 16,-2 0 22-16,1-3-20 15,-2 3 4-15,-1 1-10 16,-1 0 0-16,5-2-7 16,-1 0 6-16,3 0-36 15,-3 1-33-15,6-2-45 16,-2 0-4-16,-1-1-157 15</inkml:trace>
  <inkml:trace contextRef="#ctx0" brushRef="#br1" timeOffset="252435.8467">3970 8901 437 0,'0'0'13'15,"0"0"7"-15,0 0-14 16,0 0-4-16,0 0 72 15,0 0-72-15,88 48 24 16,-70-31 17-16,0 0-16 16,0-3 4-16,0-3-31 15,-2-2 0-15,2-4-1 0,-3-5 1 16,-3 0 0 0,6 0 5-16,-2-12 6 0,2-8-12 15,2-3 1-15,-4 3-25 16,-2-2 20-16,-6 3-54 15,-2 7-80-15,-3 2 49 16,-3 4-196-16</inkml:trace>
  <inkml:trace contextRef="#ctx0" brushRef="#br1" timeOffset="268134.9941">4345 10432 383 0,'0'0'129'0,"0"0"-54"16,0 0 42-16,0 0-74 0,0 0-1 16,0 0 41-16,-17 0-58 15,17 0 5-15,0 0-30 16,0 0 16-16,0 0-23 15,17 0 7-15,5 0 0 16,8-4 3-16,-2-4 0 16,2 1 6-16,-6-1-9 15,-9 4 1-15,-6 1-17 16,-2 3 16-16,-4 0-36 16,3 0-17-16,6-2-70 15,0-5-90-15</inkml:trace>
  <inkml:trace contextRef="#ctx0" brushRef="#br1" timeOffset="270437.9785">14574 5874 365 0,'0'0'43'0,"0"0"-1"0,0 0 44 16,0 0-26-16,0 0 28 16,0 0-41-16,9-8-20 15,-9 8 88-15,0 0-59 16,0 0-5-16,0 0 12 15,0 0-47-15,0 0 31 16,0 0-47-16,0 0 11 16,-2 0 16-16,-8 1-25 15,-9 4-2-15,-7 4 0 16,-8 2 8-16,0 0-4 0,-4 3-4 16,-1-2 0-1,-2 3 7-15,5-3 2 0,2-1-9 16,4 3 0-16,6 2 17 15,3-4-9-15,5 1-8 16,5-1 0-16,2-3-1 16,3 3 1-16,0 3 0 15,0-6-3-15,-1 4 13 16,1-6-10-16,0 1 0 16,3-4 0-16,3-2 2 15,-2-2-2-15,2 0 0 16,0 0-5-16,0 0-5 15,0 0 2-15,-1-9-56 16,-1-9-195-16,1-6-16 16</inkml:trace>
  <inkml:trace contextRef="#ctx0" brushRef="#br1" timeOffset="270797.5459">14137 5836 590 0,'0'0'141'15,"0"0"-105"-15,0 0-11 0,0 0-25 16,0 0 0 0,0 0 64-16,-60 88-59 0,44-56 22 15,2 2 7-15,1 4-25 16,2 1 41-16,5-2-44 15,2 1 1-15,4-1 15 16,0 0-21-16,0-4-1 16,4-4 0-16,8-5 9 15,5-7-7-15,1-5-2 16,3-5 0-16,4-7 3 16,2 0-1-16,4 0-2 15,-3-7 0-15,-3-3-6 16,-2 3-5-16,-5 0-74 15,-1 0-51-15,-9 0-76 16</inkml:trace>
  <inkml:trace contextRef="#ctx0" brushRef="#br1" timeOffset="274992.6192">4249 10536 173 0,'0'0'46'16,"0"0"-10"-16,0 0-22 15,0 0 24-15,0 0 31 16,0 0-22-16,0-11 92 16,0 11-102-16,0-1-6 15,0 1 32-15,0 0-54 0,0 0 20 16,0 0-29 0,0-2 9-16,0 2-1 0,0-3-8 15,8-5 0-15,9-3 15 16,10-3-10-16,6-3 43 15,6-2-47-15,3 5 22 16,-1 0-18-16,0 6-5 16,-7 2 0-16,-7 1-1 15,-2 3 11-15,-10-1-11 16,-6 3 1-16,-3-1 0 16,-3 1-5-16,-3 0 5 15,0 0 0-15,0 0 14 16,0 0-4-16,0 0 2 15,-6 0-12-15,-6 0 0 16,-6 0-14-16,-7 6 9 16,1 8 5-16,-4 1 0 15,-2 5 5-15,2 2-11 0,-2 1-5 16,6-3 11-16,3-5-3 16,6-5 3-16,8-6 0 15,4-2 9-15,3-2-7 16,0 0-4-16,0 0-9 15,0 1 11-15,4-1-20 16,12 0 20-16,4 0 0 16,5 0 0-16,7-14 17 15,5-7 0-15,3-6-17 16,5-3 10-16,-2 3 7 0,-6 3-17 16,-10 12 0-1,-12 4-9-15,-9 6 19 0,-6 2-20 16,0 0-13-16,-4 10 21 15,-22 16-32-15,-14 11 34 16,-6 1-28-16,-5 1 27 16,6-10 2-16,5-7 0 15,7-1-1-15,8-9 2 16,10-4-6-16,7-5 14 16,7-3-10-16,1 0 16 15,0 0 6-15,15-1-40 16,12-12 18-16,9-6 0 15,13-7 18-15,7-5-12 16,10-11-6-16,9-3 14 16,2-2-5-16,1 3-15 0,1 4 6 15,-3 1-80 1,0 6 22-16,-7 0-194 0,-10 2-171 16</inkml:trace>
  <inkml:trace contextRef="#ctx0" brushRef="#br1" timeOffset="277487.5349">15621 6702 370 0,'0'0'99'0,"0"0"-85"16,0 0 51-16,0 0-7 15,0 0-4-15,0 0 47 16,-2 1-77-16,2-1-23 16,0 0 61-16,0 0-44 15,0 0 8-15,0-1-8 16,0 1-8-16,0 0 2 16,5-3-12-16,5 3 0 15,5-3-2-15,3 3 3 16,4-1-1-16,4 0 0 15,2 0 10-15,2-4-1 16,1-1-9-16,-1 1 0 0,0-2 8 16,0 2-7-16,-5-3-1 15,-1 3 0 1,-3-1 10-16,-7 3-17 0,-6 0 7 16,-5 3 0-16,-3 0-10 15,0 0 19-15,0 0-9 16,0 0 3-16,0 0 5 15,0 0-5-15,-8 0-3 16,-2 0-32-16,0 0 30 16,-3 0-18-16,1 0 7 15,-3 0-13-15,0 0-29 16,-6 3 47-16,1 2-15 16,-2-1-2-16,0 0 15 0,2 0-10 15,2 1 20-15,6-3-5 16,1 1 14-16,8-2-12 15,1-1 3-15,2 0 0 16,0 0-15-16,0 2 3 16,0-1-17-16,6 1 22 15,12 1-13-15,4 0 17 16,4-3-177-16,-2 0-205 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19:51.977"/>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
  </inkml:definitions>
  <inkml:trace contextRef="#ctx0" brushRef="#br0">24982 2907 410 0,'0'0'248'16,"0"0"-182"-16,0 0 3 15,0 0 10-15,0 0-58 16,0 0-7-16,9 0-14 15,39 0 0-15,5 0 39 16,1 10-39-16,0 10 0 16,-8 1 5-16,-9 1 12 15,-7 3-14-15,-12 0-3 0,-4 0 0 16,-11 4 25 0,-3 0-19-16,-3 0-6 0,-18 4 36 15,-6-6-31-15,-1 1 20 16,-2-4-25-16,4-3 0 15,2-5-14-15,5-5 14 16,5-6-115-16,4-5-71 16,6-1-368-16</inkml:trace>
  <inkml:trace contextRef="#ctx0" brushRef="#br0" timeOffset="525.4231">24265 3213 499 0,'0'0'101'15,"0"0"-76"-15,0 0-22 0,0 0 32 16,0 0 90-16,0 0-77 15,3 4-5-15,15-2 17 16,13-2-21-16,26 0 57 16,17 0-72-16,14-9-19 15,15-2 13-15,0-3-18 16,-1 2 0-16,-7 1-1 16,-11-2 10-16,-13 1-9 15,-12 0 0-15,-11 0 4 16,-13 2-10-16,-13 0 6 0,-7 1 0 15,-11-1-1 1,-4-1-30-16,0-2 17 0,-10 0-72 16,-11-3-57-16,-9 4 36 15,-7-2-140-15,-2 3-225 16</inkml:trace>
  <inkml:trace contextRef="#ctx0" brushRef="#br0" timeOffset="763.9988">24919 2963 561 0,'0'0'165'0,"0"0"-106"16,0 0-51-16,0 0 16 15,0 0-19-15,0 0-5 16,91 29 47-16,-37-9-38 16,-4 6 49-16,-6 5-58 0,-10 4 11 15,-13 5 8-15,-13 1-16 16,-8 8-3-16,-13 1 12 15,-20 1-6-15,-12-2 15 16,-7-2-21-16,-5-3-6 16,0-6-6-16,5-8-206 15,7-11-463-15</inkml:trace>
  <inkml:trace contextRef="#ctx0" brushRef="#br0" timeOffset="3991.5828">7380 5724 629 0,'0'0'57'0,"0"0"9"16,0 0-65 0,0 0 19-16,0 0-16 0,0 0-4 15,82-78 10-15,-54 69 8 16,2 1 8-16,-6 8-26 15,-3 0 6-15,-5 0 0 16,-2 5-6-16,-4 10 0 16,-4 4-6-16,-3 4 26 15,-3 2-16-15,0 0-1 16,0-3-3-16,-9-6 36 16,6-4-36-16,3-4 0 15,0-3-8-15,0 0 31 0,0 2-33 16,15 2 10-1,6 1 0-15,0 0 13 0,3 2-12 16,-8 2-1-16,-2 1 0 16,-7 2 14-16,-7 4-8 15,0 4-2-15,-4 1 7 16,-19 5 51-16,-2-1-57 16,-5-4 14-16,3-2-1 15,6-6-9-15,6-2 2 16,5-7-11-16,7-1-38 15,3-5-6-15,0-3-78 16,0 0-38-16,0-7-98 16</inkml:trace>
  <inkml:trace contextRef="#ctx0" brushRef="#br0" timeOffset="4934.0736">7890 6355 520 0,'0'0'122'15,"0"0"-55"-15,0 0-38 16,0 0 22-16,0 0 3 15,0 0-40-15,14-17 41 16,-13 17-55-16,6 0 0 16,2 8 4-16,9 7 12 15,3 6 19-15,8 3-12 16,2 3-18-16,6 1 43 0,3 0-47 16,1 3-1-16,-2-4 28 15,-4 1-26-15,-1-1 6 16,-4-1-8-16,-7-5 0 15,-1-3 3-15,-4-3-3 16,-6-4 0-16,-3-5-1 16,0-3 14-16,-3-3-23 15,-2 0 10-15,2 0-4 16,6 0-11-16,2 0-60 16,5 0-75-16,1 0-33 15,-1 2-349-15</inkml:trace>
  <inkml:trace contextRef="#ctx0" brushRef="#br0" timeOffset="5316.3471">8684 6899 387 0,'0'0'327'16,"0"0"-260"-16,0 0 6 16,0 0-2-16,0 0-57 0,0 0 0 15,0 10-14-15,0 15 0 16,0 8 77-16,0 9-74 15,0 0 6-15,0 0 35 16,0-3-28-16,0-3 12 16,-3-1-28-16,1-5 4 15,-1-3 7-15,3-5-11 16,0-5 0-16,0-5-8 16,11-10-56-16,11-2-42 15,5-11-97-15,4-17-474 16</inkml:trace>
  <inkml:trace contextRef="#ctx0" brushRef="#br0" timeOffset="5663.1973">9003 6996 767 0,'0'0'108'0,"0"0"-30"16,0 0-75-16,-84 24 45 15,65-7 0-15,7-3-40 16,7 0 10-16,5 0-18 16,0-3 0-16,8 2 2 15,11-4 2-15,7-1-4 16,-1 1 22-16,0 1-15 0,-4 0-6 16,-7 6-1-16,-7 6 0 15,-5 3 5-15,-2 6 3 16,-8 1 1-1,-14-1 32-15,-1-1-21 0,1-5 15 16,3-6-35-16,7-5 4 16,4-8 0-16,5-3-4 15,3 0-15-15,0-3-33 16,0 0-68-16,8-6-135 16</inkml:trace>
  <inkml:trace contextRef="#ctx0" brushRef="#br0" timeOffset="6268.4542">9273 7807 767 0,'0'0'72'0,"0"0"-50"15,0 0-22-15,0 0 39 16,0 0-4-16,91 51 43 16,-59-34-64-16,0 3 3 15,-1-1 10-15,-3 0-8 16,-2 1-8-16,-4-1-11 15,-7-5 2-15,0-1-3 16,-7-3 1-16,-1-4 0 16,-3-1-7-16,-1 0-99 15,-1-5-67-15,1 0-252 16</inkml:trace>
  <inkml:trace contextRef="#ctx0" brushRef="#br0" timeOffset="6764.5856">9765 8070 520 0,'0'0'62'15,"0"0"-33"-15,0 0-17 16,86 4 16-16,-71 12-14 16,-2 1 38-16,-6 9-37 15,-7 4-3-15,0 0 19 16,-9 3-29-16,-12-2 5 16,-6-3 15-16,-1-2-20 15,2-4 11-15,4-3-13 16,7-7 8-16,7-8-21 15,3-3 13-15,5-1 0 16,0 0 8-16,0 0-1 16,7-1 9-16,5-3-16 15,2 1 4-15,-1 3 19 0,2 0 6 16,0 0 13 0,-2 4-1-16,2 7-36 0,2 3 59 15,3 4-34-15,4 6-14 16,0 3 32-16,-1 0-48 15,-3-2 0-15,0-5 0 16,-4-8-10-16,2-5-10 16,6-7-101-16,-3 0-97 15,-2-12-266-15</inkml:trace>
  <inkml:trace contextRef="#ctx0" brushRef="#br0" timeOffset="7111.8865">10175 8276 285 0,'0'0'424'0,"0"0"-349"15,0 0-40-15,0 0 14 16,0 0 13-16,0 0-52 16,45-19 24-16,-38 34-34 15,-2 3 4-15,-2 6 9 16,-3 1 2-16,0 2-4 15,0 2-2-15,0-2-9 16,0 2 35-16,0-3-30 16,0-2 0-16,0-1 13 15,0 0-18-15,1-2 10 16,7-1 10-16,7-1-17 0,2 1 28 16,6-1-31-1,8-1 4-15,9-3 10 0,4-4-13 16,3-2-2-1,-2-3-5-15,-3-4-47 0,-2 1-42 16,-13-3-172-16</inkml:trace>
  <inkml:trace contextRef="#ctx0" brushRef="#br0" timeOffset="7768.3957">10490 8910 601 0,'0'0'132'0,"0"0"-64"16,0 0-29-16,0 0 12 15,0 0 49-15,0 0-100 16,15 17 21-16,12-8 72 16,7 2-56-16,5 3 20 15,7 1-57-15,-1-1 1 16,-2 3 29-16,-1 1-23 15,-3-1-7-15,-4 3 8 16,-4-2-8-16,-6 1-3 16,-3 1-85-16,-1-1-48 15,-6-2-34-15,-2-6-327 16</inkml:trace>
  <inkml:trace contextRef="#ctx0" brushRef="#br0" timeOffset="8123.2176">11185 9367 729 0,'0'0'139'0,"0"0"-121"16,0 0-16-16,0 0 25 16,0 0 75-16,84 2-90 15,-56 2 18-15,0 1 18 16,-1 2-32-16,0 2-1 16,-5-1-15-16,-5 4 0 15,-4 0-9-15,-3 4 9 16,-2 0-14-16,-5 2-32 15,-3 2-49-15,0-1-16 16,0 1-45-16,-1-5-128 16,-4-4-54-16</inkml:trace>
  <inkml:trace contextRef="#ctx0" brushRef="#br0" timeOffset="8796.394">11336 9433 808 0,'0'0'113'0,"0"0"-81"16,0 0 18-16,0 0-27 16,0 0 48-16,0 0-42 15,28-15-26-15,-1 15 11 16,0 0-14-16,-4 0 0 0,-3 1 4 16,-7 11-4-16,-7 5-9 15,-4 7 8-15,-2 3 2 16,-8 6-1-16,-15 2 0 15,-7-1 0-15,-2 0 10 16,3-8-5-16,5-2-5 16,7-10 0-16,4-4-9 15,7-7 3-15,3-1 4 16,1-2 2-16,2 1-7 16,0-1 7-16,0 3 0 15,0 2-1-15,3 0 4 16,9 3 2-16,2 3 8 15,3 2-12-15,2 3 40 16,1-1-33-16,1 4 14 0,-3 1-18 16,3-1 3-16,-3 0-9 15,1-2 2-15,2-2-28 16,-1-5-26-16,4-6-87 16,-1-4-106-16</inkml:trace>
  <inkml:trace contextRef="#ctx0" brushRef="#br0" timeOffset="9216.9017">11785 9624 893 0,'0'0'79'0,"0"0"-76"0,0 0 24 15,0 0-1-15,0 0 12 16,0 0-38-16,19 0 5 16,-13 13-15-16,0 7 10 15,-6 5 0-15,0 3 3 16,-6-2-3-16,-6 0 0 16,2-6-4-16,4-5 13 15,4-2-8-15,2-4-1 16,0-1 0-16,0 0 12 15,9-2-8-15,4 0 24 0,-2 6-10 16,1 0-14-16,-6 2 27 16,-3 4-13-16,-3 4 1 15,0 4 33-15,-13 4-33 16,-7-2 13-16,-4-3-17 16,3-2-4-16,3-5 2 15,5-6-13-15,5-3-24 16,4-4-21-16,4-5-117 15,0 0-90-15</inkml:trace>
  <inkml:trace contextRef="#ctx0" brushRef="#br0" timeOffset="10207.4659">12198 10747 585 0,'0'0'103'0,"0"0"-43"16,0 0-28-16,0 0 74 15,0 0-9-15,0 0-52 16,0 0 32-16,82 4-56 15,-58 9 18-15,6 5 7 16,1 2-29-16,7 0 29 16,0 2-46-16,-2-2 0 15,-2-2 11-15,-3-3-6 16,-2 2-6-16,-6-6 1 16,-3-3-16-16,-7-1-12 15,-4 1-83-15,-6 1-54 16,-3-4-47-16,0-2-367 0</inkml:trace>
  <inkml:trace contextRef="#ctx0" brushRef="#br0" timeOffset="10676.1634">12753 10981 910 0,'0'0'52'0,"0"0"-47"0,0 0-5 16,0 0 0 0,89 4 15-16,-73 12-15 0,-4 5 0 15,-4 4 33-15,-6 4-28 16,-2 2-1-16,0 4 6 15,-17 0-9-15,-7-2 17 16,-1-4-18-16,0-6 0 16,6-8 0-16,6-6 0 15,6-6 0-15,7 0 7 16,0-3-5-16,0 0 29 16,0 0-31-16,1-3 7 15,11-4-8-15,6 0 7 16,1 1-9-16,2 3 3 15,0 3 0-15,0 0 23 0,-1 6-23 16,-3 8 2-16,-2 4 11 16,-1 0-10-16,-4-1-3 15,-1-2 0-15,0-5-4 16,0-3-39-16,4-5-96 16,1-2-159-16</inkml:trace>
  <inkml:trace contextRef="#ctx0" brushRef="#br0" timeOffset="11128.2782">13385 11114 760 0,'0'0'152'0,"0"0"-96"0,0 0-18 16,0 0-9-16,0 0 38 15,0 0-34-15,-67-13-13 16,52 15 24-16,0 7-41 16,0 5 8-16,3 2-8 15,3 2 1-15,2-1-5 16,7 0 1-16,0 0 0 16,3-5-9-16,12-2 9 15,0-4-2-15,6-5-12 16,-1-1 14-16,3-1-17 0,-4-15 17 15,2-1 0 1,-6-4-10-16,-3 1 11 0,-5 2-1 16,-4 7 13-16,-1 4-8 15,-2 3 39-15,0 4-36 16,0 0-2-16,0 0-6 16,0 11 6-16,-5 12-6 15,-4 7 0-15,2 3 0 16,1 5 7-16,0-2-7 15,3-4 0-15,-2-1-11 16,1-5-5-16,2-3-70 16,1-6-57-16,1-7-154 15</inkml:trace>
  <inkml:trace contextRef="#ctx0" brushRef="#br0" timeOffset="11783.4755">13449 11855 756 0,'0'0'144'0,"0"0"-134"15,0 0-10-15,0 0 27 16,0 0-21-16,0 0 66 16,0 0-19-16,93 58 10 15,-59-46-47-15,2 0 9 16,2 1 14-16,-2-1-31 0,-3-1 8 15,-5 2-16-15,-7-5 4 16,-7 1-1-16,-5-2-3 16,-2-2-12-16,-2 5-23 15,-4-3-77-15,2 2-66 16,-3-4-112-16</inkml:trace>
  <inkml:trace contextRef="#ctx0" brushRef="#br0" timeOffset="12306.7116">14046 12048 678 0,'0'0'158'16,"0"0"-51"-16,0 0-68 15,0 0-23-15,0 0 5 16,0 0-15-16,0 37 27 16,-2-7-2-16,1 6-8 15,1-2 17-15,0 2-23 0,0-7-10 16,10-6-7-1,4-7 0-15,5-8 7 0,2-8-7 16,6 0 0-16,-2-8 7 16,4-10-5-16,-3-2 13 15,-6-1-15-15,-7 7 2 16,-4 2-4-16,-5 6 9 16,-2 5-7-16,-2 0 0 15,0 1-1-15,0 0-5 16,0 0-9-16,0 11 15 15,-3 12-7-15,-7 9 7 16,4 5 0-16,-3 3 14 16,4 1-7-16,1-2 6 15,0-7-13-15,4-5 0 16,0-5-17-16,2-8-30 0,15-7-69 16,5-7-50-1,6 0-284-15</inkml:trace>
  <inkml:trace contextRef="#ctx0" brushRef="#br0" timeOffset="12644.2542">14484 12405 731 0,'0'0'147'16,"0"0"-36"-16,0 0-81 15,0 0 9-15,0 0 10 16,0 0-45-16,-49 45 18 0,49-27-17 15,3-1-5 1,14-1 0-16,5-1 8 0,3-6-14 16,0-6 6-16,0-3 0 15,-2-2-20-15,-3-10 12 16,-7-4 2-16,-3-1 3 16,-8-3 6-16,-2 0-9 15,0 0 6-15,-13 0 0 16,-4 2 0-16,-2 3 4 15,-3 5-7-15,3 6 4 16,3 3-1-16,1 1 0 16,3 0-76-16,3 0-96 15,0 2 12-15,1 1-399 0</inkml:trace>
  <inkml:trace contextRef="#ctx0" brushRef="#br0" timeOffset="13267.7029">14501 13128 562 0,'0'0'380'16,"0"0"-321"-16,0 0-34 15,0 0-25-15,0 0 7 16,0 0 27-16,62 14-23 16,-27-4 10-16,1 3 26 15,2 1-40-15,1 3-4 16,-3-3 11-16,-2 2-14 0,-9-2 6 15,-5-3-6-15,-2-1 0 16,-6 0-5-16,3-3 5 16,0-2-75-16,4-3-27 15,2-2-144-15</inkml:trace>
  <inkml:trace contextRef="#ctx0" brushRef="#br0" timeOffset="13813.7809">15242 13389 145 0,'0'0'597'15,"0"0"-480"-15,0 0-99 16,0 0-4-16,0 0 19 16,0 0-10-16,0 29 45 15,0-5-26-15,0 0-17 0,0 0 5 16,2-5-30-1,9-3 5-15,3-4 7 0,7-5-10 16,3-7-2-16,6 0 12 16,2-3-9-16,2-16 11 15,-2-3-14-15,-4-2 0 16,-8 1-7-16,-6 6 11 16,-6 6-4-16,-5 5 0 15,-3 3 6-15,0 3 1 16,0 0-7-16,0 0 0 15,-1 6-12-15,-10 15 21 16,-4 8-9-16,3 7 0 0,3 0 5 16,0-1 0-1,6 0-5-15,3-3 0 16,0-5-7-16,0-3 2 0,2-8-48 16,14-8-47-1,7-8-135-15,5-10-297 0</inkml:trace>
  <inkml:trace contextRef="#ctx0" brushRef="#br0" timeOffset="14600.4297">15870 13498 606 0,'0'0'108'16,"0"0"-47"-16,0 0 19 16,0 0-9-16,0 0-6 15,0 0 19-15,0-12-64 0,0 12 4 16,0 0 4 0,0 0-25-16,0 0 28 0,0 0-31 15,0-3 3-15,7-1 11 16,10 2-4-16,1 0-10 15,-2 0 0-15,-5 2 8 16,-2 0-7-16,-4 0-1 16,-2 0 0-16,-1 0-10 15,-1 0 10-15,-1 0-4 16,2 2 0-16,-1 0 8 16,1 2-8-16,-1-1 4 15,-1 1 0-15,2-3-1 0,-1 1 3 16,1 3-2-16,1 0 0 15,-1 2 6-15,1 3-10 16,0 1 4-16,-1 6 0 16,-2 2 2-16,0 1-2 15,0 7-4-15,-13-4-2 16,2 4 12-16,0-2 2 16,2-8-8-16,3-5-2 15,1-7 0-15,4-5 4 16,1 2 0-16,0-2-2 15,0 0 9-15,0 0-16 16,0 0 7-16,0 1 0 16,1 4-1-16,10 1 9 15,5 6-8-15,5 0 0 0,1 0 13 16,2-1-13 0,4 3 0-16,1-2 0 0,-1-3 4 15,2 3-4-15,-6-4-4 16,-3-1-40-16,-4 0-68 15,-7-2-51-15,-7-3-302 16</inkml:trace>
  <inkml:trace contextRef="#ctx0" brushRef="#br0" timeOffset="15404.4448">16170 14305 582 0,'0'0'168'16,"0"0"-89"-16,0 0-25 15,0 0 10-15,0 0-33 16,0 0 10-16,18 11-32 16,3-2 14-16,8 3 62 15,9 1-72-15,5 1 6 16,2 4 10-16,1 0-28 0,-3 0 16 16,1 1-17-16,-3 3 0 15,-5-1-4-15,-6 2 4 16,-6-3 0-16,-8-4 5 15,-6-4 1-15,-4-5-9 16,-3-3 3-16,-1-3-37 16,-2 1 24-16,2-2-92 15,-2 0-11-15,0 0-43 16,0 0-156-16</inkml:trace>
  <inkml:trace contextRef="#ctx0" brushRef="#br0" timeOffset="16168.448">17026 14473 168 0,'0'0'399'0,"0"0"-259"15,0 0-31-15,0 0-90 0,0 0 28 16,0 0-47-16,15 7 0 16,-22 15 96-16,-4 2-66 15,1 5 29-15,1-1-40 16,4 1-17-16,1-3 46 16,4-5-45-16,0-1-3 15,0-8 5-15,6 1 8 16,10-5-15-16,4-3 2 15,5-5 0-15,0 0-12 16,2 0 6-16,-2-10-2 16,-5-1 7-16,-5 3-4 15,-8 2-2-15,-2 3 7 16,-4 0 0-16,-1 3 26 0,0 0-26 16,0 0 0-1,0 0-5-15,0 3 8 0,0 14-8 16,0 10 1-16,-1 7 4 15,-4 0 41-15,2 2-36 16,2-1-2-16,-1-5-3 16,2-4 10-16,0-8-24 15,0-7 3-15,0-5-81 16,5-6-31-16,11 0-126 16,8-11-408-16</inkml:trace>
  <inkml:trace contextRef="#ctx0" brushRef="#br0" timeOffset="16566.1648">17570 14679 742 0,'0'0'130'0,"0"0"-40"16,0 0-55-16,0 0-30 15,0 0 46-15,0 0-51 16,-6 14 4-16,-7 8 34 15,-2 7-15-15,-1 5-15 16,2 4 13-16,-1 4-14 16,5-3 20-16,4-3-27 15,3-7 0-15,3-4 9 0,0-7-9 16,0-3 0 0,12-7-1-16,6-5 3 0,1-3 11 15,4 0-13-15,0-6 0 16,-3-10 11-16,-5-3-11 15,-6-2-7-15,-8-1 3 16,-1 4-6-16,-1 1 10 16,-17 5-18-16,-5 6 6 15,-2 4 11-15,-2 2-6 16,2 0 4-16,4 9 3 16,3 2-52-16,7 3-23 15,3 1-88-15,6-1-113 16</inkml:trace>
  <inkml:trace contextRef="#ctx0" brushRef="#br0" timeOffset="17362.4773">17550 15512 575 0,'0'0'208'0,"0"0"-117"15,0 0-23-15,0 0-25 16,0 0 1-16,0 0 8 15,0-4-52-15,7 16 0 16,11 7 32-16,4 4-10 16,2-1 4-16,2 1-10 15,0-1-9-15,1-2 34 16,-2 0-37-16,-2-3 7 16,-5-3-6-16,-3-2-5 15,-5-2 0-15,-2-3 0 16,-1-1 2-16,0 0-17 15,3 1-41-15,0-3-67 0,0-2-78 16,-2-2-275-16</inkml:trace>
  <inkml:trace contextRef="#ctx0" brushRef="#br0" timeOffset="17886.2715">18131 15848 783 0,'0'0'116'16,"0"0"-37"-16,0 0-28 15,0 0-46-15,-85-4 5 16,57 10 46-16,2 5-19 16,7-2-14-16,9 2-14 15,5-1 3-15,5-1-17 16,0 2 5-16,0 1 0 0,8 2-5 15,4 3 9 1,5 1-4-16,-1 0 0 0,-2 1 8 16,-3-1-8-16,-4-2 0 15,-4 0 0-15,-3 0-3 16,0 1 3-16,0 0 0 16,-6-3-3-16,-7 0 8 15,-5-1 38-15,-2-1-38 16,0-3 3-16,2-1 7 15,9-5-13-15,6-1 1 16,3-2-3-16,0 0-86 16,12-12 21-16,15-9-202 15,9-2-220-15</inkml:trace>
  <inkml:trace contextRef="#ctx0" brushRef="#br0" timeOffset="18231.1866">18336 16016 791 0,'0'0'170'16,"0"0"-112"-16,0 0-37 15,0 0 53-15,0 0-21 16,0 0-12-16,-54 18-41 16,54-4 0-16,0 2-6 15,5 1 6-15,11-3 0 16,3-3 6-16,2-4-1 15,1-4-6-15,1-3 1 0,-5 0 0 16,-3-1-10-16,-6-10 4 16,-5 1 6-16,-2-3 0 15,-2-3 11-15,0 0-22 16,0 1 4-16,-6 1 7 16,-5 4-23-16,-4 5 17 15,2 5 1-15,-5 0 1 16,1 0-28-16,0 10-19 15,3 2-40-15,2 4-59 16,5-3-64-16</inkml:trace>
  <inkml:trace contextRef="#ctx0" brushRef="#br0" timeOffset="18871.2749">18382 16696 818 0,'0'0'124'15,"0"0"9"-15,0 0-101 16,0 0 15-16,0 0 25 15,0 0-72-15,-4-9 0 16,14 18 8-16,5 4-7 16,4 5 38-16,2 0-33 15,-3 2 0-15,1 0 26 16,-2 1-21-16,4-2-11 16,-2 1 12-16,-4-3-7 15,-2-1-2-15,-4-5-3 16,-1-2 0-16,-4-2-17 15,1-3 12-15,-1-1-45 0,0-2-52 16,3-1-59 0,-1 0-129-16</inkml:trace>
  <inkml:trace contextRef="#ctx0" brushRef="#br0" timeOffset="19347.9567">18798 16897 516 0,'0'0'166'0,"0"0"-145"0,0 0 13 15,-82 12 6-15,48 1 62 16,7 1-9-16,0 0-50 16,8 0-24-16,5-1 33 15,7-3-50-15,7 1 1 16,0-2-3-16,0 3 8 16,13 0-16-16,5 2 8 15,3-2 0-15,0 1 6 16,-5-2-6-16,-1 3-1 0,-4-3-5 15,-7 1-1 1,-2 2 7-16,-2-4-4 0,0 0 4 16,-5 4 3-16,-10-1 2 15,-6 1 9-15,-1-3 6 16,-2 0-14-16,3-2 25 16,3-1-29-16,6-2-2 15,8-3 2-15,4-3-2 16,0 0-37-16,1 0-64 15,19-3-128-15,7-14-412 16</inkml:trace>
  <inkml:trace contextRef="#ctx0" brushRef="#br0" timeOffset="19681.0056">18935 16981 685 0,'0'0'198'0,"0"0"-66"16,0 0-126-16,0 0 14 15,0 0 36-15,81-25-52 16,-62 25 17-16,-1 0-21 16,-1 0 0-16,-4 0 0 15,-1 2 0-15,-3 7-2 0,-5 4-4 16,-1 1 6-1,-3 4 19-15,0 3 16 0,-4-1-5 16,-11 3 22-16,-4-3-33 16,0 0 3-16,2-3-10 15,0-4-8-15,4-2-8 16,4-3-2-16,3-2-104 16,6-4-70-16,0-2-268 15</inkml:trace>
  <inkml:trace contextRef="#ctx0" brushRef="#br0" timeOffset="21846.4514">19056 17486 377 0,'0'0'297'0,"0"0"-239"16,0 0-5-16,0 0-46 16,0 0 51-16,0 0 42 0,0 0-86 15,0 2 5 1,0 2 2-16,6 2-4 0,0 2 37 16,0 5-29-16,3-1-23 15,0 5 50-15,0 0-44 16,1 5 19-16,1 0-1 15,-1 3-16-15,0-4 15 16,-2 3-25-16,0 1 1 16,-2-6 23-16,-2 1-18 15,2-2-6-15,-2-5 6 16,-1-4-3-16,2-1 0 16,-2-4-3-16,0-2 1 15,-2-2-17-15,-1 0 16 0,5 0-70 16,2 0-25-1,-2-14-112-15,-1-5-574 16</inkml:trace>
  <inkml:trace contextRef="#ctx0" brushRef="#br0" timeOffset="22739.1961">19468 17835 321 0,'0'0'361'0,"0"0"-258"16,0 0-71-16,0 0 4 15,-94 20 3-15,64-9 29 16,5 1-1-16,7-2-51 16,7 1-11-16,8-2 2 15,3-1-5-15,0 4-2 0,0-2 0 16,17 0 1-1,2 2 2-15,-1 2-3 0,3-4 0 16,-9 1-6-16,-1-2 10 16,-4 1-4-16,-7-4 0 15,0 5 0-15,0 2 7 16,-12 0-4-16,-5 1-3 16,-3 2 21-16,-4-3-17 15,4-3 17-15,2 1-21 16,6-3 4-16,6-3-6 15,5-3 2-15,1-2-71 16,4-2-119-16,19-17-270 16</inkml:trace>
  <inkml:trace contextRef="#ctx0" brushRef="#br0" timeOffset="23226.129">19768 17902 242 0,'0'0'504'15,"0"0"-394"-15,0 0-68 16,0 0-35-16,0 0-1 16,0 0 18-16,-69 17 51 15,54 0-54-15,2-5-20 16,0 5 32-16,5-3-27 0,3-2 11 15,4-2-12-15,1-3 2 16,0-1-3-16,0-3-4 16,14 0 0-16,5-3 18 15,4 0-17-15,0 0-1 16,-1-12 0-16,1-2-2 16,-4-1 2-16,-1 1 0 15,-5 1 4-15,-2 6-7 16,-7 0 6-16,-2 5-3 15,-2 2 28-15,0 0-25 16,0 0 17-16,0 0-20 16,0 9 0-16,0 11 18 0,-3 5-15 15,0 2 22 1,1 0-2-16,2-1-22 0,0-1 21 16,0 0-22-16,0-4 2 15,0-3-6-15,0-7 4 16,0-1-27-16,0-3-57 15,8-2-57-15,2-5-131 16</inkml:trace>
  <inkml:trace contextRef="#ctx0" brushRef="#br0" timeOffset="24133.9481">19794 18342 396 0,'0'0'155'0,"0"0"-41"16,0 0-29-16,0 0-32 16,0 0 24-16,0 0-14 15,0-1-32-15,0 1 19 16,0 0-31-16,5 0 0 15,1 0 9-15,6 4-7 16,1 5 20-16,5 2-12 16,4 2-21-16,-1 1 25 15,0 2-26-15,1-2-6 16,-3 0 10-16,-5 0-9 16,-2-4-2-16,-1 0 0 15,-7-7 9-15,1 1-5 0,-2-3-4 16,-3-1-2-1,0 0-5-15,1 0-5 0,-1 0-39 16,3 0-18-16,2 0-67 16,-2 0-42-16,1-8-338 15</inkml:trace>
  <inkml:trace contextRef="#ctx0" brushRef="#br0" timeOffset="24696.2625">20406 18417 586 0,'0'0'103'0,"0"0"4"16,0 0-76-16,0 0 21 15,0 0 37-15,0 0-32 16,-82 43-14-16,59-26-13 0,1 3-15 15,-2-1 22 1,3 4-15-16,2 0 27 0,4 1-33 16,5 2-10-16,2-3 7 15,5 1-13-15,3-2 0 16,0-2-1-16,8-3-8 16,5-4 1-16,3-6-18 15,1-4-16-15,-7-3 18 16,-2 0-13-16,-5 0 3 15,-3 0 32-15,0 0 2 16,0 0-4-16,-9-7 4 16,-7 4-19-16,0 3 15 15,-1 0-3-15,3 0 7 0,5 0 0 16,0 0 1-16,6 0-16 16,3 0 3-16,0 1-118 15,0 2-11-15,6 0-125 16</inkml:trace>
  <inkml:trace contextRef="#ctx0" brushRef="#br0" timeOffset="25280.3798">20619 18487 717 0,'0'0'158'15,"0"0"-35"-15,0 0-105 0,0 0 42 16,0 0-47-16,0 0 4 16,-62 19 6-16,48-3-17 15,4 2 19-15,2-1-25 16,4 2 1-16,4-5 0 15,0-2-1-15,0-1 0 16,4 2-5-16,9-4 11 16,3 4-6-16,-3-2 0 15,-4 2 0-15,0-2 4 16,-6 1-4-16,-1 1 0 16,-2 0-14-16,0 0 26 15,0 1-12-15,-11 3 2 16,-5 3 2-16,-4 0 37 0,1-1-38 15,1 0-1 1,1-6 9-16,5 0-8 0,2-5-6 16,6 1-3-16,1-6-81 15,3-2-30-15,0-1-103 16,0 0-355-16</inkml:trace>
  <inkml:trace contextRef="#ctx0" brushRef="#br0" timeOffset="29093.2982">22308 6004 573 0,'0'0'94'15,"0"0"-43"-15,0 0 16 16,0 0-17-16,0 0-32 15,-85-9 65-15,53 25-76 16,3 7 16-16,-1 6 9 16,3 7-24-16,2 11 29 15,-4 9-27-15,4 3-4 16,-1 1 33-16,6-2-36 16,3-5-3-16,7-7 0 15,7-9 12-15,3-5-19 16,4-9 7-16,20-9-10 0,6-8-7 15,4-6-11-15,-2 0 6 16,-7 0 10-16,-11-2 0 16,-7-4 12-16,-7 2 0 15,0-1 0-15,-17 0-14 16,-6 2 10-16,-3 3-12 16,1 0 9-16,5 0 4 15,10 0-5-15,8 0-65 16,2 0-111-16,11 0-95 15,16-6-128-15</inkml:trace>
  <inkml:trace contextRef="#ctx0" brushRef="#br0" timeOffset="29489.4096">22648 6171 729 0,'0'0'118'0,"0"0"-77"16,0 0-13-16,0 0 3 16,0 0-15-16,-99 34 19 15,72-14-18-15,8-1-16 16,9-4 16-16,8-2-17 15,2-2-4-15,8 2 4 0,14 1 0 16,6 3-4-16,2 2 4 16,-3 1 0-16,-7 0 0 15,-9 2 0-15,-8-2 0 16,-3 2-1-16,-4 0 6 16,-20-1-3-16,-7 1-2 15,-7-3 0-15,-3-2 7 16,0-1-5-16,5-5-2 15,7-4 0-15,9-5-36 16,10-2-40-16,10-9-126 16</inkml:trace>
  <inkml:trace contextRef="#ctx0" brushRef="#br0" timeOffset="30075.0106">22212 5585 621 0,'0'0'36'15,"-109"0"-14"-15,44 18-20 16,-13 8-2-16,-4 15 38 0,-6 13-23 15,6 16 24-15,15 11 10 16,15 5-27-16,16 3 23 16,21-1-41-16,15 3 6 15,1-1-10-15,27-1 10 16,13-5-14-16,9-5 4 16,11-5 0-16,13-9-6 15,14-12 11-15,8-11-5 16,4-13 0-16,5-14 2 15,1-15-3-15,2 0 1 16,-4-20 0-16,-3-12-16 16,-7-11-15-16,-8-8 19 15,-12-11 10-15,-13-8 2 0,-16-9 6 16,-12-9 8 0,-9-6-3-16,-13-4 28 0,-11-1-39 15,0 4 0-15,-25 5-5 16,-11 7 19-16,-14 13-11 15,-10 14-3-15,-6 17 0 16,-6 15 15-16,-3 8-15 16,-1 12 0-16,3 4-3 15,1 1 17-15,2 21-31 16,9 4 17-16,11 10 0 16,9 10-20-16,13 6-27 15,14 7-65-15,11-3-3 16,3-10-181-16</inkml:trace>
  <inkml:trace contextRef="#ctx0" brushRef="#br0" timeOffset="32936.4953">20200 18093 394 0,'0'0'178'16,"0"0"-84"-16,0 0-58 0,0 0-22 16,0 0-12-1,-95 36 63-15,75-23-30 0,1 4-34 16,0 3 33-16,2 3-22 16,1 5 4-16,-1 4-7 15,-1 4 1-15,0 1 3 16,-3 5 14-16,1 1-14 15,3-2 23-15,2 2-28 16,5-4 8-16,4 0-2 16,6 2-1-16,0-8-5 15,0 2-8-15,7-2 0 16,5-4-2-16,0-1 2 16,0-1 0-16,-1-4 1 15,2-1 5-15,-1 2 17 0,3-4-18 16,-2 0 0-1,4 1-2-15,4 0 3 0,3-2 0 16,4 5-6-16,3-11 0 16,1 0 13-16,0-6-13 15,3-1 0-15,3-5 4 16,0 5-4-16,1-6 0 16,3 0-4-16,0 0 16 15,2 0-16-15,-1 0 4 16,-3 0 0-16,-2 0-2 15,3 0 5-15,3 0-3 16,2-9 0-16,0-18 11 16,-3-9-5-16,-5-10-3 15,-9-4 0-15,-3-6 18 0,-8 0-21 16,-4 3 0-16,-1-3-1 16,-7 3 13-16,-2 0-15 15,-4-2 11-15,0 1-8 16,-10 2 19-16,-4 1-16 15,-4-1 1-15,0 6 0 16,-1 2-2-16,1 7 20 16,1 6-22-16,-3 4 0 15,-4 4-8-15,-4-4 9 16,-4 1-1-16,-2 2 0 16,-2 0 12-16,0 2-20 15,0 2 8-15,-2 4 0 16,2 3-3-16,-1 6 8 15,-1 4-4-15,4 3-1 0,-3 0 4 16,4 0-1-16,3 3-3 16,3 4 0-16,8 0-2 15,4-1 2-15,8 1-23 16,0 6-41-16,6 3-50 16,1 7-16-16,0 0-57 15,0-7-239-15</inkml:trace>
  <inkml:trace contextRef="#ctx0" brushRef="#br0" timeOffset="34774.3604">22872 6764 392 0,'0'0'23'15,"0"0"-4"-15,0 0 28 0,0 0-7 16,0 0 35-16,0 0 37 16,0 0-71-16,0-37 13 15,0 37 7-15,0 0-44 16,0 0 32-16,0 0-49 15,0 0 0-15,5 0 3 16,4 13 20-16,5 4-23 16,4 5 36-16,5 4-35 15,4 7 35-15,3 7-36 16,3 4 0-16,1 4 19 16,1-3-19-16,-1-1 0 15,-1-3-3-15,-6-4 23 0,-5-6-30 16,-5-4 10-16,-4-6 0 15,-6-4 2 1,-1-5-2-16,-1-4-1 0,1-1-27 16,1-2-46-16,4-3-23 15,3-2-79-15,0 0-386 16</inkml:trace>
  <inkml:trace contextRef="#ctx0" brushRef="#br0" timeOffset="35321.0949">23335 7720 426 0,'0'0'246'0,"0"0"-104"15,0 0-127-15,0 0 9 0,0 0 16 16,0 0-35-16,21 1 55 16,8-1-40-16,4 0-14 15,5 0 28-15,3-3-27 16,-1-5-7-16,1 0 8 16,0 1-1-16,-5 1 8 15,-6 5-15-15,-8 1 0 16,-9 0 3-16,-5 5-3 15,-8 12 0-15,0 5-1 16,-6 6 12-16,-12 0 6 16,-6 0-17-16,3-1 1 15,5-3 25-15,-1-4-24 0,8-1-2 16,3-3 0-16,5-5-12 16,1-1-8-16,1-8-77 15,23-2-101-15,9-12-108 16</inkml:trace>
  <inkml:trace contextRef="#ctx0" brushRef="#br0" timeOffset="35742.3342">23929 7700 139 0,'0'0'662'0,"0"0"-603"16,0 0-48-16,0 0 2 15,0 0-6-15,0 0 33 16,64-23-33-16,-47 23-3 16,-5 4 17-16,-2 6-21 15,-6 3 0-15,-4 4-4 16,0 2 12-16,-7 2 16 16,-14 0-8-16,-1 1 4 15,1-2 18-15,7-3-34 16,5-5-4-16,8 0 0 15,1-2 5-15,0-2-11 16,9 1 6-16,9 1 0 16,-2-1 2-16,0 3 1 15,-6 1-3-15,-7 3 0 16,-3 2 7-16,-2 3-9 0,-16 3 2 16,0-2 0-16,-4-2 35 15,1-2-34-15,5 0 2 16,-1-7-3-16,5 0-8 15,6-2 6-15,3-1-110 16,3-5-128-16,0-3-299 16</inkml:trace>
  <inkml:trace contextRef="#ctx0" brushRef="#br0" timeOffset="36590.3384">24050 8575 498 0,'0'0'264'0,"0"0"-110"16,0 0-125-16,0 0 1 16,0 0-18-16,0 0-5 15,36 23 59-15,-5-9-42 16,5 3-4-16,-2 3 28 15,-1 5-47-15,0 2 13 16,0 4 3-16,-2 2-13 16,-1 1 18-16,0 2-17 15,-7-2-5-15,-6-2 12 16,-4-6-12-16,-7-6 0 16,-4-3-8-16,-1-3 8 15,-1-5-17-15,0-1-80 16,0 0-84-16,0-4-28 0,0-1-414 15</inkml:trace>
  <inkml:trace contextRef="#ctx0" brushRef="#br0" timeOffset="37175.3656">24659 9176 702 0,'0'0'148'15,"0"0"-67"-15,0 0-59 0,0 0-16 16,0 0 2-16,0 0-1 16,-65 17 37-16,56 5-40 15,5 7 1-15,-1 0 15 16,4 1-19-16,1 0 2 15,0-5-3-15,9-1 7 16,6-6-8-16,4-4 1 16,3-6 0-16,1-8 9 15,2 0-9-15,-1-8 0 16,-2-16 0-16,-8-5 16 16,-4-8-10-16,-8-8-6 15,-2-2 0-15,-3-1-1 16,-17 2 4-16,-2 7-3 0,-3 5 0 15,2 3 7-15,1 1-9 16,1 4 2-16,11-3 0 16,5 0-7-16,5 3 2 15,0 1-21-15,9 3 25 16,10 6-13-16,1 4-7 16,2 4 21-16,-2 6-3 15,-5 2-8-15,-2 0 16 16,-6 0-9-16,-1 12 4 15,-2 9 0-15,-4 6-7 16,0 2 7-16,-2 3 0 16,-10-1 25-16,-1-5-23 0,1 1 4 15,4-2-6 1,4-5-26-16,4 0 1 0,4-5-164 16,13-3-127-16</inkml:trace>
  <inkml:trace contextRef="#ctx0" brushRef="#br0" timeOffset="38014.0802">25161 9276 739 0,'0'0'131'0,"0"0"-42"16,0 0-42-16,0 0 22 16,0 0-37-16,0 0-12 15,-69 54 49-15,50-23-40 16,3 2-13-16,4 4 1 16,4-3-14-16,5-4 7 15,3-5-10-15,0-6 4 16,0-7-19-16,3-2 15 0,9-6 0 15,3-2-3-15,5-2 12 16,3-3-14-16,3-15 5 16,-6-10 0-16,-4-4-20 15,-10-4 9-15,-6-6 3 16,0-6 6-16,-9-7-16 16,-8-1 13-16,1-2-19 15,-2 2 14-15,6 6-9 16,1 1 11-16,4 6 3 15,7 6-4-15,0 3-13 16,0 9 8-16,7 5 11 16,7 6-14-16,1 4-3 0,-3 4 20 15,1 6-4 1,4 0 1-16,-4 3-2 0,2 16 2 16,-5 6 1-16,-2 6 4 15,-2 5-6-15,-5-2 15 16,-1 0-11-16,0-1 37 15,0 1-36-15,-4-2 6 16,-2 0-7-16,1-1-15 16,2-1 13-16,2-4-158 15,-1-9-176-15</inkml:trace>
  <inkml:trace contextRef="#ctx0" brushRef="#br0" timeOffset="38742.9192">25213 10020 736 0,'0'0'137'0,"0"0"-119"16,0 0-18-16,0 0-8 15,0 0 8-15,0 0 54 16,76 102-41-16,-40-72 26 16,7 3 1-16,1 1 1 0,0 1 21 15,-5 3-61-15,-3 0 2 16,-8-4 15-16,-5-9-14 16,-11-6-4-16,-3-8 0 15,-5-7 4-15,-3 0-11 16,-1-3 7-16,0-1-46 15,0 0 16-15,0 0-95 16,3 0-35-16,-3 0-266 16</inkml:trace>
  <inkml:trace contextRef="#ctx0" brushRef="#br0" timeOffset="39332.2743">25981 10582 717 0,'0'0'89'0,"0"0"-33"16,0 0-40-16,0 0 31 15,0 0-29-15,-89-19-18 16,67 19 49-16,-1 0-12 16,2 10-1-16,-4 4-23 15,1 5-10-15,2-1 25 0,4 5-24 16,6-1-8-16,8 2 4 16,4-2 0-16,0 1-10 15,13-3 10-15,9-4 0 16,8-8-6-16,4-7-13 15,-1-1 11-15,-2-5 7 16,-2-13-4-16,-5-4-8 16,-3-1 13-16,-7 0 0 15,-6 0-14-15,-4 3 14 16,-2 5 0-16,-2 5 0 16,0 3 6-16,0 4 27 15,0 1-33-15,0 2 10 0,0 0-24 16,0 0 14-16,0 14-2 15,0 9 2-15,-3 7 8 16,1 5 9-16,2 2-17 16,-1 5 7-16,-1-3 1 15,2-2-3-15,-1-1-5 16,-1-6 9-16,2-8-3 16,0-4-12-16,0-8-15 15,0-6-66-15,9-4 25 16,9 0-95-16,2-8-158 15</inkml:trace>
  <inkml:trace contextRef="#ctx0" brushRef="#br0" timeOffset="39628.0629">26322 10687 760 0,'0'0'173'15,"0"0"-147"-15,0 0 7 16,0 0-28-16,0 0 20 16,0 0 37-16,0 40-24 15,0-11-3-15,0 3 7 16,0 2-24-16,0 4 26 16,0-4-44-16,0 2 5 0,0-5-6 15,0-3 5 1,0-6-4-16,0-5 0 0,0-5 8 15,0-4-18 1,0-2-45-16,0-1-41 0,0-5-35 16,0 0-274-16</inkml:trace>
  <inkml:trace contextRef="#ctx0" brushRef="#br0" timeOffset="51060.5747">13039 5005 328 0,'0'0'85'0,"0"0"48"16,0 0-28-16,0 0-22 15,0 0 2-15,10-77-36 16,-10 69 66-16,-1 1-90 16,-5 2 14-16,-4-1 26 15,1 3-64-15,-4 2 49 16,-1 1-50-16,-7 0 3 16,-3 11-15-16,-8 14 12 15,-4 10 0-15,1 1-5 16,4 4 22-16,7-4-34 15,9-2 17-15,10-4 0 16,5-5-12-16,5-1 12 0,17 0 0 16,8 0-2-16,3 0 20 15,1 3-23-15,-1-2 5 16,-8 3 0-16,-6-1 2 16,-11 0-2-16,-8-1 0 15,0 1-2-15,-10-4 7 16,-10-1-6-16,-3-6 1 15,3-5 0-15,8-6 10 16,8-5-10-16,4 0-13 16,0-5-4-16,7-19-40 15,17-5 28-15,7-1-7 16,8 5 3-16,3 7 24 16,-3 8-9-16,-8 4 18 0,-4 3-7 15,-9 3 4 1,3 0-11-16,-2 0 14 0,1-2 0 15,0-4 6-15,3-3-6 16,-4-4 0-16,2-1-1 16,-6-2 18-16,-2 3-24 15,-7 2 7-15,-4 3 0 16,-2 3 6-16,0 3 8 16,0 2-14-16,0 0 0 15,-3 5 0-15,-8 9-12 16,1 6 12-16,4 1 0 15,6-1-21-15,0-3 17 0,0 2-2 16,13-4-5 0,2-2 22-16,6-2-3 0,0-6-8 15,6-4 0-15,0-1 1 16,1 0 1-16,1-4-2 16,-1-8 9-16,2-2 4 15,-5-1 2-15,0-2-15 16,-7 3 0-16,0 0-2 15,-3 3 6-15,0-1-4 16,-1-3 0-16,2 0 11 16,0-3-11-16,5 3 0 15,0-1 0-15,-1 4-9 16,-1 2 9-16,-2 2 0 16,-6 4-2-16,-3 1 4 15,-5 1-5-15,-3 2 3 0,0 0 0 16,0 0-20-16,0 0 20 15,-8 0 0-15,-2 0-7 16,-5 0 26-16,1 5-17 16,1-1-2-16,4-1 0 15,6-2-4-15,1 0 4 16,2-1-33-16,0 0-1 16,0 0-72-16,0 0-1 15,0 0-168-15</inkml:trace>
  <inkml:trace contextRef="#ctx0" brushRef="#br0" timeOffset="52290.2959">12999 5416 752 0,'0'0'13'15,"-109"0"67"-15,55 10-78 16,10 3 2-16,12-2 107 16,17-6-79-16,12-5-22 0,3 0-10 15,5 0 12 1,27-11 10-16,25-13-22 0,22-9 0 15,18-8-9-15,5-1 8 16,-5-3-18-16,-12-1-1 16,-20-1 17-16,-17 7-19 15,-23 10 22-15,-17 12 0 16,-8 8 26-16,-32 10-24 16,-20 0 7-16,-18 17-9 15,-18 17-8-15,2 1 1 16,8-2 7-16,26-10 0 15,20-6-3-15,19-7 3 0,10-2-11 16,3 1-15 0,9 0 1-16,28 2-3 0,21 1 28 15,19 2-12-15,14 6-4 16,4 1-74-16,-1-4-140 16</inkml:trace>
  <inkml:trace contextRef="#ctx0" brushRef="#br0" timeOffset="54098.0082">14760 4821 843 0,'0'0'85'0,"0"0"-57"16,0 0-28-16,0 0 2 16,0 0-4-16,0 0 2 15,3 115 0-15,3-60 31 16,0 2-20-16,-3-1 5 15,-3 3 0-15,0-6-5 16,0-8 22-16,-6-6-32 16,-7-8-1-16,2-12 22 15,2-6-17-15,2-10 13 16,-2-3-18-16,0-13 1 16,-3-18 6-16,2-14-7 0,4-7-3 15,6-3-13 1,0-1 18-16,4 3-8 0,15 5 3 15,6 6-5-15,4 7-18 16,8 3 16-16,4 10-4 16,-2 4 1-16,0 7 9 15,-4 5 2-15,-7 6-8 16,-6 0 9-16,-9 13-31 16,-9 11 32-16,-4 8-5 15,-4 5-8-15,-20 3 26 16,-7 1-5-16,-2-2-8 15,3-5 2-15,3-3-10 16,9-9 8-16,9-7 0 16,5-5-9-16,4-7-21 0,0-3-42 15,10 0 33-15,19-9 39 16,7-5-24-16,5 2 24 16,-5 7 0-16,-8 5-3 15,-4 0 12-15,-6 5-18 16,-2 10 7-16,0 4 2 15,0-2 6-15,-1 0-6 16,3-5 0-16,-2 0 31 16,2-5-28-16,3-5 31 15,-2-2-20-15,2 0-10 16,-2 0 42-16,-5-9-46 16,-6 1 0-16,-5 3-6 15,-1 3 14-15,-2 2-23 0,0 0 15 16,-5 0-16-16,-8 11-22 15,-1 2 45-15,3 4-7 16,4 0 0-16,3-1-6 16,4 0-3-16,0-4 9 15,5-2 0-15,17-6 6 16,8-1-6-16,6-3 0 16,6-3 27-16,-1-12-21 15,-2-2 0-15,-1-3-6 16,-7 3 0-16,-6-1 9 15,-7 1-9-15,-7 0 0 16,-7 0 14-16,-4 2-5 0,0 1 0 16,0 6-9-16,-9 5 0 15,-3 3 32-15,2 0-32 16,-6 7 0-16,4 14-8 16,1 4 13-16,1 3-22 15,7 3 17-15,0 0 0 16,3-6-18-16,0-5 18 15,0-6 0-15,1-6 4 16,2-6 0-16,2-2 3 16,2 0-7-16,1 0 0 15,-1-5 27-15,1 0-27 16,-3 4 0-16,0 1-1 16,-1 1 4-16,-1 18-8 0,0 8-20 15,-3 3 25 1,0 5-33-16,-15-5 25 0,-5 1 8 15,-1-8-7-15,4-6 15 16,5-8-32-16,9-4 22 16,3-5-50-16,0-8 26 15,12-16 5-15,11-10-21 16,7-4 30-16,8 2 1 16,2 4 9-16,-1 5-17 15,-1 5 19-15,-3 3-9 16,-5 1 9-16,-2 0 0 15,0-2 32-15,-3 1-20 16,0-3 44-16,-1 0-55 16,-3-4 3-16,-2-3 32 0,-1-4-36 15,-4-4 0-15,-1 0 31 16,-3-4-30-16,-2 5 29 16,-3 2-30-16,0 7 0 15,-2 9 33-15,-1 7-15 16,-1 6-10-16,-1 4 6 15,3 1 3-15,-1 1-34 16,-1 18-7-16,4 10 24 16,-2 8-1-16,-2 4 11 15,2 5-10-15,-3-6 37 16,0 0-30-16,0-5 24 16,0-9-29-16,-1-7 0 15,-2-8 30-15,1-5-32 0,2-4 0 16,0-2 19-16,0 0-14 15,0-8 18-15,3-13-23 16,12-8-52-16,0 3 50 16,3 8-65-16,-4 7 49 15,-1 6 11-15,-1 5 6 16,1 0-11-16,-1 10 3 16,0 6 9-16,3 1-5 15,0-3 5-15,0-3 0 16,3-2-3-16,4 1 3 15,0-9-85-15,4-1-232 16</inkml:trace>
  <inkml:trace contextRef="#ctx0" brushRef="#br0" timeOffset="54975.6592">17010 4874 779 0,'0'0'13'0,"0"0"64"16,0 0-28-16,0 0-25 15,0 0-6-15,0 0-18 16,0 0 0-16,-53 18 13 16,76 3-13-16,8 6 12 15,2 0 5-15,1 4-5 16,-11 3-17-16,-7 2 5 15,-13 5 0-15,-3 3 3 0,-14-1 1 16,-21 2-4-16,-7-6 13 16,-2-6 3-16,3-11-15 15,13-8-1-15,14-10-40 16,14-4 35-16,0-7-88 16,27-19 24-16,12-6 7 15,11 4 40-15,1 6 15 16,-3 8-3-16,-6 8 10 15,-8 6-20-15,-8 0 20 16,-4 0 0-16,-5 7-3 16,-3 1 14-16,-2 0 2 15,-2-3-5-15,-2-2-2 16,-1-3 84-16,4 0-58 16,1-4 47-16,1-11-52 15,1-2-21-15,-2-5 3 0,2-2-9 16,-5-2 0-16,1 1-9 15,-3 1 11-15,-3 2-2 16,-1 1 5-16,-1 1 2 16,-1 8 8-16,-1-2-15 15,0 0 0-15,0 1 21 16,2-2-11-16,-2-1-10 16,1 3 14-16,1 0-10 15,-1 7 22-15,1 2-26 16,-2 3 3-16,0 1 31 15,0 0-31-15,0 0-3 16,0 0 0-16,0 0-3 0,0 14-4 16,0 11-10-16,0 12 17 15,0 8 5-15,0 5 5 16,-3 5-10-16,-6-1 25 16,-3 0-22-16,1-5 17 15,2-9-20-15,5-8 0 16,1-12-16-16,3-8-47 15,3-12-77-15,15-5-97 16</inkml:trace>
  <inkml:trace contextRef="#ctx0" brushRef="#br0" timeOffset="55741.3313">17661 4909 697 0,'0'0'34'16,"0"0"4"-16,-26 83-5 16,0-41 0-16,-1-3 39 15,-1 0-61-15,0-6-9 16,5-7 21-16,2-6-16 16,8-8-7-16,9-8 0 15,4-4-23-15,0 0-7 16,10-14-24-16,11-9 41 15,3 1 0-15,-4 5 9 0,-4 7-4 16,-6 8 8 0,-1 2 0-16,-2 0 25 0,7 12-13 15,-1 3-12-15,5 2 38 16,2-1-27-16,2-1 38 16,3-5-49-16,0-4 11 15,2-6 32-15,-3 0-42 16,0-2 2-16,0-10 19 15,-5-5-12-15,-4-2-1 16,0-3-9-16,-6-4 0 16,-1-2 15-16,-1-2-9 15,-1-1-6-15,-2 4 0 16,-1 7 12-16,-3 10 3 16,2 5 0-16,-2 3-4 15,0 2 15-15,0 0-26 0,0 5-7 16,0 15-5-16,0 8 12 15,0 6 0-15,0 5 0 16,0 0 0-16,0-1 8 16,0-6 1-16,0-6-9 15,0-9 13-15,0-8-13 16,0-6 10-16,0-3-10 16,1 0 0-16,12-4 18 15,6-13-10-15,6-4-16 16,0-2 8-16,-8 7-53 15,-4 8 48-15,-7 8-16 16,-4 0-17-16,-2 19 20 0,0 7-1 16,0 4 19-1,0-4 5-15,0-6 8 0,0-5 5 16,0-8-17-16,0-3 2 16,1-4 50-16,17 0-34 15,11-7 25-15,8-14-41 16,-1-8 17-16,-4 0-40 15,-2-1-41-15,-6 7-92 16,-9 9-25-16,-6 9-181 16</inkml:trace>
  <inkml:trace contextRef="#ctx0" brushRef="#br0" timeOffset="56444.3769">18245 5279 124 0,'0'0'427'0,"0"0"-299"0,0 0-82 15,0 0 51-15,0 0 47 16,0 0-85-16,47-13-8 16,-26-1-24-16,0-1-18 15,-3-1 4-15,-6 3-13 16,-6 4 0-16,-3 4 11 16,-3 5-11-16,0 0-5 15,0 0 5-15,-11 11 0 16,1 5-13-16,0 1 13 15,7-3 0-15,3-2-24 16,0-5 24-16,14-4 0 0,11-3-7 16,7 0 19-16,8-15-15 15,2-3 3-15,-4 0-39 16,-7 2 30-16,-12 5-15 16,-10 6 20-16,-7 5 2 15,-2 0 4-15,0 0-14 16,-15 10 12-16,-8 7 0 15,0-2 37-15,5-1-28 16,4-4 5-16,8-4-14 16,6-5 12-16,0-1-25 15,0 0 13-15,5 0 0 16,13 0 13-16,1 0-5 16,-3 5-8-16,-2 3 0 15,-10 8-27-15,-4 8 20 0,0 5 6 16,-8 3 1-1,-5-1 1-15,3-4 1 0,1-5-2 16,5-10 0-16,4-7 1 16,0-5-7-16,0 0 6 15,17-3 0-15,12-19 33 16,5-8-30-16,0-8 0 16,-2-5-3-16,-4-2 0 15,-3-3 13-15,-5 1-5 16,-4 1 3-16,-4 2 51 15,-3 6-41-15,-5 6 19 16,-1 6-15-16,-1 9-13 0,-2 10 31 16,0 6-43-1,0 1-5-15,0 0-10 0,0 24-7 16,0 10 9-16,0 12 9 16,2-2-77-16,1-1-14 15,1-9-162-15,-4-7-496 16</inkml:trace>
  <inkml:trace contextRef="#ctx0" brushRef="#br0" timeOffset="57091.9109">19531 5462 761 0,'0'0'70'0,"0"0"-58"16,0 0 74-16,0 0 13 15,0 0-27-15,0 0-25 16,95-110-47-16,-61 63 61 0,2-4-58 16,0-7-2-1,0-4 26-15,-5-1-20 0,-4 4-7 16,-7 6 0-16,-7 13 7 15,-9 12-2-15,-1 14-5 16,-3 9 0-16,0 5-13 16,0 3 11-16,-12 24-25 15,-9 16 26-15,-1 15 2 16,7 5-11-16,10-1 10 16,5-6-21-16,8-7 16 15,13-8-60-15,2-12-2 16,4-12-29-16,-4-12-126 15,-7-5-237-15</inkml:trace>
  <inkml:trace contextRef="#ctx0" brushRef="#br0" timeOffset="57242.7712">19724 5136 843 0,'0'0'83'0,"0"0"-16"16,0 0-57-16,0 0-20 15,0 0 7-15,122-52-76 16,-65 43-61-16,-6 5-287 16</inkml:trace>
  <inkml:trace contextRef="#ctx0" brushRef="#br0" timeOffset="58094.9942">19979 5313 740 0,'0'0'95'0,"0"0"-87"16,0 0 6-16,0 0 23 0,0 0 8 16,0 0-27-16,36 18-7 15,-10-15 41-15,2-3-52 16,-3 0 0-16,-3 0 9 16,-5 0-1-16,-4-10 0 15,-1-6-8-15,0-1 9 16,2-3-6-16,-1-6-3 15,5-3-9-15,0-2 1 16,1 0-6-16,7 6-3 16,-1 7-5-16,0 8 10 0,-5 8-1 15,-1 2 0-15,-5 3 1 16,-4 16-4-16,-6 8 5 16,-4 2 11-16,0 2 0 15,0 1 6-15,0-6-9 16,0-4 3-16,0-3 0 15,2-6-8-15,9-4 9 16,5-6-1-16,2-3 10 16,7 0-10-16,4-12 36 15,2-3-36-15,-1-2 0 16,-5 0 5-16,-7-4-3 16,-5 4-2-16,-5 0 0 15,-5 2 11-15,-2 5 9 0,-1 4-18 16,0 5-2-1,0 1 27-15,0 0-27 0,0 0-7 16,0 0 1-16,0 12 6 16,0 12-21-16,6 1 21 15,3 4 0-15,3-3 0 16,4-4 1-16,1-2-1 16,1-6 0-16,-2-4 17 15,-2-6-30-15,2-4 15 16,2 0-2-16,6-15 23 15,2-8-16-15,3-5-7 16,-1-2 0-16,-4-3 0 0,2 0 5 16,-7 2-5-16,-2 4 0 15,-6 3 12-15,-5 7-4 16,-1 9-4-16,-4 3-4 16,-1 4 8-16,0 1-10 15,0 0 2-15,0 9-6 16,-9 15 3-16,-7 8 6 15,1 7 2-15,-3 5-5 16,3-1 2-16,6-4 1 16,2-5-2-16,4-10-1 15,3-7 23-15,0-8-13 16,4-4 7-16,17-5-16 16,12 0 11-16,11-12 25 0,9-12-37 15,5 2-13-15,-6-2-25 16,-3 5-77-16,-10 0-28 15,-12 2-174-15</inkml:trace>
  <inkml:trace contextRef="#ctx0" brushRef="#br1" timeOffset="198014.8681">1354 10704 773 0,'0'0'5'0,"0"0"0"0,0 0-10 16,31 110 16-16,-16-55 1 15,0 9 31-15,2 6-14 16,0 3 55-16,-3 2-61 15,-1-8-2-15,-2-5 11 16,-5-12-25-16,-2-16 37 16,-1-10-44-16,-1-14 3 15,-2-7 21-15,0-3-21 16,0 0 61-16,0-12 23 16,-8-21-46-16,-10-13-13 0,-7-11-28 15,-2-4-9-15,6-5-4 16,3 1-5-16,2-1 2 15,7 1-9-15,4 4 4 16,5 6 1-16,0 5 8 16,2 10-4-16,13 9 7 15,9 10 2-15,-2 9 1 16,8 12 5-16,1 0 2 16,-1 14-17-16,3 16 16 15,-11 10-8-15,-5 6 1 16,-13 3 4-16,-4-2 3 15,0 0 0-15,-12-5 0 0,-4-3 3 16,4-9-3 0,1-4-55-16,6-11-60 0,5-10-94 15,0-5-181-15</inkml:trace>
  <inkml:trace contextRef="#ctx0" brushRef="#br1" timeOffset="199943.9422">1722 11085 366 0,'0'0'182'16,"0"0"-112"-16,0 0-23 16,0 0 38-16,0 0-35 15,0 0 11-15,24 27 44 0,-7-36-50 16,8-14 54 0,9-7-94-16,2-5-14 0,-3-2 15 15,-6 3-7-15,-11 4-9 16,-5 10 0-16,-7 9 0 15,-4 8 3-15,0 3-3 16,0 0-17-16,0 6 7 16,-10 17-7-16,-2 7 9 15,0 3 8-15,7-4 0 16,5-2-23-16,0-7 23 16,3-4 0-16,11-4-4 15,4-7 11-15,1-5-7 16,6 0 0-16,-2 0 0 15,4-13 15-15,-5-1-15 16,-3-1 0-16,-4 3 4 16,-7-1 5-16,-2 2 3 0,-2 2-12 15,-4-1 0-15,0 1 26 16,0 2-21-16,-7 3-5 16,4 2 33-16,-2 2-19 15,2 0-18-15,3 0 4 16,0 0-5-16,0 3-25 15,3 13 22-15,12 4 4 16,6 1-10-16,3-3 26 16,6-4-24-16,3-7 6 15,-2-3 5-15,-1-4-31 16,-8 0 14-16,-3-1 13 0,-8-9-5 16,-5 3 20-1,-3-3 0-15,-3 3-10 0,0-1 6 16,0-2 23-16,-3-1-29 15,-6-1 0-15,1 1 0 16,0 5 11-16,2-2-17 16,4 2 6-16,-1 3 0 15,3 0-14-15,0-3 14 16,0-1-27-16,0-1 16 16,0 0-18-16,8 2 24 15,1 0-15-15,-1 3 20 16,-3 1-21-16,-2 2 21 15,0 0-41-15,-3 0 11 0,0 0-41 16,0 0 44-16,0 0-20 16,0 0 44-16,0 0-18 15,0 0 21-15,0 0 0 16,0 0 9-16,0 0-1 16,0 0 63-16,-6 0-24 15,1-3-32-15,-5-3 54 16,0-2-56-16,-4-3 1 15,2-3 25-15,0-3-39 16,-4-4 24-16,4 0-24 16,-1 4 4-16,-1 2 6 15,2 2-10-15,2 5 0 0,2 5 0 16,5 1 12 0,0 2-14-16,2 0 2 0,1 0 0 15,0 0-21-15,0 0 13 16,0 0-6-16,0 4 14 15,9 1-4-15,7-3-6 16,7-2 2-16,5 0 8 16,8 0-18-16,7-11 18 15,0-1 0-15,-4 3-5 16,-8 1 18-16,-8 5-20 16,-7 3 7-16,-4 0 0 15,-3 0-22-15,-5 0 22 16,-2 6 0-16,-2 8-14 15,0 5 29-15,0 1-19 16,0 0 4-16,0-1 0 0,0-3 2 16,3-1-2-1,6-1 0-15,9-3-11 0,3-3 24 16,6-5-12-16,1-3-1 16,2 0 0-16,-5-5 9 15,3-9-3-15,-4-4-6 16,-7-1 17-16,-4 0-14 15,-7 4 9-15,-3 5-12 16,-3 5 3-16,0 4 38 16,-6 1-41-16,-5 0-8 15,-3 0 1-15,0 12-4 16,4 4 10-16,7-1-11 16,3-2 5-16,0-1-23 0,0-5 30 15,18-3-6-15,1-4-5 16,8 0 4-16,6-4 4 15,-2-12 3-15,1-5 0 16,-7-2-14-16,-3-2 14 16,-4-2 0-16,-6-3-7 15,2-1 23-15,-6-6-8 16,-2-2-8-16,-3-8 9 16,-3-4 17-16,0-7-26 15,3 0 0-15,2 5 1 16,1 11 8-16,1 12-12 15,-2 15 3-15,-4 10 0 0,1 5-15 16,-1 12 15 0,2 22-36-16,3 18 31 0,1 10 10 15,1 1 2-15,1-8-7 16,7-9 0-16,-1-11-5 16,6-9 5-16,4-12 0 15,0-6-10-15,3-8 26 16,-1 0-18-16,-2-9 2 15,2-13 0-15,-5-3 21 16,-7-2-21-16,-6 4 0 16,-5 6 10-16,-4 7-5 15,0 5 10-15,0 5-15 0,-5 0 0 16,-6 12-21 0,-1 8 21-16,2 3-9 0,10 1 7 15,0-4-10-15,7-6 11 16,13-6-11-16,5-8-6 15,2 0 1-15,1-8 12 16,2-11-2-16,-5 0 2 16,-5-4 10-16,-4 3-16 15,-7 2 11-15,-3 4 0 16,-3 6 1-16,0 4-1 16,-3 4 0-16,0 0-3 15,0 21-69-15,0 9 69 16,1 10-4-16,-1 6 7 15,0 4-2-15,0-3 2 16,0-1 0-16,-13-5-10 16,-2-10 22-16,6-10-12 0,3-10 0 15,5-7 3-15,1-4 25 16,0-11-7-16,13-18-8 16,11-15-13-16,3-9-13 15,6 0-85-15,0 2-237 16</inkml:trace>
  <inkml:trace contextRef="#ctx0" brushRef="#br1" timeOffset="200476.4055">4134 10168 610 0,'0'0'130'0,"0"0"-35"16,0 0 0-16,0 0 0 16,0 0-30-16,0 0-9 15,-34-62-56-15,34 81-11 16,3 17-15-16,12 15 32 15,-2 9-6-15,2 7 16 0,-1-3-3 16,-7 0-1-16,-1-14-12 16,-3-14 1-16,-2-11 9 15,-1-13-10-15,0-6 0 16,0-6 4-16,2 0-3 16,2-17 29-16,1-23-30 15,9-19-5-15,2-4 5 16,6 1-42-16,6 9 3 15,2 16 20-15,3 13-2 16,-2 10 14-16,-5 9-9 16,-4 5 0-16,-4 2-5 15,0 20 19-15,-3 6 2 16,-9 6-5-16,-3 4 16 16,-3 0 6-16,-6 1-17 0,-12-3 3 15,0-8 31-15,5-8-34 16,8-10-29-16,5-10-110 15,5-7-136-15,26-25-275 16</inkml:trace>
  <inkml:trace contextRef="#ctx0" brushRef="#br1" timeOffset="201641.6672">4613 10400 429 0,'0'0'257'0,"0"0"-187"16,0 0-21-16,0 0 23 15,0 0-1-15,-76 73-44 16,76-63-27-16,7 0 0 0,13-1 16 16,10-6-16-16,4-3 1 15,3 0 4-15,-4-10 11 16,-8-4-25-16,-11 0 9 16,-8 2 0-16,-6-1-26 15,0-2 26-15,-17 1-38 16,-8 1-13-16,-3 4 5 15,1 4 43-15,6 2-7 16,9 3-8-16,6 0 3 16,6 0-11-16,0 0-24 15,0 1 41-15,0 4 0 16,14 2 7-16,3-5 2 0,3 1 0 16,4-3 18-16,1 0-15 15,2-7 0-15,-3-9 33 16,-5-5-34-16,-1-1 23 15,-6-5-2-15,-3 0-16 16,-5-3 32-16,-2-3-28 16,-2-2 0-16,0-1 29 15,-9 2-37-15,-9 5 26 16,6 7-22-16,0 10-4 16,6 5 52-16,6 4-54 15,0 3 1-15,0 0-4 16,0 3-26-16,11 16 24 15,8 8 4-15,5 7 0 16,-3 2-6-16,4-2 6 16,-4-1 0-16,-6-1-5 0,-2 0 17 15,-7-1-9-15,-1-2-3 16,-5-2 0-16,0-6-2 16,0-6 2-16,0-9 0 15,0-6-3-15,0 0-11 16,0-19-3-16,6-14 2 15,10-9-76-15,5 2 88 16,0 6-13-16,1 5 15 16,-1 8-5-16,0 3 12 15,-3 4-6-15,3 4 0 16,-3-2 0-16,3 0 27 16,-1 3-13-16,0-2 9 0,-2 6-23 15,-9 1 18-15,-3-1-18 16,-2 3 0-16,-4 1 2 15,0 1-14-15,0 0 12 16,0 0 0-16,0 0 0 16,0 0-21-16,0 3 15 15,0 5 3-15,0-2 3 16,0-3-13-16,0-1 13 16,11-2 0-16,8 0-10 15,2-5 26-15,4-11-9 16,-1-2-7-16,-7 2 0 15,-4 5-21-15,-7 4 21 16,-6 5 0-16,0 2 20 0,0 0-18 16,-3 9 20-16,-13 12-22 15,-4 7 1-15,2 4 11 16,6-1-8-16,5-2-1 16,4-6-3-16,3-8 12 15,0-4-21-15,7-6 9 16,7-5 0-16,2 0 39 15,4-8-32-15,-1-9 9 16,-1-4-12-16,-3-4 13 16,-5-2 4-16,-4-4-21 15,-6 0 24-15,0-2 21 16,0-2-44-16,-4 3 24 0,-7-1 10 16,2 7-32-1,-1 4 32-15,1 8-10 0,6 8-23 16,0 4 40-16,3 2-42 15,0 0-8-15,0 4 3 16,0 18-42-16,0 11 39 16,0 4-57-16,3-2-92 15,8-9-84-15</inkml:trace>
  <inkml:trace contextRef="#ctx0" brushRef="#br1" timeOffset="202651.962">6337 9789 736 0,'0'0'107'15,"0"0"-71"-15,0 0-36 16,0 0 0-16,0 0 36 15,-47 94-33-15,33-67 60 16,8-1-58-16,2-6 0 0,4-3 8 16,0-5-13-16,7-7 0 15,13-5 12-15,5 0-12 16,2-8 53-16,1-13-53 16,-6-4 6-16,-8-1-6 15,-6 2 0-15,-8-1-13 16,0 3 3-16,-19 2-32 15,-4 7 21-15,0 4-5 16,7 6 15-16,1 3 1 16,6 0 10-16,1 10-18 15,5 4 14-15,3 3-8 16,0-5-12-16,5 2 24 0,10-1-19 16,4-6 18-1,2-2-26-15,-3-2 14 0,1-3 6 16,-5 0 14-16,4 0-12 15,-5-11 5-15,5-3 0 16,0-3 9-16,0 5-8 16,-2 2-1-16,-2 4 0 15,-2 6 13-15,1 0-25 16,-1 2 12-16,0 13 0 16,-3 5 1-16,-3 2-1 15,-3 2-3-15,-3-4 1 16,0-3-41-16,0-6 18 15,0-5-22-15,0-6-11 0,0 0 29 16,3-15-23 0,9-12-203-16,0-4 92 0,4-1 88 15,2 3 75-15,3 7 41 16,-6 5 143-16,3 6-53 16,-5 4 9-16,-1 2-62 15,3 5-24-15,1 0-22 16,5 0 26-16,-1 0-46 15,2 0 5-15,3 0-7 16,1 2-10-16,-2-2 0 16,0 0-3-16,2 0-20 15,0-12-22-15,-1 0-98 0,2-2-199 16</inkml:trace>
  <inkml:trace contextRef="#ctx0" brushRef="#br1" timeOffset="202930.0415">7162 9598 404 0,'0'0'49'0,"0"0"79"15,0 0-79-15,0 0 28 16,0 0-51-16,0 0-19 15,33-8 73-15,-15 8-66 16,-3 11 7-16,1 2 14 0,-2 0-32 16,-4 3 41-16,-1 1-32 15,-6-4-9-15,0-1 16 16,-3-6-19-16,0-3-2 16,3-3-64-16,-3 0-140 15</inkml:trace>
  <inkml:trace contextRef="#ctx0" brushRef="#br1" timeOffset="204085.1052">2073 13187 508 0,'0'0'141'15,"0"0"-123"-15,0 0-11 16,0 0 16-16,0 0 33 16,85-19 54-16,-49-26-14 15,5-16-51-15,4-17 1 16,1-9-41-16,-4-6 25 16,-6 5-30-16,-12 15 0 15,-9 17 3-15,-9 20 9 16,-6 17-12-16,0 10 0 15,0 7 2-15,0 2-22 16,0 9-14-16,0 15 6 0,6 6 22 16,6-2 7-16,7-3-1 15,3-11 0-15,4-5 1 16,8-9-9-16,3-3 8 16,4-22 0-16,2-14 9 15,-1-7-6-15,-8-4-2 16,-3-1-1-16,-8 2 8 15,-8 7-30-15,-7 9 11 16,-3 11 11-16,-2 10 6 16,-3 6-3-16,0 6-6 15,3 0-2-15,3 11-24 16,9 12 15-16,3 9 11 0,4 6 3 16,-1 4 7-1,-1-2 1-15,-1-2 1 0,-4-4-9 16,-3-6 4-16,-3-5-1 15,-5-10-3-15,3-8 0 16,-5-5 0-16,1 0 9 16,0-13 3-16,0-7-12 15,3 0 10-15,3 2-32 16,6 9 22-16,0 5 0 16,6 0-17-16,1 4 17 15,3 0-1-15,1 0-6 16,4 0 7-16,0 0-14 15,1 0 14-15,3-3 0 0,0-14-2 16,-4-6 11 0,-2-4-18-16,-8-3 1 0,-7 1-61 15,-8 3 64-15,-5 8-59 16,0 7 56-16,0 7-7 16,-3 4 19-16,-9 0-11 15,-5 14-9-15,-2 7-73 16,-6 0 13-16,-5-4-169 15</inkml:trace>
  <inkml:trace contextRef="#ctx0" brushRef="#br1" timeOffset="204225.9788">2793 12441 526 0,'0'0'455'16,"0"0"-455"-16,0 0-237 15,121-48 185-15,-46 18-220 16</inkml:trace>
  <inkml:trace contextRef="#ctx0" brushRef="#br1" timeOffset="205734.4349">4075 12313 924 0,'0'0'32'0,"0"0"-30"16,0 0 27-16,0 0-12 0,55-87 17 15,-39 50-5 1,-1-1-18-16,0-1-10 0,-6 2-1 16,-3 1 0-16,-6 5-14 15,0 12 14-15,0 9-3 16,0 7-6-16,0 3 9 15,-6 7-22-15,-9 17 7 16,2 10 15-16,-2 4-13 16,10 0 13-16,5-3 0 15,0-7-12-15,12-4 19 16,6-7-14-16,6-11 1 16,7-6 6-16,8 0 20 15,3-23-20-15,1-9 0 16,0-6 11-16,-7-3 0 15,-5 2-12-15,-5 2 1 16,-8 6 0-16,-2 5-20 0,-5 8 20 16,-1 4 0-16,0 2-2 15,1 4 13-15,4 1-18 16,0 0 7-16,4 2 0 16,1 3-16-16,2 2 16 15,-1 0 0-15,-3 0 1 16,-2 14 12-16,-5 4-26 15,-3 2 13-15,-5 5 0 16,-3-2-11-16,0 1 11 16,0-3-4-16,-3-5-2 15,-2-8-5-15,5-5-3 0,0-3-41 16,0 0 33 0,4-14-5-16,9-6 27 0,1-4 0 15,7-1-6-15,-5 1 20 16,-4 2-15-16,-3-2 1 15,0 4 0-15,-5-3-6 16,-2-2 6-16,-2-5 0 16,0-4-6-16,-12 0-13 15,-3 4-14-15,0 9-12 16,3 8 45-16,5 6-15 16,2 5 15-16,5 2 0 15,0 0-2-15,0 5-15 16,12 12 14-16,6-1 3 15,5 2 0-15,-1-2 8 16,5-4 2-16,-5 0-10 0,3-1 20 16,-8-2-17-16,-1-2-1 15,-7-3-2-15,-3-1 2 16,-4-3-14-16,-1 3 12 16,-1-2-22-16,0-1 22 15,0 0 0-15,2 0 1 16,-2 0 0-16,0 0 9 15,0-4 58-15,0-6-68 16,0-3 0-16,0 2-1 16,0-1 9-16,0 1-9 15,0 0 1-15,0 1 0 16,0 1-10-16,0-3 10 0,-2 0 0 16,-1-2 13-1,0 1-12-15,0-2 47 0,-1 1 4 16,2 5-14-16,-1 1 46 15,0 4-61-15,3 4 12 16,0 0-26-16,0 0-9 16,0 20-10-16,6 11-23 15,9 13 33-15,3 6-6 16,3 0 6-16,-6 1 0 16,-3-1 0-16,-2-5 14 15,-5-8-12-15,-1-9-2 16,-2-8 6-16,-2-10 1 15,0-7 5-15,0-3-12 0,0 0 47 16,0-13 4 0,-11-17 3-16,-8-11-54 0,-3-12 1 15,-1-5-4-15,-1-5 3 16,0-4-15-16,2-1 13 16,1 3-28-16,8 6 28 15,7 8-7-15,6 5 8 16,0 6-27-16,9 4 27 15,10 0-1-15,6 8-2 16,-1 9-11-16,3 9 8 16,2 10-22-16,-1 0 21 15,-1 22-21-15,-5 10 28 16,-7 10-5-16,-8 4-6 16,-7 3 22-16,0 6-10 0,-16 1 0 15,-1-5 8-15,1-5 6 16,4-12-14-16,5-13-1 15,7-14-70-15,0-7-182 16,16-8-347-16</inkml:trace>
  <inkml:trace contextRef="#ctx0" brushRef="#br1" timeOffset="206411.9279">5247 11814 733 0,'0'0'87'0,"0"0"-29"16,0 0 54-16,0 0-83 0,0 0-16 16,52-104 8-16,-37 66-21 15,-3 3-18-15,-3 4-7 16,-6 10-16-16,-3 9 24 16,0 10 10-16,0 2-33 15,0 5 17-15,-8 15-11 16,3 2 34-16,2 0-2 15,3-2 11-15,0-4-16 16,0-7 7-16,8-1 0 16,6-8-3-16,4 0 3 15,0-3 0-15,1-14 14 16,2-5-11-16,-6-4-6 16,0-1 3-16,-9 2-22 15,-5 5 11-15,-1 4-34 0,0 5 3 16,0 8 39-16,-6 3 6 15,-1 3-12-15,4 17 9 16,-3 7 0-16,6 6-11 16,0-2 11-16,0-6 0 15,3-6-4-15,9-7 16 16,1-7 15-16,1-5-1 16,-1 0-6-16,5-12 62 15,0-10-33-15,3-7-29 16,0-2-9-16,-2-4-3 15,-1 2 14-15,-6 0-22 16,-3-2 2-16,-2 0 75 16,-4-5-74-16,-3-2 8 0,0-2 22 15,0 0-26-15,0 7 26 16,0 7-19-16,2 7-5 16,-1 7 38-16,1 10-41 15,-2 6-6-15,0 0 0 16,3 2-20-16,1 19 14 15,7 7-4-15,5 8 10 16,5-2-9-16,0-5 9 16,4-3-5-16,-1-9-12 15,0-3-38-15,-3-8-28 16,-5-6-89-16,-10 0-139 16</inkml:trace>
  <inkml:trace contextRef="#ctx0" brushRef="#br1" timeOffset="206537.0718">5623 11255 740 0,'0'0'44'15,"0"0"-44"-15,0 0-38 16,0 0-80-16,88-70-119 16</inkml:trace>
  <inkml:trace contextRef="#ctx0" brushRef="#br1" timeOffset="208659.9972">6421 10933 650 0,'0'0'147'0,"0"0"-127"0,0 0-20 16,0 0 17-16,-91 48 33 15,76-24 17-15,9-1-45 16,6-1-22-16,0-1 12 16,9-2-5-16,13 3 4 15,5-3-6-15,9 1 26 16,-2 2-22-16,-2-1-9 16,-9 3 0-16,-6 1 10 15,-11 1-11-15,-6 2 1 16,0-3 0-16,-15-5-5 15,1-6 5-15,0-9-17 0,3-5 15 16,5-9-21 0,6-22 6-16,0-8-58 0,11-5 55 15,14 2-6-15,5 6 26 16,-2 7-2-16,2 8-7 16,-6 4 18-16,-5 7 12 15,-4 1-6-15,2 3-8 16,-1 2 36-16,-1 1-43 15,6-1 0-15,-1 1-3 16,0-3 17-16,2 0-13 16,-2-6-1-16,-8 0 7 15,-3-5-2-15,-6 5-5 16,-3 0-1-16,0 4-12 16,-3 7 4-16,-8 1 4 0,1 0 5 15,-2 7-2-15,7 7-18 16,2 0 20-16,3 1-3 15,0 2-3-15,0-5 5 16,11-2 1-16,14-3 0 16,4-7 0-16,2 0-10 15,6-4 10-15,-1-13 0 16,-2-3-12-16,-4 0 17 16,-6 1-8-16,-5 4 3 15,-8 7 0-15,-7 4 5 16,-4 4-1-16,0 0 6 15,-10 8 0-15,-7 13-3 16,-5 5-7-16,0 4 1 0,5-2 9 16,2-2 37-1,11-5-47-15,4-7 0 0,0-6-4 16,9-5 15-16,16-3 7 16,8-7-17-16,3-18 7 15,1-4 20-15,-7-1-28 16,-9 7 0-16,-8 6-1 15,-7 7 13-15,-6 6-12 16,0 4 0-16,0 0 0 16,0 1-9-16,-1 16 7 15,-7 7 2-15,1 5-6 16,1 4 13-16,0 0-8 0,-2-2 1 16,-2 1 0-1,3-6-3-15,-1-6 3 0,3-8 0 16,2-4-6-16,3-8 1 15,0 0-4-15,0-10-10 16,8-14 17-16,16-8-21 16,4-5 9-16,6 2-36 15,-2 3 22-15,-2 3 28 16,-7 4 2-16,-1 1 26 16,-3 1 1-16,-4 0 33 15,3 0-34-15,-1-4-8 16,0-1 9-16,2-2-25 15,-1 1 10-15,2-1-14 16,-7 1 0-16,-1 3-1 0,-6 5 1 16,-6 8 0-16,0 7 1 15,0 5 12-15,0 1-19 16,0 1 6-16,0 18-9 16,-5 11-14-16,-2 7 23 15,1 3 0-15,5 2-1 16,1-3 9-16,0-7-16 15,1-6 8-15,12-9 0 16,1-8-11-16,4-6 17 16,4-3-6-16,5-4 39 15,2-16-37-15,-1-2 30 0,-3-5-32 16,-3 1 2 0,-6 2-8-16,-5 2 11 0,-5 5-5 15,-3 4 0-15,-3 3 7 16,0 4-8-16,0 3 1 15,0 3 0-15,0 0-7 16,0 0 7-16,-6 9-2 16,-1 9-6-16,2 6 11 15,5 3-11-15,0-2 8 16,0-4 0-16,12-5-9 16,3-8 9-16,5-5-6 15,2-3 3-15,5-3 3 16,-1-16-4-16,-1-6 4 15,0-3 0-15,-4-2-23 16,-1 1 23-16,-3-1-2 0,1 0-6 16,-5 4 16-16,1 6-6 15,-5 3-2-15,-3 6 0 16,-3 7 26-16,-3 3-26 16,0 1 0-16,0 0-3 15,1 0-4-15,1 5-1 16,6 11 8-16,3 1 0 15,6-2-9-15,5-1 9 16,5-5-4-16,7-6 1 16,6-3-3-16,5 0-3 15,1-15 1-15,2-4 6 16,-5 4-22-16,-12 4 18 0,-11 6-10 16,-12 4 9-16,-8 1 4 15,0 5-7-15,-11 22 6 16,-16 17-18-16,-15 14 21 15,-17 11-97-15,-22 8 55 16,-19 5-18-16,-19 5-84 16,-20 6-93-16,-14 4-78 15,-15 9 316-15,-12 4 108 16,-5 4 59-16,-12 7-61 16,-4 9 4-16,-8 3-109 15,0 3-1-15,8-3-84 16,10-5 84-16,7 3-1 15,13-3 1-15,13-5-5 0,9-6 1 16,17-18 8 0,13-12 61-16,22-16 18 0,27-24-14 15,28-20 56-15,27-20-78 16,18-7-5-16,54-36 26 16,35-25-51-16,46-23-1 15,39-20 49-15,38-10-39 16,28-4 36-16,21-3-56 15,9 3-6-15,0 6 15 16,-6 10-4-16,-9 5 1 16,-12 5-12-16,-18 10-16 15,-23 8 15-15,-28 15-92 0,-29 12-63 16,-41 14-138 0</inkml:trace>
  <inkml:trace contextRef="#ctx0" brushRef="#br1" timeOffset="208794.6696">7720 12147 1227 0,'0'0'37'0,"0"0"-37"16,0 0-337-16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26T02:34:31.966"/>
    </inkml:context>
    <inkml:brush xml:id="br0">
      <inkml:brushProperty name="width" value="0.05292" units="cm"/>
      <inkml:brushProperty name="height" value="0.05292" units="cm"/>
      <inkml:brushProperty name="color" value="#FF0000"/>
    </inkml:brush>
  </inkml:definitions>
  <inkml:trace contextRef="#ctx0" brushRef="#br0">17556 10048 248 0,'0'0'254'0,"0"0"-253"15,0 0 4-15,0 0-5 0,0 0-6 16,0 0 5-16,0 0 1 16,-29 16 11-16,29-16 11 15,0 0-8-15,0 0 10 16,0 0 7-16,0 0-3 15,0 0-21-15,0 7-3 16,3 8 11-16,3 6 8 16,0 7-9-16,-4 3-9 15,-1 5 12-15,1 1 8 16,-2-2-19-16,1 1 22 16,-1-4-7-16,2 0-8 15,-1-3 0-15,2-7-7 0,0-5-6 16,3-9 0-16,-5-3-2 15,1-4 2-15,-1-1-6 16,2 0 6-16,5-1 1 16,10-21 8-16,11-10 8 15,15-14-3-15,8-7-5 16,6-1-6-16,2-1-2 16,2 2-1-16,4 6 0 15,4 8-10-15,5 4-24 16,-7 3-16-16,0 7-18 15,-7-1-10-15,-6 1-128 16,-6-5-203-16</inkml:trace>
  <inkml:trace contextRef="#ctx0" brushRef="#br0" timeOffset="7543.7082">19905 6895 684 0,'0'0'1'0,"0"0"7"0,0 0-8 16,0 0 1 0,0 0 2-16,0 0 26 0,0 0 18 15,-82-57 5-15,63 57-20 16,-3 0-9-16,-5 0-10 16,-4 12-10-16,-6 8-3 15,-3 5 6-15,-1 4 3 16,1 6-7-16,2 3 2 15,5 3 3-15,7 0 9 16,10 2-13-16,7 3 1 16,9 4-3-16,0 4-1 15,16 7 5-15,14 1 0 16,9-3-7-16,10-5 2 16,9-9-8-16,5-13 8 0,6-10-1 15,3-9-3-15,-1-12 4 16,-3-1 7-16,-3-14-3 15,-6-17-4-15,-7-13 4 16,-10-10-9-16,-10-4 2 16,-13-4 0-16,-15 0 3 15,-4 2 1-15,-15 1 1 16,-22 4-2-16,-9 5 0 16,-11 11 0-16,-1 9 1 15,0 11-2-15,7 7 2 16,9 7-5-16,10 5 4 0,6 0-2 15,10 3-1-15,-1 13-24 16,5 9-18-16,2 9 2 16,3 3 1-16,4 3-58 15,1-2-133-15,2-8-168 16</inkml:trace>
  <inkml:trace contextRef="#ctx0" brushRef="#br0" timeOffset="7912.0022">20000 7467 210 0,'0'0'37'0,"0"0"-36"0,0 0 83 16,0 0 3-16,0 0 16 15,0 0-22-15,90 92-24 16,-56-58-1-16,9 4-7 16,13 2-23-16,12 0-8 15,17-2-9-15,18 1-1 16,8-3 8-16,5-4-16 16,0-2 0-16,-11-2 3 15,-9-6-3-15,-16-1 0 16,-15-6 1-16,-19-5-8 15,-16-3 4-15,-15-4-11 0,-9 0-3 16,-6-3 14-16,0 0-15 16,0 0-28-16,-12 0-65 15,2-9-254-15</inkml:trace>
  <inkml:trace contextRef="#ctx0" brushRef="#br0" timeOffset="8361.5779">21581 7903 814 0,'0'0'0'0,"0"0"-19"0,-121 25 19 16,74 0 6-1,3 1 15-15,6 4 10 0,6 6 18 16,8 4-32-16,7 13-9 15,6 6 2-15,7 4-1 16,4-6-2-16,0-5 0 16,7-13-1-16,15-8-6 15,7-8 1-15,7-8-1 16,3-10 0-16,5-5 3 16,1-4 1-16,3-18-4 15,-3-12-14-15,-4-10-7 16,-12-1 7-16,-9-2-5 15,-12 6 16-15,-8 0 3 16,-1 7 3-16,-24 3-3 0,-10 2-9 16,-7 1-2-16,-3 4 11 15,0 5 4-15,8 6-4 16,9 7-6-16,9 1 4 16,9 5-7-16,10 5-60 15,3 25-35-15,27 15 33 16,15 16-4-16,4 2-186 15</inkml:trace>
  <inkml:trace contextRef="#ctx0" brushRef="#br0" timeOffset="8887.8237">21571 8556 472 0,'0'0'89'16,"0"0"-42"-16,0 0 12 15,-84 100 14-15,54-53-1 16,-2 8-25-16,-8 9-7 16,-4 7-4-16,-5 5-13 15,-8 4 11-15,-8 3-22 0,-1 0-6 16,0-8 11 0,13-12 3-16,12-10 3 15,12-15-19-15,9-13-2 0,10-10-4 16,7-10-1-16,3-5-43 15,0 0-40-15,1 0-26 16,14 0-20-16,3-8-88 16</inkml:trace>
  <inkml:trace contextRef="#ctx0" brushRef="#br0" timeOffset="9253.1572">20883 9486 421 0,'0'0'539'0,"0"0"-533"0,-94 46 1 16,60-14-5-16,2 4 3 15,7 1 19-15,11 8 5 16,12 5-20-16,2 4-7 16,21-1-2-16,13 0 6 15,4-11-12-15,8-6 7 16,-3-7-2-16,1-11-10 15,1-9-9-15,-3-9-21 16,-5 0 1-16,-7-23-10 16,-12-11 15-16,-11-8 7 15,-7-7 13-15,-14 1-9 16,-21 1 13-16,-5 10 9 16,-2 10 2-16,7 14 4 0,6 9 3 15,8 4-2-15,5 9-10 16,8 12 0-16,8 7-21 15,0 3-25-15,26 0-41 16,11-4-108-16</inkml:trace>
  <inkml:trace contextRef="#ctx0" brushRef="#br0" timeOffset="9743.4399">21144 9822 740 0,'0'0'56'15,"0"0"-56"-15,0 0-8 0,0 0 8 16,0 0 7-16,115 80-5 16,-48-77 15-1,20-3 7-15,16 0-12 0,16-12 2 16,11-5-13-16,4-3-1 15,3-1 0-15,-8 1-4 16,-16 4-6-16,-15 3 6 16,-14 10-1-16,-22 3-17 15,-17 0 10-15,-16 0-18 16,-15 0 2-16,-14 2 26 16,0 6-47-16,-17 2 36 15,-15 2-10-15,-2 1-89 16,3-3-83-16,5-7-19 0</inkml:trace>
  <inkml:trace contextRef="#ctx0" brushRef="#br0" timeOffset="10137.2279">22690 9696 673 0,'0'0'95'0,"0"0"-74"16,0 0-5-16,0 0 17 15,0 0-33-15,0 0 22 16,-78 11 16-16,53 17-11 16,4 11-2-16,4 9-14 0,4 8 6 15,7 5-14 1,6 1 8-16,0 4 0 16,5-1-8-16,15-4-3 15,6-8 3-15,5-12-5 16,5-14 2-16,3-15-13 0,5-12 13 15,1 0-5-15,3-22-2 16,-3-14 5-16,-5-11-25 16,-8-8-7-16,-12-5-8 15,-13 1 21-15,-7-1-7 16,-11 7 25-16,-18 7 0 16,-5 7-3-16,-3 11 3 15,1 11 3-15,0 9-5 16,4 6 3-16,6 2-1 15,3 2-4-15,7 13-11 0,6 6-57 16,7 5-116-16,3 2-121 16</inkml:trace>
  <inkml:trace contextRef="#ctx0" brushRef="#br0" timeOffset="10663.998">22775 10398 435 0,'0'0'210'0,"0"0"-134"16,0 0-53-16,0 0 6 15,0 0-6-15,0 0 16 16,-55 124 6-16,32-57-10 0,-4 8 9 16,-1 4-22-16,-5 8-2 15,-3 6-6-15,-4 5 8 16,0-2-16-16,-2-2 29 16,0-2-7-16,3-5-7 15,2-5-20-15,4-6 0 16,3-6-1-16,6-9 2 15,5-11-2-15,4-11-5 16,5-10-18-16,4-8 2 16,3-9-34-16,1-4-35 15,2-6-54-15,0-2-146 16</inkml:trace>
  <inkml:trace contextRef="#ctx0" brushRef="#br0" timeOffset="11044.9505">22187 11755 919 0,'0'0'26'0,"0"0"-25"15,0 0 0-15,0 0-1 16,0 0 0-16,0 0 1 16,-90 61 8-16,81-13 11 15,8 7 12-15,1 7-17 16,4 2-15-16,14-2 0 15,3-4 0-15,3-7 0 0,3-9-2 16,4-11-15 0,2-12-13-16,1-15-9 0,-2-4 0 15,-6-16 3-15,-3-20 3 16,-10-10 2-16,-11-3-3 16,-2-4 11-16,-21 6 6 15,-15 4 17-15,-7 7 4 16,-3 12 17-16,7 9-14 15,4 7 23-15,13 6-3 16,9 2-14-16,4 0-13 16,9 0-16-16,0 0-55 15,12-7-74-15,16-17-44 16</inkml:trace>
  <inkml:trace contextRef="#ctx0" brushRef="#br0" timeOffset="11414.9599">22525 10456 518 0,'0'0'55'16,"0"0"4"-16,0 0 3 0,0 0-15 16,0 0 15-16,0 0-43 15,-4-17 9-15,23 25 21 16,7 9 0-16,11 11-25 16,6 5 6-16,11 7-19 15,2 4-10-15,4 2 13 16,0 2-14-16,-1 3 0 15,0 0-3-15,1-3 3 16,-2 1-21-16,-3-4-33 16,-6-3 5-16,-10-4-25 15,-11-8-19-15,-19-11-176 16</inkml:trace>
  <inkml:trace contextRef="#ctx0" brushRef="#br0" timeOffset="12410.6989">22399 12269 423 0,'0'0'119'0,"0"0"-107"16,0 0-12-16,0 0 0 0,0 0 28 15,0 0 6 1,59 34-2-16,-30-21-14 0,5 4 11 16,2 1-22-16,6 3 8 15,5 2 9-15,8 3-4 16,10 0 0-16,5 2-16 15,9-2 14-15,6 1-15 16,7-4 5-16,2-1-8 16,-3-2 3-16,-4-3-1 15,-10-1 8-15,-2 0-3 16,-7-4 9-16,-5 0-5 16,-6-5-4-16,-9-3 5 15,-7-1-12-15,-6-1 10 16,-7-2-8-16,-7 0 9 15,-8 0-11-15,-4 1 1 0,-6-1-6 16,-1 0 1-16,-2 1-38 16,0 0-16-16,2-1-74 15,5 0-181-15</inkml:trace>
  <inkml:trace contextRef="#ctx0" brushRef="#br0" timeOffset="12874.6821">24013 12553 325 0,'0'0'488'0,"0"0"-467"15,-120 0-13-15,80 15-6 16,4 5 24-16,5 5 15 16,7 8-32-16,6 8 7 15,8 8 28-15,8 6-11 16,2 1-16-16,6 2-10 16,19-10-4-16,7-8-1 15,8-7-2-15,9-9-3 16,8-9-3-16,5-8-2 0,0-7-7 15,-4-13-27 1,-9-13 27-16,-7-7-14 0,-18-6-6 16,-11-2 23-1,-13 0 12-15,-7-3 4 0,-26 1-4 16,-12 4-7-16,-8 5 7 16,-1 11-6-16,2 6 6 15,7 9-6-15,12 8-3 16,10 0-16-16,9 0-10 15,9 5 2-15,5 17-43 16,6 6-226-16</inkml:trace>
  <inkml:trace contextRef="#ctx0" brushRef="#br0" timeOffset="13444.4276">23975 13212 200 0,'0'0'102'15,"0"0"-54"-15,0-87 23 16,0 63 53-16,0 7 5 15,0 8-28-15,0 6-13 16,0 3-11-16,0 0-39 16,-6 17-14-16,-10 23-17 15,-6 27 19-15,-1 17 24 16,-1 15-30-16,2 10 13 0,1 6-8 16,5 5 0-16,-1 6-5 15,4-4-7-15,-3 0-6 16,-3-6-2-16,-4-9-1 15,-3-5-3-15,3-14-2 16,4-13 1-16,8-16-1 16,5-11-9-16,1-14-23 15,5-10-17-15,0-12-32 16,0-6-32-16,0-6-46 16,0 0-10-16,0-3-92 15</inkml:trace>
  <inkml:trace contextRef="#ctx0" brushRef="#br0" timeOffset="13856.6506">23520 14708 773 0,'0'0'143'16,"0"0"-88"-16,0 0-39 15,0 0 5-15,0 0 13 16,0 0-9-16,-19-7-22 15,18 29-1-15,1 13-2 16,0 12 3-16,17 9-3 16,15 1 5-16,8 2-4 15,9-2-1-15,1-3-9 16,3-7 6-16,1-12-12 0,-2-12-5 16,-4-15-12-16,-5-8 4 15,-7-9 0-15,-11-28 15 16,-8-12-19-16,-13-15 15 15,-4-11-2-15,-18-1-17 16,-19 6 34-16,-5 12 2 16,-7 15 23-16,3 18 15 15,-2 12-16-15,6 7-11 16,5 6-11-16,7 0 4 16,6 0-4-16,8 11 2 15,10 1-2-15,6 4-24 16,0 6-46-16,24-2-49 15,9-6-220-15</inkml:trace>
  <inkml:trace contextRef="#ctx0" brushRef="#br0" timeOffset="14579.7189">24023 14930 427 0,'0'0'200'15,"0"0"-98"-15,0 0-5 16,0 0-21-16,0 0-12 16,0 0-11-16,-54-22-15 15,54 21-2-15,0 1-18 16,0 0-8-16,0 0-10 15,17 0 1-15,16 0-1 16,11 1 16-16,14 4-5 16,16 0-2-16,12 0-1 15,14 2-2-15,9 1-4 16,1-3-4-16,-2-1 5 0,-8 1-3 16,-9 1 0-16,-11-2-3 15,-11 3-1-15,-16-1-2 16,-11 1-4-16,-12-2 8 15,-9 1-3-15,-9-1 5 16,-3-2-2-16,-6 0-4 16,-3-2-16-16,0-1-26 15,0 3 14-15,0-3-10 16,3 0-18-16,6 0-47 16,10 1 2-16,9-1-44 15,5 0-128-15</inkml:trace>
  <inkml:trace contextRef="#ctx0" brushRef="#br0" timeOffset="15014.7113">25622 14812 869 0,'0'0'33'0,"-86"-5"-26"16,47 5-7-16,-2 5 9 15,1 9 8-15,4 3 9 16,4 2-12-16,3 1 21 16,7 2-25-16,7 7 16 15,9 7-22-15,6 10 5 0,0 7-6 16,23 0 11-16,12-2-12 16,7-4 2-16,4-9-4 15,6-7 0-15,4-8 0 16,-3-11-12-16,2-10 6 15,-5-2-3-15,-7-14-1 16,-9-15-2-16,-7-12-7 16,-10-10 14-16,-11-6 1 15,-6-10 2-15,-14 2 2 16,-22 5-2-16,-11 5-29 16,-10 15-2-16,3 11 1 15,0 16 25-15,7 11 3 16,6 2 0-16,5 6-3 15,8 12-12-15,7 5-20 16,15 7 10-16,6 3-89 0,6 2-117 16</inkml:trace>
  <inkml:trace contextRef="#ctx0" brushRef="#br0" timeOffset="19550.8679">19748 8253 392 0,'0'0'14'16,"0"0"-13"-16,0 0 0 15,0 0 18-15,88-71 29 16,-62 54-8-16,3 1 15 15,3 2-8-15,5 3-15 16,2 1 8-16,4 6-13 16,2 1-6-16,-2 3-10 15,0 0-1-15,-1 5-5 0,-3 7 4 16,-2 0-6-16,-1 5-2 16,-5 3-1-16,-1 3 0 15,-6 2-1-15,3 6 1 16,-5 6 0-16,-3 4-2 15,-2 2 2-15,-5 3 0 16,-5-4 3-16,-4 0-3 16,-3 0 0-16,0-3 0 15,0-3 4-15,-3 3-4 16,-11-2-4-16,-3 3-1 16,-8 2 5-16,-5 4 12 15,-5-1-12-15,0-1 8 16,-7-1-6-16,2-1 8 15,-1-1-8-15,-2-1 3 16,4-2-3-16,3-4 4 0,5-4-3 16,4-1-3-16,4-2 6 15,3 0 1-15,4 2-5 16,-1 2-2-16,4 1-1 16,1 1 1-16,0-2 2 15,3 1-2-15,0 0-1 16,-1 2 1-16,2 2 6 15,-1 3-6-15,-1 7-5 16,1 4 5-16,-2 4 5 16,-2 0-5-16,3 0-4 0,-1-3 4 15,2-3 0 1,5-4-2-16,2-2 1 0,2-4 1 16,0-3-1-16,3 0-6 15,12-1 7-15,2 0-1 16,5-3 0-16,6 0 1 15,2-1 0-15,6-1-1 16,3 2 1-16,2-1 0 16,1-1 0-16,3 3 0 15,0-6 0-15,1 0 0 16,-1-4-7-16,-2-3 7 16,-1-4 1-16,-4-2 6 15,-2-4-14-15,-1-2 6 16,0-3 1-16,-2-3 8 15,1-1-8-15,1 0-1 0,-2-1-1 16,1-8 2-16,0 0 3 16,-2-6-3-16,1 0 0 15,-2-1-7-15,3-2 15 16,-1 2-8-16,-2 2 1 16,3 2-1-16,-1 0 1 15,0 2-1-15,-3 2 0 16,-3 1 0-16,-5 0 0 15,-1-2 0-15,1 1 0 16,2-5 0-16,3 1 3 16,1-2-3-16,2 2 0 15,0 4 2-15,-1 0-2 0,-1 4 0 16,0 2-2 0,-1 2 1-16,1 0 1 0,-1 0 3 15,-2 0-2-15,1 5 0 16,-4 5-1-16,4 1 0 15,-3 3 0-15,0 4 0 16,0 1 0-16,-1 6 0 16,0 4 2-16,-1 4 5 15,-3 0-6-15,1 0 11 16,-5-1-12-16,-3 3 4 16,-3-1-3-16,-4 1 2 15,0 2-3-15,-4 2 0 16,0 5 3-16,0 1 0 0,0 3-2 15,0-3 2 1,-4-2 2-16,-2-1 3 0,-1 1 2 16,-3 1 2-16,-1-1-2 15,-3 1 0-15,0 0-5 16,-1-2-5-16,-2 1 1 16,0-7-1-16,0 0 2 15,-2-3-2-15,2-2 2 16,1-3 10-16,2-5-12 15,1 0-1-15,1-4 0 16,1 3 2-16,1 3 9 16,0 3-10-16,-1 3-1 0,1 3 1 15,-1 2 1 1,-2 1-1-16,3 1-1 0,-1 1 1 16,-2 0 2-16,2 3-2 15,1 2 0-15,-2 1-8 16,3 1 17-16,-2 0-9 15,3-1 1-15,3 0-1 16,4-4 0-16,1 0 3 16,0-2-3-16,0 2 0 15,0 2 1-15,7 3-1 16,3-2 0-16,1 2 3 16,1-1-10-16,3-1 7 15,0-1 0-15,4 1 3 16,0-2-3-16,3-4-3 15,0-2 1-15,2-6 2 0,2-1-2 16,1-1 2-16,0-1 1 16,-3-3 10-16,1 0-10 15,-1-1 3-15,2-4-4 16,2-4 3-16,0 1 3 16,2-7-6-16,4-3 3 15,-1-1-3-15,3-4 2 16,-2-1-1-16,2 0 0 15,-1 0-1-15,0 0-4 16,-1-2 4-16,-1-2 1 16,-1-2 4-16,1-2-5 15,1 2-4-15,3-2 2 16,2 2-4-16,1-1 6 16,-2 3 0-16,-3 2-1 0,0 2 1 15,-3 0-8-15,-3 0 9 16,1 0-1-16,-2 6 0 15,2 3 4-15,0 1-1 16,1 0-2-16,4 2-1 16,0-1-1-16,2 2-3 15,1-1 4-15,-1 0 0 16,3 1-1-16,-3 1 2 16,2-4-1-16,-3 3 1 15,0 0-1-15,-5-1 1 16,-3 4-1-16,-2-1-1 0,-5 4 1 15,-1 1 0 1,-4 5 0-16,-5 0 0 0,-2 3 0 16,-4 1 0-16,-4 3 0 15,2 1 0-15,-3 3 2 16,0-2-2-16,0 5 0 16,0-2-3-16,0 2 7 15,0-4-9-15,0 0 5 16,0 3 0-16,0 0 1 15,0 4 2-15,0 2-1 16,-4 0 7-16,-1 1-9 16,-1-4 1-16,0 0-2 15,-1 0-2-15,1 0 3 16,2 3 0-16,-4-1 0 0,-2 1 0 16,1-3 0-16,0-2 1 15,-1-1-1-15,0-4 5 16,3 1-5-16,-1-5-1 15,3 3 1-15,-1 1 0 16,3-1 2-16,0 1-2 16,1 3 1-16,2 4 0 15,0 3 2-15,0 1-3 16,0 1 0-16,0 3 5 16,2-3-5-16,2 4 0 15,4 2 1-15,0-1-1 16,4-1 1-16,2-5-1 15,1 1-2-15,2-6 1 0,3 2-3 16,-1-2 4-16,4 1 0 16,-4-2 5-16,1-1-5 15,3-3 0-15,0-3 0 16,5 0 0-16,6-4 0 16,-1-2-1-16,6 0 0 15,4-5 1-15,3-3 1 16,2-4-1-16,3-2 1 15,1-3-1-15,2-1 2 16,-2 0 6-16,3-2 3 16,0 4-1-16,-1-2 6 15,3-1-15-15,-2 2 2 16,3-1-2-16,2 2-1 16,3 0 0-16,1 3 0 0,6 1 1 15,0 0 1-15,-1 2-2 16,-5 2 0-16,-8 1 5 15,-5-2-5-15,-9 3-1 16,-2-2 1-16,-9-5 0 16,-2 0-4-16,-8-5 4 15,-4-2 0-15,-4-2 0 16,-2-2-7-16,-3-2 7 16,-2 0-4-16,0 0 7 15,-2 0-3-15,-1 3 2 16,0-3 5-16,2 2 1 0,-2-2-6 15,1 0 0 1,1 0-2-16,-5 0-4 0,1 0-18 16,-1 0-17-16,0 0-24 15,2 0-23-15,-1-21-51 16,2-8-183-16</inkml:trace>
  <inkml:trace contextRef="#ctx0" brushRef="#br0" timeOffset="19916.6623">24609 15712 400 0,'0'0'273'16,"0"0"-216"-16,0 0-40 15,0 0 7-15,0 0 2 16,0 0-9-16,0 0-2 15,44 17 16-15,-10-1 1 16,7 2-22-16,1 1-6 16,2-2-4-16,0 0 5 15,0 0-1-15,-3-2 13 16,-2-1-2-16,-5 1-3 16,-5 4-7-16,-7-1 9 15,-7 6-8-15,-9 4-3 16,-6 9 11-16,-4 11-9 15,-28 10 4-15,-13 7-4 0,-11 4-1 16,-11 1 1 0,-6-1-5-16,-2-6-5 0,-2 0-49 15,-3-6-46-15,-6-14-67 16</inkml:trace>
  <inkml:trace contextRef="#ctx0" brushRef="#br0" timeOffset="21272.8291">26754 12564 111 0,'0'0'619'0,"-84"0"-596"16,44 7-3-16,5 12 0 15,0 3-3-15,1 6-1 16,6 6 3-16,1 8-16 16,8 8 6-16,5 5-7 15,6 8 14-15,8 4 12 16,0 2-12-16,8 1-10 16,19-3-6-16,7-5 2 15,6-13-2-15,5-12 0 16,1-17 0-16,3-17 0 15,-4-3-10-15,1-21 3 0,-5-18-3 16,-8-11 10-16,-6-11-9 16,-16-3 9-16,-11 0 1 15,0 6 6-15,-22 1-4 16,-11 9 5-16,-8 9-3 16,-3 11 7-16,-3 11-7 15,-1 7 1-15,3 10 2 16,8 0 6-16,10 0-2 15,12 0-12-15,12 8-6 16,3 12-53-16,13 7-20 16,22 4-25-16,9-8-62 15</inkml:trace>
  <inkml:trace contextRef="#ctx0" brushRef="#br0" timeOffset="21663.698">27600 12579 752 0,'0'0'43'0,"0"0"-35"16,0 0-7-16,-81 60-2 15,60-16 3-15,4 16 7 16,6 8 15-16,6 10 13 15,5 5 1-15,0 3-15 16,17 1-16-16,13-7-7 16,11-10-6-16,12-13-57 15,12-17-63-15,4-18-108 16</inkml:trace>
  <inkml:trace contextRef="#ctx0" brushRef="#br0" timeOffset="22157.0576">27997 13308 997 0,'0'0'27'0,"0"0"-27"16,0 0-16-16,0 0 14 16,0 0-2-16,0 0 4 15,-23-93 1-15,23 54-1 16,9-5 0-16,6-7-2 15,6-4-6-15,1 2-12 0,3 5-4 16,-2 12 11-16,-1 11 12 16,-4 13 1-16,-7 7 0 15,-2 5-7-15,-1 7-1 16,-1 20 8-16,-1 17 4 16,-2 6 21-16,-2 6 3 15,-2-3-13-15,1-8-6 16,4-10-8-16,3-12-1 15,1-11-4-15,2-7 3 16,4-5 0-16,3-11 0 16,7-20-4-16,3-13-8 15,4 1-6-15,-4 7 14 16,-9 13 5-16,-5 13 21 16,-4 8 2-16,2 2-10 15,3 5-10-15,11 15 1 0,0 5-3 16,4 0 0-16,-1 0 0 15,-4-1 10-15,-3-6-11 16,-4-5-24-16,-2-8-58 16,-2-5-43-16,-1-7-33 15,-2-27-304-15</inkml:trace>
  <inkml:trace contextRef="#ctx0" brushRef="#br0" timeOffset="22363.7099">28705 12794 804 0,'0'0'111'0,"0"0"-111"16,0 0 1-16,82 31 0 15,-45 10 12-15,2 18 14 16,0 16-2-16,-6 14 0 16,-8 6-18-16,-13 6-7 15,-12 3 0-15,-10 1 0 16,-34 5-12-16,-24 4-43 15,-32-2-138-15</inkml:trace>
</inkml:ink>
</file>

<file path=ppt/media/image1.png>
</file>

<file path=ppt/media/image17.png>
</file>

<file path=ppt/media/image2.png>
</file>

<file path=ppt/media/image4.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3313" cy="341297"/>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622594" y="0"/>
            <a:ext cx="4303313" cy="341297"/>
          </a:xfrm>
          <a:prstGeom prst="rect">
            <a:avLst/>
          </a:prstGeom>
        </p:spPr>
        <p:txBody>
          <a:bodyPr vert="horz" lIns="91440" tIns="45720" rIns="91440" bIns="45720" rtlCol="0"/>
          <a:lstStyle>
            <a:lvl1pPr algn="r">
              <a:defRPr sz="1200"/>
            </a:lvl1pPr>
          </a:lstStyle>
          <a:p>
            <a:fld id="{93C51481-9A45-4B26-B98B-0A6B93EE6426}" type="datetimeFigureOut">
              <a:rPr lang="en-IN" smtClean="0"/>
              <a:t>25-09-2020</a:t>
            </a:fld>
            <a:endParaRPr lang="en-IN"/>
          </a:p>
        </p:txBody>
      </p:sp>
      <p:sp>
        <p:nvSpPr>
          <p:cNvPr id="4" name="Slide Image Placeholder 3"/>
          <p:cNvSpPr>
            <a:spLocks noGrp="1" noRot="1" noChangeAspect="1"/>
          </p:cNvSpPr>
          <p:nvPr>
            <p:ph type="sldImg" idx="2"/>
          </p:nvPr>
        </p:nvSpPr>
        <p:spPr>
          <a:xfrm>
            <a:off x="2925763" y="849313"/>
            <a:ext cx="4076700" cy="2293937"/>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92360" y="3271667"/>
            <a:ext cx="7943507" cy="2676027"/>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6456378"/>
            <a:ext cx="4303313" cy="34129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622594" y="6456378"/>
            <a:ext cx="4303313" cy="341297"/>
          </a:xfrm>
          <a:prstGeom prst="rect">
            <a:avLst/>
          </a:prstGeom>
        </p:spPr>
        <p:txBody>
          <a:bodyPr vert="horz" lIns="91440" tIns="45720" rIns="91440" bIns="45720" rtlCol="0" anchor="b"/>
          <a:lstStyle>
            <a:lvl1pPr algn="r">
              <a:defRPr sz="1200"/>
            </a:lvl1pPr>
          </a:lstStyle>
          <a:p>
            <a:fld id="{BBAA8781-3DB8-4405-93C8-A3BFE09339A1}" type="slidenum">
              <a:rPr lang="en-IN" smtClean="0"/>
              <a:t>‹#›</a:t>
            </a:fld>
            <a:endParaRPr lang="en-IN"/>
          </a:p>
        </p:txBody>
      </p:sp>
    </p:spTree>
    <p:extLst>
      <p:ext uri="{BB962C8B-B14F-4D97-AF65-F5344CB8AC3E}">
        <p14:creationId xmlns:p14="http://schemas.microsoft.com/office/powerpoint/2010/main" val="2015444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31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50C5508-F092-42C0-9759-78C2C21BE395}" type="slidenum">
              <a:rPr lang="en-CA" smtClean="0"/>
              <a:pPr>
                <a:defRPr/>
              </a:pPr>
              <a:t>3</a:t>
            </a:fld>
            <a:endParaRPr lang="en-CA"/>
          </a:p>
        </p:txBody>
      </p:sp>
    </p:spTree>
    <p:extLst>
      <p:ext uri="{BB962C8B-B14F-4D97-AF65-F5344CB8AC3E}">
        <p14:creationId xmlns:p14="http://schemas.microsoft.com/office/powerpoint/2010/main" val="1704837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85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txBox="1">
            <a:spLocks noGrp="1"/>
          </p:cNvSpPr>
          <p:nvPr/>
        </p:nvSpPr>
        <p:spPr>
          <a:xfrm>
            <a:off x="3884613" y="8685213"/>
            <a:ext cx="2971800" cy="457200"/>
          </a:xfrm>
          <a:prstGeom prst="rect">
            <a:avLst/>
          </a:prstGeom>
          <a:noFill/>
        </p:spPr>
        <p:txBody>
          <a:bodyPr anchor="b"/>
          <a:lstStyle/>
          <a:p>
            <a:pPr algn="r" fontAlgn="auto">
              <a:spcBef>
                <a:spcPts val="0"/>
              </a:spcBef>
              <a:spcAft>
                <a:spcPts val="0"/>
              </a:spcAft>
              <a:defRPr/>
            </a:pPr>
            <a:fld id="{BE866900-7BF5-4D6D-8FB6-A0E1C5DEB9EC}" type="slidenum">
              <a:rPr lang="en-CA" sz="1200">
                <a:latin typeface="+mn-lt"/>
                <a:cs typeface="+mn-cs"/>
              </a:rPr>
              <a:pPr algn="r" fontAlgn="auto">
                <a:spcBef>
                  <a:spcPts val="0"/>
                </a:spcBef>
                <a:spcAft>
                  <a:spcPts val="0"/>
                </a:spcAft>
                <a:defRPr/>
              </a:pPr>
              <a:t>12</a:t>
            </a:fld>
            <a:endParaRPr lang="en-CA" sz="1200">
              <a:latin typeface="+mn-lt"/>
              <a:cs typeface="+mn-cs"/>
            </a:endParaRPr>
          </a:p>
        </p:txBody>
      </p:sp>
    </p:spTree>
    <p:extLst>
      <p:ext uri="{BB962C8B-B14F-4D97-AF65-F5344CB8AC3E}">
        <p14:creationId xmlns:p14="http://schemas.microsoft.com/office/powerpoint/2010/main" val="3393820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2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ABD4C4B-EDFB-4FA6-A43E-BA85D60304E7}" type="slidenum">
              <a:rPr lang="en-CA" smtClean="0"/>
              <a:pPr>
                <a:defRPr/>
              </a:pPr>
              <a:t>4</a:t>
            </a:fld>
            <a:endParaRPr lang="en-CA"/>
          </a:p>
        </p:txBody>
      </p:sp>
    </p:spTree>
    <p:extLst>
      <p:ext uri="{BB962C8B-B14F-4D97-AF65-F5344CB8AC3E}">
        <p14:creationId xmlns:p14="http://schemas.microsoft.com/office/powerpoint/2010/main" val="80001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2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DD7311A-2268-47DC-9010-55774799B239}" type="slidenum">
              <a:rPr lang="en-CA" smtClean="0"/>
              <a:pPr>
                <a:defRPr/>
              </a:pPr>
              <a:t>5</a:t>
            </a:fld>
            <a:endParaRPr lang="en-CA"/>
          </a:p>
        </p:txBody>
      </p:sp>
    </p:spTree>
    <p:extLst>
      <p:ext uri="{BB962C8B-B14F-4D97-AF65-F5344CB8AC3E}">
        <p14:creationId xmlns:p14="http://schemas.microsoft.com/office/powerpoint/2010/main" val="3448416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149CB85-D301-450B-8BFF-F1D3BCE66B08}" type="slidenum">
              <a:rPr lang="en-CA" smtClean="0"/>
              <a:pPr>
                <a:defRPr/>
              </a:pPr>
              <a:t>6</a:t>
            </a:fld>
            <a:endParaRPr lang="en-CA"/>
          </a:p>
        </p:txBody>
      </p:sp>
    </p:spTree>
    <p:extLst>
      <p:ext uri="{BB962C8B-B14F-4D97-AF65-F5344CB8AC3E}">
        <p14:creationId xmlns:p14="http://schemas.microsoft.com/office/powerpoint/2010/main" val="4277316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149CB85-D301-450B-8BFF-F1D3BCE66B08}" type="slidenum">
              <a:rPr lang="en-CA" smtClean="0"/>
              <a:pPr>
                <a:defRPr/>
              </a:pPr>
              <a:t>7</a:t>
            </a:fld>
            <a:endParaRPr lang="en-CA"/>
          </a:p>
        </p:txBody>
      </p:sp>
    </p:spTree>
    <p:extLst>
      <p:ext uri="{BB962C8B-B14F-4D97-AF65-F5344CB8AC3E}">
        <p14:creationId xmlns:p14="http://schemas.microsoft.com/office/powerpoint/2010/main" val="1877828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149CB85-D301-450B-8BFF-F1D3BCE66B08}" type="slidenum">
              <a:rPr lang="en-CA" smtClean="0"/>
              <a:pPr>
                <a:defRPr/>
              </a:pPr>
              <a:t>8</a:t>
            </a:fld>
            <a:endParaRPr lang="en-CA"/>
          </a:p>
        </p:txBody>
      </p:sp>
    </p:spTree>
    <p:extLst>
      <p:ext uri="{BB962C8B-B14F-4D97-AF65-F5344CB8AC3E}">
        <p14:creationId xmlns:p14="http://schemas.microsoft.com/office/powerpoint/2010/main" val="3766415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149CB85-D301-450B-8BFF-F1D3BCE66B08}" type="slidenum">
              <a:rPr lang="en-CA" smtClean="0"/>
              <a:pPr>
                <a:defRPr/>
              </a:pPr>
              <a:t>9</a:t>
            </a:fld>
            <a:endParaRPr lang="en-CA"/>
          </a:p>
        </p:txBody>
      </p:sp>
    </p:spTree>
    <p:extLst>
      <p:ext uri="{BB962C8B-B14F-4D97-AF65-F5344CB8AC3E}">
        <p14:creationId xmlns:p14="http://schemas.microsoft.com/office/powerpoint/2010/main" val="2656901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149CB85-D301-450B-8BFF-F1D3BCE66B08}" type="slidenum">
              <a:rPr lang="en-CA" smtClean="0"/>
              <a:pPr>
                <a:defRPr/>
              </a:pPr>
              <a:t>10</a:t>
            </a:fld>
            <a:endParaRPr lang="en-CA"/>
          </a:p>
        </p:txBody>
      </p:sp>
    </p:spTree>
    <p:extLst>
      <p:ext uri="{BB962C8B-B14F-4D97-AF65-F5344CB8AC3E}">
        <p14:creationId xmlns:p14="http://schemas.microsoft.com/office/powerpoint/2010/main" val="2393630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6483FFD-915B-4E64-8ACA-FB4F8A3E5D09}" type="slidenum">
              <a:rPr lang="en-CA" smtClean="0"/>
              <a:pPr>
                <a:defRPr/>
              </a:pPr>
              <a:t>11</a:t>
            </a:fld>
            <a:endParaRPr lang="en-CA"/>
          </a:p>
        </p:txBody>
      </p:sp>
    </p:spTree>
    <p:extLst>
      <p:ext uri="{BB962C8B-B14F-4D97-AF65-F5344CB8AC3E}">
        <p14:creationId xmlns:p14="http://schemas.microsoft.com/office/powerpoint/2010/main" val="738919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B4935DA4-833B-4740-9389-C84293F0B2B6}" type="datetimeFigureOut">
              <a:rPr lang="en-IN" smtClean="0"/>
              <a:t>25-09-2020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6590936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4935DA4-833B-4740-9389-C84293F0B2B6}" type="datetimeFigureOut">
              <a:rPr lang="en-IN" smtClean="0"/>
              <a:t>25-09-2020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16128087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4935DA4-833B-4740-9389-C84293F0B2B6}" type="datetimeFigureOut">
              <a:rPr lang="en-IN" smtClean="0"/>
              <a:t>25-09-2020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38683843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4368800" y="6596064"/>
            <a:ext cx="78232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fontAlgn="auto" hangingPunct="1">
              <a:spcBef>
                <a:spcPts val="0"/>
              </a:spcBef>
              <a:spcAft>
                <a:spcPts val="0"/>
              </a:spcAft>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5" name="Group 11"/>
          <p:cNvGrpSpPr>
            <a:grpSpLocks/>
          </p:cNvGrpSpPr>
          <p:nvPr/>
        </p:nvGrpSpPr>
        <p:grpSpPr bwMode="auto">
          <a:xfrm>
            <a:off x="2779184" y="6550026"/>
            <a:ext cx="9412816" cy="49213"/>
            <a:chOff x="2083888" y="6550671"/>
            <a:chExt cx="7060112" cy="48665"/>
          </a:xfrm>
        </p:grpSpPr>
        <p:sp>
          <p:nvSpPr>
            <p:cNvPr id="6" name="Rectangle 5"/>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7" name="Rectangle 6"/>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8" name="Rectangle 7"/>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pic>
        <p:nvPicPr>
          <p:cNvPr id="9" name="Picture 11" descr="Picture 7.png"/>
          <p:cNvPicPr>
            <a:picLocks noChangeAspect="1"/>
          </p:cNvPicPr>
          <p:nvPr/>
        </p:nvPicPr>
        <p:blipFill>
          <a:blip r:embed="rId2">
            <a:extLst>
              <a:ext uri="{28A0092B-C50C-407E-A947-70E740481C1C}">
                <a14:useLocalDpi xmlns:a14="http://schemas.microsoft.com/office/drawing/2010/main" val="0"/>
              </a:ext>
            </a:extLst>
          </a:blip>
          <a:srcRect l="1923" b="5336"/>
          <a:stretch>
            <a:fillRect/>
          </a:stretch>
        </p:blipFill>
        <p:spPr bwMode="auto">
          <a:xfrm>
            <a:off x="8839201" y="0"/>
            <a:ext cx="2925233"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8"/>
          <p:cNvGrpSpPr>
            <a:grpSpLocks/>
          </p:cNvGrpSpPr>
          <p:nvPr/>
        </p:nvGrpSpPr>
        <p:grpSpPr bwMode="auto">
          <a:xfrm>
            <a:off x="2844800" y="6553200"/>
            <a:ext cx="9347200" cy="46038"/>
            <a:chOff x="1905000" y="6553200"/>
            <a:chExt cx="7010400" cy="45719"/>
          </a:xfrm>
        </p:grpSpPr>
        <p:sp>
          <p:nvSpPr>
            <p:cNvPr id="11" name="Rectangle 10"/>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2" name="Rectangle 11"/>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3" name="Rectangle 12"/>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grpSp>
        <p:nvGrpSpPr>
          <p:cNvPr id="14" name="Group 22"/>
          <p:cNvGrpSpPr>
            <a:grpSpLocks/>
          </p:cNvGrpSpPr>
          <p:nvPr/>
        </p:nvGrpSpPr>
        <p:grpSpPr bwMode="auto">
          <a:xfrm>
            <a:off x="0" y="1295400"/>
            <a:ext cx="9347200" cy="46038"/>
            <a:chOff x="1905000" y="6553200"/>
            <a:chExt cx="7010400" cy="45719"/>
          </a:xfrm>
        </p:grpSpPr>
        <p:sp>
          <p:nvSpPr>
            <p:cNvPr id="15" name="Rectangle 1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6" name="Rectangle 1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7" name="Rectangle 16"/>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sp>
        <p:nvSpPr>
          <p:cNvPr id="18" name="TextBox 17"/>
          <p:cNvSpPr txBox="1">
            <a:spLocks noChangeArrowheads="1"/>
          </p:cNvSpPr>
          <p:nvPr userDrawn="1"/>
        </p:nvSpPr>
        <p:spPr bwMode="auto">
          <a:xfrm>
            <a:off x="4368800" y="6596064"/>
            <a:ext cx="78232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fontAlgn="auto" hangingPunct="1">
              <a:spcBef>
                <a:spcPts val="0"/>
              </a:spcBef>
              <a:spcAft>
                <a:spcPts val="0"/>
              </a:spcAft>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19" name="Group 11"/>
          <p:cNvGrpSpPr>
            <a:grpSpLocks/>
          </p:cNvGrpSpPr>
          <p:nvPr userDrawn="1"/>
        </p:nvGrpSpPr>
        <p:grpSpPr bwMode="auto">
          <a:xfrm>
            <a:off x="2779184" y="6550026"/>
            <a:ext cx="9412816" cy="49213"/>
            <a:chOff x="2083888" y="6550671"/>
            <a:chExt cx="7060112" cy="48665"/>
          </a:xfrm>
        </p:grpSpPr>
        <p:sp>
          <p:nvSpPr>
            <p:cNvPr id="20" name="Rectangle 19"/>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21" name="Rectangle 20"/>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22" name="Rectangle 21"/>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pic>
        <p:nvPicPr>
          <p:cNvPr id="23" name="Picture 11" descr="Picture 7.png"/>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8839201" y="0"/>
            <a:ext cx="2925233"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4" name="Group 26"/>
          <p:cNvGrpSpPr>
            <a:grpSpLocks/>
          </p:cNvGrpSpPr>
          <p:nvPr userDrawn="1"/>
        </p:nvGrpSpPr>
        <p:grpSpPr bwMode="auto">
          <a:xfrm>
            <a:off x="2844800" y="6553200"/>
            <a:ext cx="9347200" cy="46038"/>
            <a:chOff x="1905000" y="6553200"/>
            <a:chExt cx="7010400" cy="45719"/>
          </a:xfrm>
        </p:grpSpPr>
        <p:sp>
          <p:nvSpPr>
            <p:cNvPr id="25" name="Rectangle 2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26" name="Rectangle 2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28" name="Rectangle 27"/>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grpSp>
        <p:nvGrpSpPr>
          <p:cNvPr id="29" name="Group 22"/>
          <p:cNvGrpSpPr>
            <a:grpSpLocks/>
          </p:cNvGrpSpPr>
          <p:nvPr userDrawn="1"/>
        </p:nvGrpSpPr>
        <p:grpSpPr bwMode="auto">
          <a:xfrm>
            <a:off x="0" y="1295400"/>
            <a:ext cx="9347200" cy="46038"/>
            <a:chOff x="1905000" y="6553200"/>
            <a:chExt cx="7010400" cy="45719"/>
          </a:xfrm>
        </p:grpSpPr>
        <p:sp>
          <p:nvSpPr>
            <p:cNvPr id="30" name="Rectangle 29"/>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31" name="Rectangle 30"/>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32" name="Rectangle 31"/>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sp>
        <p:nvSpPr>
          <p:cNvPr id="3" name="Content Placeholder 2"/>
          <p:cNvSpPr>
            <a:spLocks noGrp="1"/>
          </p:cNvSpPr>
          <p:nvPr>
            <p:ph idx="1"/>
          </p:nvPr>
        </p:nvSpPr>
        <p:spPr>
          <a:xfrm>
            <a:off x="406400" y="1600201"/>
            <a:ext cx="109728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dirty="0" smtClean="0"/>
          </a:p>
        </p:txBody>
      </p:sp>
      <p:sp>
        <p:nvSpPr>
          <p:cNvPr id="27" name="Content Placeholder 18"/>
          <p:cNvSpPr>
            <a:spLocks noGrp="1"/>
          </p:cNvSpPr>
          <p:nvPr>
            <p:ph sz="quarter" idx="10"/>
          </p:nvPr>
        </p:nvSpPr>
        <p:spPr>
          <a:xfrm>
            <a:off x="406400" y="152400"/>
            <a:ext cx="84328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smtClean="0"/>
              <a:t>Click to edit Master text styles</a:t>
            </a:r>
          </a:p>
        </p:txBody>
      </p:sp>
    </p:spTree>
    <p:extLst>
      <p:ext uri="{BB962C8B-B14F-4D97-AF65-F5344CB8AC3E}">
        <p14:creationId xmlns:p14="http://schemas.microsoft.com/office/powerpoint/2010/main" val="2441400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4935DA4-833B-4740-9389-C84293F0B2B6}" type="datetimeFigureOut">
              <a:rPr lang="en-IN" smtClean="0"/>
              <a:t>25-09-2020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1888203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4935DA4-833B-4740-9389-C84293F0B2B6}" type="datetimeFigureOut">
              <a:rPr lang="en-IN" smtClean="0"/>
              <a:t>25-09-2020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19262694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B4935DA4-833B-4740-9389-C84293F0B2B6}" type="datetimeFigureOut">
              <a:rPr lang="en-IN" smtClean="0"/>
              <a:t>25-09-2020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15707339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B4935DA4-833B-4740-9389-C84293F0B2B6}" type="datetimeFigureOut">
              <a:rPr lang="en-IN" smtClean="0"/>
              <a:t>25-09-2020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2536594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B4935DA4-833B-4740-9389-C84293F0B2B6}" type="datetimeFigureOut">
              <a:rPr lang="en-IN" smtClean="0"/>
              <a:t>25-09-2020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38734833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935DA4-833B-4740-9389-C84293F0B2B6}" type="datetimeFigureOut">
              <a:rPr lang="en-IN" smtClean="0"/>
              <a:t>25-09-2020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1315318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935DA4-833B-4740-9389-C84293F0B2B6}" type="datetimeFigureOut">
              <a:rPr lang="en-IN" smtClean="0"/>
              <a:t>25-09-2020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546039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935DA4-833B-4740-9389-C84293F0B2B6}" type="datetimeFigureOut">
              <a:rPr lang="en-IN" smtClean="0"/>
              <a:t>25-09-2020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2214102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935DA4-833B-4740-9389-C84293F0B2B6}" type="datetimeFigureOut">
              <a:rPr lang="en-IN" smtClean="0"/>
              <a:t>25-09-2020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2F1545-8FF0-4ECE-869E-B69C4737EB78}" type="slidenum">
              <a:rPr lang="en-IN" smtClean="0"/>
              <a:t>‹#›</a:t>
            </a:fld>
            <a:endParaRPr lang="en-IN"/>
          </a:p>
        </p:txBody>
      </p:sp>
    </p:spTree>
    <p:extLst>
      <p:ext uri="{BB962C8B-B14F-4D97-AF65-F5344CB8AC3E}">
        <p14:creationId xmlns:p14="http://schemas.microsoft.com/office/powerpoint/2010/main" val="29092240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ustomXml" Target="../ink/ink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4.emf"/><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customXml" Target="../ink/ink12.xml"/><Relationship Id="rId5" Type="http://schemas.openxmlformats.org/officeDocument/2006/relationships/image" Target="../media/image15.emf"/><Relationship Id="rId4" Type="http://schemas.openxmlformats.org/officeDocument/2006/relationships/customXml" Target="../ink/ink11.xml"/></Relationships>
</file>

<file path=ppt/slides/_rels/slide11.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6.emf"/></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18.emf"/><Relationship Id="rId4" Type="http://schemas.openxmlformats.org/officeDocument/2006/relationships/customXml" Target="../ink/ink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15.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6.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17.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18.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19.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customXml" Target="../ink/ink2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customXml" Target="../ink/ink21.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customXml" Target="../ink/ink22.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customXml" Target="../ink/ink23.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customXml" Target="../ink/ink24.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customXml" Target="../ink/ink25.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customXml" Target="../ink/ink26.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customXml" Target="../ink/ink27.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customXml" Target="../ink/ink28.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customXml" Target="../ink/ink3.xml"/><Relationship Id="rId5" Type="http://schemas.openxmlformats.org/officeDocument/2006/relationships/image" Target="../media/image4.emf"/><Relationship Id="rId4" Type="http://schemas.openxmlformats.org/officeDocument/2006/relationships/customXml" Target="../ink/ink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5.em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customXml" Target="../ink/ink5.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1.emf"/></Relationships>
</file>

<file path=ppt/slides/_rels/slide8.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7.emf"/><Relationship Id="rId5" Type="http://schemas.openxmlformats.org/officeDocument/2006/relationships/customXml" Target="../ink/ink9.xml"/><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6400" y="1600201"/>
            <a:ext cx="10972800" cy="4972049"/>
          </a:xfrm>
        </p:spPr>
        <p:txBody>
          <a:bodyPr>
            <a:noAutofit/>
          </a:bodyPr>
          <a:lstStyle/>
          <a:p>
            <a:r>
              <a:rPr lang="en-IN" sz="2000" dirty="0" smtClean="0"/>
              <a:t>Brief overview of the concepts</a:t>
            </a:r>
          </a:p>
          <a:p>
            <a:pPr lvl="1">
              <a:buFont typeface="Wingdings" panose="05000000000000000000" pitchFamily="2" charset="2"/>
              <a:buChar char="v"/>
            </a:pPr>
            <a:r>
              <a:rPr lang="en-US" sz="2000" b="1" dirty="0"/>
              <a:t>B</a:t>
            </a:r>
            <a:r>
              <a:rPr lang="en-US" sz="2000" dirty="0"/>
              <a:t>inary </a:t>
            </a:r>
            <a:r>
              <a:rPr lang="en-US" sz="2000" b="1" dirty="0"/>
              <a:t>S</a:t>
            </a:r>
            <a:r>
              <a:rPr lang="en-US" sz="2000" dirty="0"/>
              <a:t>earch </a:t>
            </a:r>
            <a:r>
              <a:rPr lang="en-US" sz="2000" b="1" dirty="0"/>
              <a:t>T</a:t>
            </a:r>
            <a:r>
              <a:rPr lang="en-US" sz="2000" dirty="0"/>
              <a:t>ree (</a:t>
            </a:r>
            <a:r>
              <a:rPr lang="en-US" sz="2000" b="1" dirty="0"/>
              <a:t>BST</a:t>
            </a:r>
            <a:r>
              <a:rPr lang="en-US" sz="2000" dirty="0"/>
              <a:t>)</a:t>
            </a:r>
            <a:endParaRPr lang="en-IN" sz="2000" dirty="0"/>
          </a:p>
          <a:p>
            <a:pPr lvl="1">
              <a:buFont typeface="Wingdings" panose="05000000000000000000" pitchFamily="2" charset="2"/>
              <a:buChar char="v"/>
            </a:pPr>
            <a:r>
              <a:rPr lang="en-IN" sz="2000" dirty="0" smtClean="0"/>
              <a:t>Hashing</a:t>
            </a:r>
          </a:p>
          <a:p>
            <a:pPr lvl="1">
              <a:buFont typeface="Wingdings" panose="05000000000000000000" pitchFamily="2" charset="2"/>
              <a:buChar char="v"/>
            </a:pPr>
            <a:r>
              <a:rPr lang="en-IN" sz="2000" dirty="0"/>
              <a:t>Perfect Hashing</a:t>
            </a:r>
          </a:p>
          <a:p>
            <a:pPr lvl="1">
              <a:buFont typeface="Wingdings" panose="05000000000000000000" pitchFamily="2" charset="2"/>
              <a:buChar char="v"/>
            </a:pPr>
            <a:r>
              <a:rPr lang="en-IN" sz="2000" dirty="0"/>
              <a:t>Universal Hashing</a:t>
            </a:r>
          </a:p>
          <a:p>
            <a:pPr lvl="1">
              <a:buFont typeface="Wingdings" panose="05000000000000000000" pitchFamily="2" charset="2"/>
              <a:buChar char="v"/>
            </a:pPr>
            <a:r>
              <a:rPr lang="en-IN" sz="2000" dirty="0" smtClean="0"/>
              <a:t>Open Hashing</a:t>
            </a:r>
          </a:p>
          <a:p>
            <a:pPr lvl="1">
              <a:buFont typeface="Wingdings" panose="05000000000000000000" pitchFamily="2" charset="2"/>
              <a:buChar char="v"/>
            </a:pPr>
            <a:r>
              <a:rPr lang="en-IN" sz="2000" dirty="0" smtClean="0"/>
              <a:t>Neighbourhood Numbers are Hashed in Neighbourhood only? (Yes/No)</a:t>
            </a:r>
          </a:p>
          <a:p>
            <a:pPr lvl="1">
              <a:buFont typeface="Wingdings" panose="05000000000000000000" pitchFamily="2" charset="2"/>
              <a:buChar char="v"/>
            </a:pPr>
            <a:r>
              <a:rPr lang="en-IN" sz="2000" dirty="0" smtClean="0"/>
              <a:t>Rehashing</a:t>
            </a:r>
          </a:p>
          <a:p>
            <a:pPr lvl="1">
              <a:buFont typeface="Wingdings" panose="05000000000000000000" pitchFamily="2" charset="2"/>
              <a:buChar char="v"/>
            </a:pPr>
            <a:r>
              <a:rPr lang="en-IN" sz="2000" dirty="0" smtClean="0"/>
              <a:t>Concurrent hash table</a:t>
            </a:r>
          </a:p>
          <a:p>
            <a:pPr lvl="1">
              <a:buFont typeface="Wingdings" panose="05000000000000000000" pitchFamily="2" charset="2"/>
              <a:buChar char="v"/>
            </a:pPr>
            <a:r>
              <a:rPr lang="en-IN" sz="2000" dirty="0" smtClean="0"/>
              <a:t>Cuckoo hashing</a:t>
            </a:r>
          </a:p>
          <a:p>
            <a:pPr lvl="1">
              <a:buFont typeface="Wingdings" panose="05000000000000000000" pitchFamily="2" charset="2"/>
              <a:buChar char="v"/>
            </a:pPr>
            <a:endParaRPr lang="en-IN" sz="2000" dirty="0" smtClean="0"/>
          </a:p>
          <a:p>
            <a:endParaRPr lang="en-IN" sz="2000" dirty="0"/>
          </a:p>
        </p:txBody>
      </p:sp>
      <p:sp>
        <p:nvSpPr>
          <p:cNvPr id="4" name="Content Placeholder 3"/>
          <p:cNvSpPr>
            <a:spLocks noGrp="1"/>
          </p:cNvSpPr>
          <p:nvPr>
            <p:ph sz="quarter" idx="10"/>
          </p:nvPr>
        </p:nvSpPr>
        <p:spPr/>
        <p:txBody>
          <a:bodyPr/>
          <a:lstStyle/>
          <a:p>
            <a:r>
              <a:rPr lang="en-IN" dirty="0" smtClean="0"/>
              <a:t>Storing &amp; Indexing Elements</a:t>
            </a:r>
            <a:endParaRPr lang="en-IN" dirty="0"/>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650520" y="698040"/>
              <a:ext cx="9968040" cy="2045520"/>
            </p14:xfrm>
          </p:contentPart>
        </mc:Choice>
        <mc:Fallback xmlns="">
          <p:pic>
            <p:nvPicPr>
              <p:cNvPr id="2" name="Ink 1"/>
              <p:cNvPicPr/>
              <p:nvPr/>
            </p:nvPicPr>
            <p:blipFill>
              <a:blip r:embed="rId3"/>
              <a:stretch>
                <a:fillRect/>
              </a:stretch>
            </p:blipFill>
            <p:spPr>
              <a:xfrm>
                <a:off x="644760" y="687960"/>
                <a:ext cx="9983520" cy="2062800"/>
              </a:xfrm>
              <a:prstGeom prst="rect">
                <a:avLst/>
              </a:prstGeom>
            </p:spPr>
          </p:pic>
        </mc:Fallback>
      </mc:AlternateContent>
    </p:spTree>
    <p:extLst>
      <p:ext uri="{BB962C8B-B14F-4D97-AF65-F5344CB8AC3E}">
        <p14:creationId xmlns:p14="http://schemas.microsoft.com/office/powerpoint/2010/main" val="19093255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3"/>
          <p:cNvSpPr>
            <a:spLocks noGrp="1" noChangeArrowheads="1"/>
          </p:cNvSpPr>
          <p:nvPr>
            <p:ph idx="1"/>
          </p:nvPr>
        </p:nvSpPr>
        <p:spPr/>
        <p:txBody>
          <a:bodyPr/>
          <a:lstStyle/>
          <a:p>
            <a:pPr>
              <a:buFont typeface="Arial" charset="0"/>
              <a:buNone/>
            </a:pPr>
            <a:r>
              <a:rPr lang="en-US" altLang="en-US" dirty="0" smtClean="0">
                <a:latin typeface="Arial" charset="0"/>
                <a:cs typeface="Arial" charset="0"/>
              </a:rPr>
              <a:t>	All these binary search trees store the same data</a:t>
            </a:r>
          </a:p>
        </p:txBody>
      </p:sp>
      <p:sp>
        <p:nvSpPr>
          <p:cNvPr id="15362" name="Rectangle 2"/>
          <p:cNvSpPr>
            <a:spLocks noGrp="1" noChangeArrowheads="1"/>
          </p:cNvSpPr>
          <p:nvPr>
            <p:ph type="title" idx="4294967295"/>
          </p:nvPr>
        </p:nvSpPr>
        <p:spPr>
          <a:xfrm>
            <a:off x="1524000" y="274638"/>
            <a:ext cx="8229600" cy="1143000"/>
          </a:xfrm>
        </p:spPr>
        <p:txBody>
          <a:bodyPr/>
          <a:lstStyle/>
          <a:p>
            <a:r>
              <a:rPr lang="en-US" altLang="en-US" smtClean="0">
                <a:latin typeface="Arial" charset="0"/>
                <a:cs typeface="Arial" charset="0"/>
              </a:rPr>
              <a:t>Examples</a:t>
            </a:r>
          </a:p>
        </p:txBody>
      </p:sp>
      <p:pic>
        <p:nvPicPr>
          <p:cNvPr id="15364" name="Picture 5" descr="C:\Users\dwharder\Desktop\variants.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57428" y="2057400"/>
            <a:ext cx="7800975"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p14="http://schemas.microsoft.com/office/powerpoint/2010/main">
        <mc:Choice Requires="p14">
          <p:contentPart p14:bwMode="auto" r:id="rId4">
            <p14:nvContentPartPr>
              <p14:cNvPr id="2" name="Ink 1"/>
              <p14:cNvContentPartPr/>
              <p14:nvPr/>
            </p14:nvContentPartPr>
            <p14:xfrm>
              <a:off x="1746720" y="2053440"/>
              <a:ext cx="6387480" cy="4300920"/>
            </p14:xfrm>
          </p:contentPart>
        </mc:Choice>
        <mc:Fallback xmlns="">
          <p:pic>
            <p:nvPicPr>
              <p:cNvPr id="2" name="Ink 1"/>
              <p:cNvPicPr/>
              <p:nvPr/>
            </p:nvPicPr>
            <p:blipFill>
              <a:blip r:embed="rId5"/>
              <a:stretch>
                <a:fillRect/>
              </a:stretch>
            </p:blipFill>
            <p:spPr>
              <a:xfrm>
                <a:off x="1738080" y="2045520"/>
                <a:ext cx="6401160" cy="43178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p14:cNvContentPartPr/>
              <p14:nvPr/>
            </p14:nvContentPartPr>
            <p14:xfrm>
              <a:off x="1558080" y="1226880"/>
              <a:ext cx="7191000" cy="1958760"/>
            </p14:xfrm>
          </p:contentPart>
        </mc:Choice>
        <mc:Fallback>
          <p:pic>
            <p:nvPicPr>
              <p:cNvPr id="3" name="Ink 2"/>
              <p:cNvPicPr/>
              <p:nvPr/>
            </p:nvPicPr>
            <p:blipFill>
              <a:blip r:embed="rId7"/>
              <a:stretch>
                <a:fillRect/>
              </a:stretch>
            </p:blipFill>
            <p:spPr>
              <a:xfrm>
                <a:off x="1551240" y="1218600"/>
                <a:ext cx="7206120" cy="1973520"/>
              </a:xfrm>
              <a:prstGeom prst="rect">
                <a:avLst/>
              </a:prstGeom>
            </p:spPr>
          </p:pic>
        </mc:Fallback>
      </mc:AlternateContent>
    </p:spTree>
    <p:extLst>
      <p:ext uri="{BB962C8B-B14F-4D97-AF65-F5344CB8AC3E}">
        <p14:creationId xmlns:p14="http://schemas.microsoft.com/office/powerpoint/2010/main" val="16834538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p:txBody>
          <a:bodyPr>
            <a:normAutofit/>
          </a:bodyPr>
          <a:lstStyle/>
          <a:p>
            <a:pPr>
              <a:buFont typeface="Wingdings" panose="05000000000000000000" pitchFamily="2" charset="2"/>
              <a:buChar char="v"/>
            </a:pPr>
            <a:r>
              <a:rPr lang="en-US" altLang="en-US" dirty="0" smtClean="0">
                <a:latin typeface="Arial" charset="0"/>
                <a:cs typeface="Arial" charset="0"/>
              </a:rPr>
              <a:t>We will assume that in any binary tree, we are </a:t>
            </a:r>
            <a:r>
              <a:rPr lang="en-US" altLang="en-US" b="1" dirty="0" smtClean="0">
                <a:latin typeface="Arial" charset="0"/>
                <a:cs typeface="Arial" charset="0"/>
              </a:rPr>
              <a:t>not storing duplicate</a:t>
            </a:r>
            <a:r>
              <a:rPr lang="en-US" altLang="en-US" dirty="0" smtClean="0">
                <a:latin typeface="Arial" charset="0"/>
                <a:cs typeface="Arial" charset="0"/>
              </a:rPr>
              <a:t> elements unless otherwise stated</a:t>
            </a:r>
          </a:p>
          <a:p>
            <a:pPr lvl="1">
              <a:buFont typeface="Wingdings" panose="05000000000000000000" pitchFamily="2" charset="2"/>
              <a:buChar char="v"/>
            </a:pPr>
            <a:r>
              <a:rPr lang="en-US" altLang="en-US" sz="2400" dirty="0">
                <a:latin typeface="Arial" charset="0"/>
                <a:cs typeface="Arial" charset="0"/>
              </a:rPr>
              <a:t>In reality, it is seldom the case where duplicate elements are stored as separate entities</a:t>
            </a:r>
          </a:p>
        </p:txBody>
      </p:sp>
      <p:sp>
        <p:nvSpPr>
          <p:cNvPr id="16386" name="Rectangle 2"/>
          <p:cNvSpPr>
            <a:spLocks noGrp="1" noChangeArrowheads="1"/>
          </p:cNvSpPr>
          <p:nvPr>
            <p:ph type="title" idx="4294967295"/>
          </p:nvPr>
        </p:nvSpPr>
        <p:spPr>
          <a:xfrm>
            <a:off x="1524000" y="274638"/>
            <a:ext cx="8229600" cy="1143000"/>
          </a:xfrm>
        </p:spPr>
        <p:txBody>
          <a:bodyPr/>
          <a:lstStyle/>
          <a:p>
            <a:r>
              <a:rPr lang="en-US" altLang="en-US" smtClean="0">
                <a:latin typeface="Arial" charset="0"/>
                <a:cs typeface="Arial" charset="0"/>
              </a:rPr>
              <a:t>Duplicate Elements</a:t>
            </a: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513720" y="1110240"/>
              <a:ext cx="9492480" cy="4393800"/>
            </p14:xfrm>
          </p:contentPart>
        </mc:Choice>
        <mc:Fallback>
          <p:pic>
            <p:nvPicPr>
              <p:cNvPr id="2" name="Ink 1"/>
              <p:cNvPicPr/>
              <p:nvPr/>
            </p:nvPicPr>
            <p:blipFill>
              <a:blip r:embed="rId4"/>
              <a:stretch>
                <a:fillRect/>
              </a:stretch>
            </p:blipFill>
            <p:spPr>
              <a:xfrm>
                <a:off x="506520" y="1103040"/>
                <a:ext cx="9502920" cy="4409640"/>
              </a:xfrm>
              <a:prstGeom prst="rect">
                <a:avLst/>
              </a:prstGeom>
            </p:spPr>
          </p:pic>
        </mc:Fallback>
      </mc:AlternateContent>
    </p:spTree>
    <p:extLst>
      <p:ext uri="{BB962C8B-B14F-4D97-AF65-F5344CB8AC3E}">
        <p14:creationId xmlns:p14="http://schemas.microsoft.com/office/powerpoint/2010/main" val="413063397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6" name="Picture 5" descr="C:\Users\dwharder\Desktop\kv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03391" y="3851746"/>
            <a:ext cx="8783637" cy="224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3" name="Rectangle 3"/>
          <p:cNvSpPr>
            <a:spLocks noGrp="1" noChangeArrowheads="1"/>
          </p:cNvSpPr>
          <p:nvPr>
            <p:ph idx="1"/>
          </p:nvPr>
        </p:nvSpPr>
        <p:spPr/>
        <p:txBody>
          <a:bodyPr>
            <a:normAutofit/>
          </a:bodyPr>
          <a:lstStyle/>
          <a:p>
            <a:pPr>
              <a:buFont typeface="Wingdings" panose="05000000000000000000" pitchFamily="2" charset="2"/>
              <a:buChar char="v"/>
            </a:pPr>
            <a:r>
              <a:rPr lang="en-US" altLang="en-US" dirty="0" smtClean="0">
                <a:latin typeface="Arial" charset="0"/>
                <a:cs typeface="Arial" charset="0"/>
              </a:rPr>
              <a:t>The run time </a:t>
            </a:r>
            <a:r>
              <a:rPr lang="en-US" altLang="en-US" b="1" dirty="0" smtClean="0">
                <a:latin typeface="Times New Roman" pitchFamily="18" charset="0"/>
                <a:cs typeface="Times New Roman" pitchFamily="18" charset="0"/>
              </a:rPr>
              <a:t>O</a:t>
            </a:r>
            <a:r>
              <a:rPr lang="en-US" altLang="en-US" dirty="0" smtClean="0">
                <a:latin typeface="Arial" charset="0"/>
                <a:cs typeface="Arial" charset="0"/>
              </a:rPr>
              <a:t>(h)</a:t>
            </a:r>
          </a:p>
          <a:p>
            <a:pPr>
              <a:buFont typeface="Wingdings" panose="05000000000000000000" pitchFamily="2" charset="2"/>
              <a:buChar char="v"/>
            </a:pPr>
            <a:r>
              <a:rPr lang="en-US" altLang="en-US" dirty="0" smtClean="0">
                <a:latin typeface="Arial" charset="0"/>
                <a:cs typeface="Arial" charset="0"/>
              </a:rPr>
              <a:t>The extreme values (max/min) are </a:t>
            </a:r>
            <a:r>
              <a:rPr lang="en-US" altLang="en-US" b="1" dirty="0" smtClean="0">
                <a:latin typeface="Arial" charset="0"/>
                <a:cs typeface="Arial" charset="0"/>
              </a:rPr>
              <a:t>not</a:t>
            </a:r>
            <a:r>
              <a:rPr lang="en-US" altLang="en-US" dirty="0" smtClean="0">
                <a:latin typeface="Arial" charset="0"/>
                <a:cs typeface="Arial" charset="0"/>
              </a:rPr>
              <a:t> necessarily </a:t>
            </a:r>
            <a:r>
              <a:rPr lang="en-US" altLang="en-US" b="1" dirty="0" smtClean="0">
                <a:latin typeface="Arial" charset="0"/>
                <a:cs typeface="Arial" charset="0"/>
              </a:rPr>
              <a:t>leaf</a:t>
            </a:r>
            <a:r>
              <a:rPr lang="en-US" altLang="en-US" dirty="0" smtClean="0">
                <a:latin typeface="Arial" charset="0"/>
                <a:cs typeface="Arial" charset="0"/>
              </a:rPr>
              <a:t> nodes</a:t>
            </a:r>
          </a:p>
          <a:p>
            <a:pPr>
              <a:buFontTx/>
              <a:buNone/>
            </a:pPr>
            <a:endParaRPr lang="en-US" altLang="en-US" sz="1600" dirty="0">
              <a:latin typeface="Consolas" pitchFamily="49" charset="0"/>
              <a:cs typeface="Arial" charset="0"/>
            </a:endParaRPr>
          </a:p>
        </p:txBody>
      </p:sp>
      <p:sp>
        <p:nvSpPr>
          <p:cNvPr id="25602" name="Rectangle 2"/>
          <p:cNvSpPr>
            <a:spLocks noGrp="1" noChangeArrowheads="1"/>
          </p:cNvSpPr>
          <p:nvPr>
            <p:ph type="title" idx="4294967295"/>
          </p:nvPr>
        </p:nvSpPr>
        <p:spPr>
          <a:xfrm>
            <a:off x="1524000" y="274638"/>
            <a:ext cx="8229600" cy="1143000"/>
          </a:xfrm>
        </p:spPr>
        <p:txBody>
          <a:bodyPr>
            <a:normAutofit/>
          </a:bodyPr>
          <a:lstStyle/>
          <a:p>
            <a:r>
              <a:rPr lang="en-US" altLang="en-US" dirty="0" smtClean="0">
                <a:latin typeface="Arial" charset="0"/>
                <a:cs typeface="Arial" charset="0"/>
              </a:rPr>
              <a:t>Finding the Max/Min Object</a:t>
            </a:r>
          </a:p>
        </p:txBody>
      </p:sp>
      <p:sp>
        <p:nvSpPr>
          <p:cNvPr id="25604" name="Picture 7" descr="C:\Users\dwharder\Desktop\d2.png"/>
          <p:cNvSpPr>
            <a:spLocks noChangeAspect="1" noChangeArrowheads="1"/>
          </p:cNvSpPr>
          <p:nvPr/>
        </p:nvSpPr>
        <p:spPr bwMode="auto">
          <a:xfrm>
            <a:off x="1704975" y="3484566"/>
            <a:ext cx="8782050" cy="2230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endParaRPr lang="en-CA" altLang="en-US" sz="1800"/>
          </a:p>
        </p:txBody>
      </p:sp>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115200" y="64800"/>
              <a:ext cx="10930320" cy="6591960"/>
            </p14:xfrm>
          </p:contentPart>
        </mc:Choice>
        <mc:Fallback>
          <p:pic>
            <p:nvPicPr>
              <p:cNvPr id="2" name="Ink 1"/>
              <p:cNvPicPr/>
              <p:nvPr/>
            </p:nvPicPr>
            <p:blipFill>
              <a:blip r:embed="rId5"/>
              <a:stretch>
                <a:fillRect/>
              </a:stretch>
            </p:blipFill>
            <p:spPr>
              <a:xfrm>
                <a:off x="106920" y="60840"/>
                <a:ext cx="10945080" cy="6604920"/>
              </a:xfrm>
              <a:prstGeom prst="rect">
                <a:avLst/>
              </a:prstGeom>
            </p:spPr>
          </p:pic>
        </mc:Fallback>
      </mc:AlternateContent>
    </p:spTree>
    <p:extLst>
      <p:ext uri="{BB962C8B-B14F-4D97-AF65-F5344CB8AC3E}">
        <p14:creationId xmlns:p14="http://schemas.microsoft.com/office/powerpoint/2010/main" val="32133054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pPr lvl="0"/>
            <a:r>
              <a:rPr lang="en-US" dirty="0">
                <a:latin typeface="+mn-lt"/>
              </a:rPr>
              <a:t>What is </a:t>
            </a:r>
            <a:r>
              <a:rPr lang="en-US" dirty="0" smtClean="0">
                <a:latin typeface="+mn-lt"/>
              </a:rPr>
              <a:t>Binary Search Approximation</a:t>
            </a:r>
            <a:r>
              <a:rPr lang="en-US" dirty="0">
                <a:latin typeface="+mn-lt"/>
              </a:rPr>
              <a:t>? </a:t>
            </a:r>
            <a:r>
              <a:rPr lang="en-US" dirty="0" smtClean="0">
                <a:latin typeface="+mn-lt"/>
              </a:rPr>
              <a:t> (Approximate </a:t>
            </a:r>
            <a:r>
              <a:rPr lang="en-US" dirty="0">
                <a:latin typeface="+mn-lt"/>
              </a:rPr>
              <a:t>binary </a:t>
            </a:r>
            <a:r>
              <a:rPr lang="en-US" dirty="0" smtClean="0">
                <a:latin typeface="+mn-lt"/>
              </a:rPr>
              <a:t>search)</a:t>
            </a:r>
          </a:p>
          <a:p>
            <a:pPr lvl="1"/>
            <a:r>
              <a:rPr lang="en-US" sz="2400" dirty="0" smtClean="0">
                <a:latin typeface="+mn-lt"/>
              </a:rPr>
              <a:t>Given </a:t>
            </a:r>
            <a:r>
              <a:rPr lang="en-US" sz="2400" dirty="0">
                <a:latin typeface="+mn-lt"/>
              </a:rPr>
              <a:t>a set of keys and a sorted (non-decreasing) vector of values, use a binary search to find the indexes in values that match the values of key. This implementation allows for returning the index of the </a:t>
            </a:r>
            <a:r>
              <a:rPr lang="en-US" sz="2400" b="1" dirty="0">
                <a:latin typeface="+mn-lt"/>
              </a:rPr>
              <a:t>nearest</a:t>
            </a:r>
            <a:r>
              <a:rPr lang="en-US" sz="2400" dirty="0">
                <a:latin typeface="+mn-lt"/>
              </a:rPr>
              <a:t> </a:t>
            </a:r>
            <a:r>
              <a:rPr lang="en-US" sz="2400" b="1" dirty="0">
                <a:latin typeface="+mn-lt"/>
              </a:rPr>
              <a:t>match</a:t>
            </a:r>
            <a:r>
              <a:rPr lang="en-US" sz="2400" dirty="0">
                <a:latin typeface="+mn-lt"/>
              </a:rPr>
              <a:t> if there are </a:t>
            </a:r>
            <a:r>
              <a:rPr lang="en-US" sz="2400" b="1" dirty="0">
                <a:latin typeface="+mn-lt"/>
              </a:rPr>
              <a:t>no exact matches</a:t>
            </a:r>
            <a:r>
              <a:rPr lang="en-US" sz="2400" dirty="0">
                <a:latin typeface="+mn-lt"/>
              </a:rPr>
              <a:t>. It also allows specifying a tolerance for comparison of doubles</a:t>
            </a:r>
            <a:r>
              <a:rPr lang="en-US" sz="2400" dirty="0" smtClean="0">
                <a:latin typeface="+mn-lt"/>
              </a:rPr>
              <a:t>.</a:t>
            </a:r>
          </a:p>
          <a:p>
            <a:r>
              <a:rPr lang="en-US" dirty="0" smtClean="0">
                <a:latin typeface="+mn-lt"/>
              </a:rPr>
              <a:t>Approximation in Binary Search:</a:t>
            </a:r>
            <a:endParaRPr lang="en-US" dirty="0">
              <a:latin typeface="+mn-lt"/>
            </a:endParaRPr>
          </a:p>
          <a:p>
            <a:pPr lvl="1"/>
            <a:r>
              <a:rPr lang="en-US" sz="2400" dirty="0">
                <a:latin typeface="+mn-lt"/>
              </a:rPr>
              <a:t>C</a:t>
            </a:r>
            <a:r>
              <a:rPr lang="en-US" sz="2400" dirty="0" smtClean="0">
                <a:latin typeface="+mn-lt"/>
              </a:rPr>
              <a:t>onsider </a:t>
            </a:r>
            <a:r>
              <a:rPr lang="en-US" sz="2400" dirty="0">
                <a:latin typeface="+mn-lt"/>
              </a:rPr>
              <a:t>the children's game "guess a number." The scorer has a secret number, and will only tell the player if their guessed number is higher than, lower than, or equal to the secret number. The player then uses this information to guess a new number. </a:t>
            </a:r>
            <a:r>
              <a:rPr lang="en-US" sz="2400" u="sng" dirty="0">
                <a:latin typeface="+mn-lt"/>
              </a:rPr>
              <a:t>But the upper bound and lower bound is not known</a:t>
            </a:r>
            <a:r>
              <a:rPr lang="en-US" sz="2400" u="sng" dirty="0" smtClean="0">
                <a:latin typeface="+mn-lt"/>
              </a:rPr>
              <a:t>.</a:t>
            </a:r>
            <a:endParaRPr lang="en-US" sz="2400" dirty="0">
              <a:latin typeface="+mn-lt"/>
            </a:endParaRPr>
          </a:p>
        </p:txBody>
      </p:sp>
      <p:sp>
        <p:nvSpPr>
          <p:cNvPr id="4" name="Content Placeholder 3"/>
          <p:cNvSpPr>
            <a:spLocks noGrp="1"/>
          </p:cNvSpPr>
          <p:nvPr>
            <p:ph sz="quarter" idx="10"/>
          </p:nvPr>
        </p:nvSpPr>
        <p:spPr/>
        <p:txBody>
          <a:bodyPr/>
          <a:lstStyle/>
          <a:p>
            <a:r>
              <a:rPr lang="en-US" sz="4800" dirty="0"/>
              <a:t>Binary Search Approximation</a:t>
            </a:r>
            <a:endParaRPr lang="en-IN" dirty="0"/>
          </a:p>
        </p:txBody>
      </p:sp>
    </p:spTree>
    <p:extLst>
      <p:ext uri="{BB962C8B-B14F-4D97-AF65-F5344CB8AC3E}">
        <p14:creationId xmlns:p14="http://schemas.microsoft.com/office/powerpoint/2010/main" val="20285211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idx="4294967295"/>
          </p:nvPr>
        </p:nvSpPr>
        <p:spPr>
          <a:xfrm>
            <a:off x="635000" y="2188710"/>
            <a:ext cx="10515600" cy="2852737"/>
          </a:xfrm>
        </p:spPr>
        <p:txBody>
          <a:bodyPr>
            <a:normAutofit/>
          </a:bodyPr>
          <a:lstStyle/>
          <a:p>
            <a:r>
              <a:rPr lang="en-IN" sz="9600" dirty="0" smtClean="0"/>
              <a:t>Dictionaries</a:t>
            </a:r>
            <a:endParaRPr lang="en-IN" sz="9600"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68120" y="110160"/>
              <a:ext cx="11081160" cy="6550920"/>
            </p14:xfrm>
          </p:contentPart>
        </mc:Choice>
        <mc:Fallback>
          <p:pic>
            <p:nvPicPr>
              <p:cNvPr id="2" name="Ink 1"/>
              <p:cNvPicPr/>
              <p:nvPr/>
            </p:nvPicPr>
            <p:blipFill>
              <a:blip r:embed="rId3"/>
              <a:stretch>
                <a:fillRect/>
              </a:stretch>
            </p:blipFill>
            <p:spPr>
              <a:xfrm>
                <a:off x="160200" y="104040"/>
                <a:ext cx="11093040" cy="6562440"/>
              </a:xfrm>
              <a:prstGeom prst="rect">
                <a:avLst/>
              </a:prstGeom>
            </p:spPr>
          </p:pic>
        </mc:Fallback>
      </mc:AlternateContent>
    </p:spTree>
    <p:extLst>
      <p:ext uri="{BB962C8B-B14F-4D97-AF65-F5344CB8AC3E}">
        <p14:creationId xmlns:p14="http://schemas.microsoft.com/office/powerpoint/2010/main" val="12455789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p:cNvSpPr>
            <a:spLocks noGrp="1"/>
          </p:cNvSpPr>
          <p:nvPr>
            <p:ph idx="1"/>
          </p:nvPr>
        </p:nvSpPr>
        <p:spPr/>
        <p:txBody>
          <a:bodyPr>
            <a:normAutofit/>
          </a:bodyPr>
          <a:lstStyle/>
          <a:p>
            <a:pPr fontAlgn="base">
              <a:spcAft>
                <a:spcPct val="0"/>
              </a:spcAft>
              <a:buFont typeface="Arial" pitchFamily="34" charset="0"/>
              <a:buChar char="•"/>
            </a:pPr>
            <a:r>
              <a:rPr lang="en-IN" altLang="en-US" dirty="0" smtClean="0">
                <a:latin typeface="Calibri" panose="020F0502020204030204" pitchFamily="34" charset="0"/>
              </a:rPr>
              <a:t>Dictionaries store elements so that they can be </a:t>
            </a:r>
            <a:r>
              <a:rPr lang="en-IN" altLang="en-US" b="1" dirty="0" smtClean="0">
                <a:latin typeface="Calibri" panose="020F0502020204030204" pitchFamily="34" charset="0"/>
              </a:rPr>
              <a:t>located quickly using keys.</a:t>
            </a:r>
          </a:p>
          <a:p>
            <a:pPr lvl="1" fontAlgn="base">
              <a:spcAft>
                <a:spcPct val="0"/>
              </a:spcAft>
              <a:buFont typeface="Arial" pitchFamily="34" charset="0"/>
              <a:buChar char="•"/>
            </a:pPr>
            <a:r>
              <a:rPr lang="en-IN" altLang="en-US" sz="2400" dirty="0">
                <a:latin typeface="Calibri" panose="020F0502020204030204" pitchFamily="34" charset="0"/>
              </a:rPr>
              <a:t>A dictionary may hold bank accounts</a:t>
            </a:r>
          </a:p>
          <a:p>
            <a:pPr lvl="2" eaLnBrk="1" hangingPunct="1"/>
            <a:r>
              <a:rPr lang="en-IN" altLang="en-US" sz="2400" dirty="0" smtClean="0"/>
              <a:t>Account number</a:t>
            </a:r>
          </a:p>
          <a:p>
            <a:pPr lvl="3" eaLnBrk="1" hangingPunct="1"/>
            <a:r>
              <a:rPr lang="en-IN" altLang="en-US" sz="2400" dirty="0" smtClean="0"/>
              <a:t>Current </a:t>
            </a:r>
            <a:r>
              <a:rPr lang="en-IN" altLang="en-US" sz="2400" b="1" dirty="0"/>
              <a:t>balance</a:t>
            </a:r>
            <a:r>
              <a:rPr lang="en-IN" altLang="en-US" sz="2400" dirty="0"/>
              <a:t>,</a:t>
            </a:r>
          </a:p>
          <a:p>
            <a:pPr lvl="3" eaLnBrk="1" hangingPunct="1"/>
            <a:r>
              <a:rPr lang="en-IN" altLang="en-US" sz="2400" b="1" dirty="0" smtClean="0"/>
              <a:t>Details</a:t>
            </a:r>
            <a:r>
              <a:rPr lang="en-IN" altLang="en-US" sz="2400" dirty="0" smtClean="0"/>
              <a:t> of account </a:t>
            </a:r>
            <a:r>
              <a:rPr lang="en-IN" altLang="en-US" sz="2400" dirty="0"/>
              <a:t>holder, and</a:t>
            </a:r>
          </a:p>
          <a:p>
            <a:pPr lvl="3" eaLnBrk="1" hangingPunct="1"/>
            <a:r>
              <a:rPr lang="en-IN" altLang="en-US" sz="2400" dirty="0" smtClean="0"/>
              <a:t>Transaction </a:t>
            </a:r>
            <a:r>
              <a:rPr lang="en-IN" altLang="en-US" sz="2400" b="1" dirty="0" smtClean="0"/>
              <a:t>History</a:t>
            </a:r>
          </a:p>
          <a:p>
            <a:pPr lvl="1" fontAlgn="base">
              <a:spcAft>
                <a:spcPct val="0"/>
              </a:spcAft>
              <a:buFont typeface="Arial" pitchFamily="34" charset="0"/>
              <a:buChar char="•"/>
            </a:pPr>
            <a:r>
              <a:rPr lang="en-IN" altLang="en-US" sz="2400" dirty="0" smtClean="0">
                <a:latin typeface="Calibri" panose="020F0502020204030204" pitchFamily="34" charset="0"/>
              </a:rPr>
              <a:t>Banking Operation by using account number as a </a:t>
            </a:r>
            <a:r>
              <a:rPr lang="en-IN" altLang="en-US" sz="2400" b="1" dirty="0" smtClean="0">
                <a:latin typeface="Calibri" panose="020F0502020204030204" pitchFamily="34" charset="0"/>
              </a:rPr>
              <a:t>search key</a:t>
            </a:r>
          </a:p>
        </p:txBody>
      </p:sp>
      <p:sp>
        <p:nvSpPr>
          <p:cNvPr id="3" name="Content Placeholder 2"/>
          <p:cNvSpPr>
            <a:spLocks noGrp="1"/>
          </p:cNvSpPr>
          <p:nvPr>
            <p:ph sz="quarter" idx="10"/>
          </p:nvPr>
        </p:nvSpPr>
        <p:spPr/>
        <p:txBody>
          <a:bodyPr rtlCol="0"/>
          <a:lstStyle/>
          <a:p>
            <a:pPr>
              <a:defRPr/>
            </a:pPr>
            <a:endParaRPr lang="en-IN" dirty="0" smtClean="0"/>
          </a:p>
          <a:p>
            <a:pPr>
              <a:defRPr/>
            </a:pPr>
            <a:r>
              <a:rPr lang="en-IN" dirty="0" smtClean="0"/>
              <a:t>Dictionaries</a:t>
            </a:r>
            <a:endParaRPr lang="en-IN"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64160" y="225360"/>
              <a:ext cx="10380960" cy="5145480"/>
            </p14:xfrm>
          </p:contentPart>
        </mc:Choice>
        <mc:Fallback>
          <p:pic>
            <p:nvPicPr>
              <p:cNvPr id="2" name="Ink 1"/>
              <p:cNvPicPr/>
              <p:nvPr/>
            </p:nvPicPr>
            <p:blipFill>
              <a:blip r:embed="rId3"/>
              <a:stretch>
                <a:fillRect/>
              </a:stretch>
            </p:blipFill>
            <p:spPr>
              <a:xfrm>
                <a:off x="156600" y="216000"/>
                <a:ext cx="10396800" cy="5159160"/>
              </a:xfrm>
              <a:prstGeom prst="rect">
                <a:avLst/>
              </a:prstGeom>
            </p:spPr>
          </p:pic>
        </mc:Fallback>
      </mc:AlternateContent>
    </p:spTree>
    <p:extLst>
      <p:ext uri="{BB962C8B-B14F-4D97-AF65-F5344CB8AC3E}">
        <p14:creationId xmlns:p14="http://schemas.microsoft.com/office/powerpoint/2010/main" val="14340442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rtlCol="0"/>
          <a:lstStyle/>
          <a:p>
            <a:pPr>
              <a:defRPr/>
            </a:pPr>
            <a:r>
              <a:rPr lang="en-US" dirty="0" smtClean="0"/>
              <a:t>Example</a:t>
            </a:r>
            <a:endParaRPr lang="en-IN" dirty="0"/>
          </a:p>
        </p:txBody>
      </p:sp>
      <p:sp>
        <p:nvSpPr>
          <p:cNvPr id="4" name="Content Placeholder 2"/>
          <p:cNvSpPr>
            <a:spLocks noGrp="1"/>
          </p:cNvSpPr>
          <p:nvPr>
            <p:ph idx="1"/>
          </p:nvPr>
        </p:nvSpPr>
        <p:spPr/>
        <p:txBody>
          <a:bodyPr rtlCol="0">
            <a:normAutofit fontScale="92500" lnSpcReduction="20000"/>
          </a:bodyPr>
          <a:lstStyle/>
          <a:p>
            <a:pPr>
              <a:buFont typeface="Arial" panose="020B0604020202020204" pitchFamily="34" charset="0"/>
              <a:buChar char="•"/>
              <a:defRPr/>
            </a:pPr>
            <a:r>
              <a:rPr lang="en-CA" altLang="en-US" dirty="0" smtClean="0">
                <a:latin typeface="+mj-lt"/>
                <a:cs typeface="Arial" charset="0"/>
              </a:rPr>
              <a:t>Suppose we have a system which is associated with approximately </a:t>
            </a:r>
            <a:r>
              <a:rPr lang="en-CA" altLang="en-US" b="1" dirty="0" smtClean="0">
                <a:latin typeface="+mj-lt"/>
                <a:cs typeface="Arial" charset="0"/>
              </a:rPr>
              <a:t>150 error conditions </a:t>
            </a:r>
            <a:r>
              <a:rPr lang="en-CA" altLang="en-US" dirty="0" smtClean="0">
                <a:latin typeface="+mj-lt"/>
                <a:cs typeface="Arial" charset="0"/>
              </a:rPr>
              <a:t>where</a:t>
            </a:r>
          </a:p>
          <a:p>
            <a:pPr lvl="1">
              <a:buFont typeface="Arial" panose="020B0604020202020204" pitchFamily="34" charset="0"/>
              <a:buChar char="•"/>
              <a:defRPr/>
            </a:pPr>
            <a:r>
              <a:rPr lang="en-CA" altLang="en-US" sz="2400" dirty="0">
                <a:latin typeface="+mj-lt"/>
                <a:cs typeface="Arial" charset="0"/>
              </a:rPr>
              <a:t>Each of which is identified by an 8-bit number from </a:t>
            </a:r>
            <a:r>
              <a:rPr lang="en-CA" altLang="en-US" sz="2400" b="1" dirty="0">
                <a:latin typeface="+mj-lt"/>
                <a:cs typeface="Arial" charset="0"/>
              </a:rPr>
              <a:t>0 to 255</a:t>
            </a:r>
            <a:r>
              <a:rPr lang="en-CA" altLang="en-US" sz="2400" dirty="0">
                <a:latin typeface="+mj-lt"/>
                <a:cs typeface="Arial" charset="0"/>
              </a:rPr>
              <a:t>, and</a:t>
            </a:r>
          </a:p>
          <a:p>
            <a:pPr lvl="1">
              <a:buFont typeface="Arial" panose="020B0604020202020204" pitchFamily="34" charset="0"/>
              <a:buChar char="•"/>
              <a:defRPr/>
            </a:pPr>
            <a:r>
              <a:rPr lang="en-CA" altLang="en-US" sz="2400" dirty="0">
                <a:latin typeface="+mj-lt"/>
                <a:cs typeface="Arial" charset="0"/>
              </a:rPr>
              <a:t>When an identifier is received, a corresponding error-handling function must be called</a:t>
            </a:r>
          </a:p>
          <a:p>
            <a:pPr>
              <a:buFont typeface="Arial" panose="020B0604020202020204" pitchFamily="34" charset="0"/>
              <a:buChar char="•"/>
              <a:defRPr/>
            </a:pPr>
            <a:r>
              <a:rPr lang="en-CA" altLang="en-US" dirty="0" smtClean="0">
                <a:latin typeface="+mj-lt"/>
                <a:cs typeface="Arial" charset="0"/>
              </a:rPr>
              <a:t>We could create an </a:t>
            </a:r>
            <a:r>
              <a:rPr lang="en-CA" altLang="en-US" b="1" dirty="0" smtClean="0">
                <a:latin typeface="+mj-lt"/>
                <a:cs typeface="Arial" charset="0"/>
              </a:rPr>
              <a:t>array of 150 function pointers </a:t>
            </a:r>
            <a:r>
              <a:rPr lang="en-CA" altLang="en-US" dirty="0" smtClean="0">
                <a:latin typeface="+mj-lt"/>
                <a:cs typeface="Arial" charset="0"/>
              </a:rPr>
              <a:t>and to then call the appropriate function….</a:t>
            </a:r>
          </a:p>
          <a:p>
            <a:pPr>
              <a:buFont typeface="Arial" panose="020B0604020202020204" pitchFamily="34" charset="0"/>
              <a:buChar char="•"/>
              <a:defRPr/>
            </a:pPr>
            <a:r>
              <a:rPr lang="en-CA" altLang="en-US" dirty="0" smtClean="0">
                <a:latin typeface="+mj-lt"/>
                <a:cs typeface="Arial" charset="0"/>
              </a:rPr>
              <a:t>Unfortunately</a:t>
            </a:r>
            <a:r>
              <a:rPr lang="en-CA" altLang="en-US" dirty="0">
                <a:latin typeface="+mj-lt"/>
                <a:cs typeface="Arial" charset="0"/>
              </a:rPr>
              <a:t>, this is </a:t>
            </a:r>
            <a:r>
              <a:rPr lang="en-CA" altLang="en-US" b="1" dirty="0">
                <a:latin typeface="+mj-lt"/>
                <a:cs typeface="Arial" charset="0"/>
              </a:rPr>
              <a:t>slow</a:t>
            </a:r>
            <a:r>
              <a:rPr lang="en-CA" altLang="en-US" dirty="0">
                <a:latin typeface="+mj-lt"/>
                <a:cs typeface="Arial" charset="0"/>
              </a:rPr>
              <a:t>—we would have to do some form of </a:t>
            </a:r>
            <a:r>
              <a:rPr lang="en-CA" altLang="en-US" b="1" dirty="0">
                <a:latin typeface="+mj-lt"/>
                <a:cs typeface="Arial" charset="0"/>
              </a:rPr>
              <a:t>binary search</a:t>
            </a:r>
            <a:r>
              <a:rPr lang="en-CA" altLang="en-US" dirty="0">
                <a:latin typeface="+mj-lt"/>
                <a:cs typeface="Arial" charset="0"/>
              </a:rPr>
              <a:t> in order to determine which of the 150 slots corresponds to, </a:t>
            </a:r>
          </a:p>
          <a:p>
            <a:pPr indent="17463">
              <a:defRPr/>
            </a:pPr>
            <a:r>
              <a:rPr lang="en-CA" altLang="en-US" dirty="0">
                <a:latin typeface="+mj-lt"/>
                <a:cs typeface="Arial" charset="0"/>
              </a:rPr>
              <a:t>for example, error-condition identifier </a:t>
            </a:r>
            <a:r>
              <a:rPr lang="en-CA" altLang="en-US" dirty="0">
                <a:latin typeface="+mj-lt"/>
                <a:cs typeface="Consolas" pitchFamily="49" charset="0"/>
              </a:rPr>
              <a:t>id = 198</a:t>
            </a:r>
          </a:p>
          <a:p>
            <a:pPr>
              <a:buFont typeface="Arial" panose="020B0604020202020204" pitchFamily="34" charset="0"/>
              <a:buChar char="•"/>
              <a:defRPr/>
            </a:pPr>
            <a:r>
              <a:rPr lang="en-CA" altLang="en-US" dirty="0" smtClean="0">
                <a:latin typeface="+mj-lt"/>
                <a:cs typeface="Arial" charset="0"/>
              </a:rPr>
              <a:t>If </a:t>
            </a:r>
            <a:r>
              <a:rPr lang="en-CA" altLang="en-US" dirty="0">
                <a:latin typeface="+mj-lt"/>
                <a:cs typeface="Arial" charset="0"/>
              </a:rPr>
              <a:t>there was a possibility of </a:t>
            </a:r>
            <a:r>
              <a:rPr lang="en-CA" altLang="en-US" b="1" dirty="0">
                <a:latin typeface="+mj-lt"/>
                <a:cs typeface="Arial" charset="0"/>
              </a:rPr>
              <a:t>dynamically adding </a:t>
            </a:r>
            <a:r>
              <a:rPr lang="en-CA" altLang="en-US" dirty="0">
                <a:latin typeface="+mj-lt"/>
                <a:cs typeface="Arial" charset="0"/>
              </a:rPr>
              <a:t>new error conditions or </a:t>
            </a:r>
            <a:r>
              <a:rPr lang="en-CA" altLang="en-US" b="1" dirty="0">
                <a:latin typeface="+mj-lt"/>
                <a:cs typeface="Arial" charset="0"/>
              </a:rPr>
              <a:t>removing</a:t>
            </a:r>
            <a:r>
              <a:rPr lang="en-CA" altLang="en-US" dirty="0">
                <a:latin typeface="+mj-lt"/>
                <a:cs typeface="Arial" charset="0"/>
              </a:rPr>
              <a:t> some error conditions, this would substantially </a:t>
            </a:r>
            <a:r>
              <a:rPr lang="en-CA" altLang="en-US" b="1" dirty="0">
                <a:latin typeface="+mj-lt"/>
                <a:cs typeface="Arial" charset="0"/>
              </a:rPr>
              <a:t>increase the effort </a:t>
            </a:r>
            <a:r>
              <a:rPr lang="en-CA" altLang="en-US" dirty="0">
                <a:latin typeface="+mj-lt"/>
                <a:cs typeface="Arial" charset="0"/>
              </a:rPr>
              <a:t>required…</a:t>
            </a:r>
          </a:p>
          <a:p>
            <a:pPr>
              <a:defRPr/>
            </a:pPr>
            <a:endParaRPr lang="en-CA" altLang="en-US" dirty="0">
              <a:latin typeface="+mj-lt"/>
              <a:cs typeface="Arial" charset="0"/>
            </a:endParaRPr>
          </a:p>
          <a:p>
            <a:pPr>
              <a:defRPr/>
            </a:pPr>
            <a:r>
              <a:rPr lang="en-CA" altLang="en-US" b="1" dirty="0">
                <a:latin typeface="+mj-lt"/>
                <a:cs typeface="Arial" charset="0"/>
              </a:rPr>
              <a:t>A better solution:</a:t>
            </a:r>
          </a:p>
          <a:p>
            <a:pPr lvl="1">
              <a:defRPr/>
            </a:pPr>
            <a:r>
              <a:rPr lang="en-CA" altLang="en-US" sz="2400" b="1" dirty="0">
                <a:latin typeface="+mj-lt"/>
                <a:cs typeface="Arial" charset="0"/>
              </a:rPr>
              <a:t>Create an array of size 256 </a:t>
            </a:r>
          </a:p>
          <a:p>
            <a:pPr lvl="2">
              <a:defRPr/>
            </a:pPr>
            <a:r>
              <a:rPr lang="en-CA" altLang="en-US" sz="2400" dirty="0">
                <a:latin typeface="+mj-lt"/>
                <a:cs typeface="Arial" charset="0"/>
              </a:rPr>
              <a:t>Is the increased speed worth the allocation of additional memory?</a:t>
            </a:r>
            <a:endParaRPr lang="en-IN" sz="2400" dirty="0">
              <a:latin typeface="+mj-lt"/>
            </a:endParaRPr>
          </a:p>
          <a:p>
            <a:pPr>
              <a:buFont typeface="Arial" panose="020B0604020202020204" pitchFamily="34" charset="0"/>
              <a:buChar char="•"/>
              <a:defRPr/>
            </a:pPr>
            <a:endParaRPr lang="en-CA" altLang="en-US" dirty="0" smtClean="0">
              <a:latin typeface="+mj-lt"/>
              <a:cs typeface="Arial" charset="0"/>
            </a:endParaRP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74520" y="101880"/>
              <a:ext cx="10395720" cy="6662160"/>
            </p14:xfrm>
          </p:contentPart>
        </mc:Choice>
        <mc:Fallback>
          <p:pic>
            <p:nvPicPr>
              <p:cNvPr id="2" name="Ink 1"/>
              <p:cNvPicPr/>
              <p:nvPr/>
            </p:nvPicPr>
            <p:blipFill>
              <a:blip r:embed="rId3"/>
              <a:stretch>
                <a:fillRect/>
              </a:stretch>
            </p:blipFill>
            <p:spPr>
              <a:xfrm>
                <a:off x="66600" y="95760"/>
                <a:ext cx="10411560" cy="6671880"/>
              </a:xfrm>
              <a:prstGeom prst="rect">
                <a:avLst/>
              </a:prstGeom>
            </p:spPr>
          </p:pic>
        </mc:Fallback>
      </mc:AlternateContent>
    </p:spTree>
    <p:extLst>
      <p:ext uri="{BB962C8B-B14F-4D97-AF65-F5344CB8AC3E}">
        <p14:creationId xmlns:p14="http://schemas.microsoft.com/office/powerpoint/2010/main" val="26554548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rtlCol="0">
            <a:normAutofit/>
          </a:bodyPr>
          <a:lstStyle/>
          <a:p>
            <a:pPr>
              <a:buFont typeface="Arial" panose="020B0604020202020204" pitchFamily="34" charset="0"/>
              <a:buChar char="•"/>
              <a:defRPr/>
            </a:pPr>
            <a:r>
              <a:rPr lang="en-US" altLang="en-US" b="1" dirty="0" smtClean="0">
                <a:latin typeface="+mj-lt"/>
                <a:cs typeface="Arial" charset="0"/>
              </a:rPr>
              <a:t>Our goal:</a:t>
            </a:r>
          </a:p>
          <a:p>
            <a:pPr lvl="1">
              <a:buFont typeface="Arial" panose="020B0604020202020204" pitchFamily="34" charset="0"/>
              <a:buChar char="•"/>
              <a:defRPr/>
            </a:pPr>
            <a:r>
              <a:rPr lang="en-US" altLang="en-US" sz="2400" dirty="0" smtClean="0">
                <a:latin typeface="+mj-lt"/>
                <a:cs typeface="Arial" charset="0"/>
              </a:rPr>
              <a:t>Store data so that all operations are </a:t>
            </a:r>
            <a:r>
              <a:rPr lang="en-US" altLang="en-US" sz="2400" b="1" dirty="0">
                <a:latin typeface="+mj-lt"/>
                <a:cs typeface="Arial" charset="0"/>
              </a:rPr>
              <a:t>O</a:t>
            </a:r>
            <a:r>
              <a:rPr lang="en-US" altLang="en-US" sz="2400" b="1" dirty="0" smtClean="0">
                <a:latin typeface="+mj-lt"/>
                <a:cs typeface="Times New Roman" panose="02020603050405020304" pitchFamily="18" charset="0"/>
              </a:rPr>
              <a:t>(1)</a:t>
            </a:r>
            <a:r>
              <a:rPr lang="en-US" altLang="en-US" sz="2400" dirty="0" smtClean="0">
                <a:latin typeface="+mj-lt"/>
                <a:cs typeface="Arial" charset="0"/>
              </a:rPr>
              <a:t> time</a:t>
            </a:r>
          </a:p>
          <a:p>
            <a:pPr lvl="2">
              <a:defRPr/>
            </a:pPr>
            <a:r>
              <a:rPr lang="en-US" altLang="en-US" sz="2400" dirty="0" smtClean="0">
                <a:latin typeface="+mj-lt"/>
                <a:cs typeface="Arial" charset="0"/>
              </a:rPr>
              <a:t>Use Array to store, and array index as the key to search</a:t>
            </a:r>
          </a:p>
          <a:p>
            <a:pPr lvl="2">
              <a:defRPr/>
            </a:pPr>
            <a:r>
              <a:rPr lang="en-US" altLang="en-US" sz="2400" dirty="0" smtClean="0">
                <a:latin typeface="+mj-lt"/>
                <a:cs typeface="Arial" charset="0"/>
              </a:rPr>
              <a:t>Use List </a:t>
            </a:r>
            <a:r>
              <a:rPr lang="en-US" altLang="en-US" sz="2400" dirty="0">
                <a:latin typeface="+mj-lt"/>
                <a:cs typeface="Arial" charset="0"/>
              </a:rPr>
              <a:t>to store, and </a:t>
            </a:r>
            <a:r>
              <a:rPr lang="en-US" altLang="en-US" sz="2400" dirty="0" smtClean="0">
                <a:latin typeface="+mj-lt"/>
                <a:cs typeface="Arial" charset="0"/>
              </a:rPr>
              <a:t>Binary Search to search a key</a:t>
            </a:r>
          </a:p>
          <a:p>
            <a:pPr>
              <a:buFont typeface="Arial" panose="020B0604020202020204" pitchFamily="34" charset="0"/>
              <a:buChar char="•"/>
              <a:defRPr/>
            </a:pPr>
            <a:r>
              <a:rPr lang="en-US" altLang="en-US" dirty="0" smtClean="0">
                <a:latin typeface="+mj-lt"/>
                <a:cs typeface="Arial" charset="0"/>
              </a:rPr>
              <a:t>Requirement:</a:t>
            </a:r>
          </a:p>
          <a:p>
            <a:pPr lvl="1">
              <a:buFont typeface="Arial" panose="020B0604020202020204" pitchFamily="34" charset="0"/>
              <a:buChar char="•"/>
              <a:defRPr/>
            </a:pPr>
            <a:r>
              <a:rPr lang="en-US" altLang="en-US" sz="2400" dirty="0" smtClean="0">
                <a:latin typeface="+mj-lt"/>
                <a:cs typeface="Arial" charset="0"/>
              </a:rPr>
              <a:t>The memory requirement should be </a:t>
            </a:r>
            <a:r>
              <a:rPr lang="en-US" altLang="en-US" sz="2400" b="1" dirty="0" smtClean="0">
                <a:latin typeface="+mj-lt"/>
                <a:cs typeface="Arial" charset="0"/>
              </a:rPr>
              <a:t>O</a:t>
            </a:r>
            <a:r>
              <a:rPr lang="en-US" altLang="en-US" sz="2400" b="1" dirty="0" smtClean="0">
                <a:latin typeface="+mj-lt"/>
                <a:cs typeface="Times New Roman" panose="02020603050405020304" pitchFamily="18" charset="0"/>
              </a:rPr>
              <a:t>(</a:t>
            </a:r>
            <a:r>
              <a:rPr lang="en-US" altLang="en-US" sz="2400" b="1" i="1" dirty="0" smtClean="0">
                <a:latin typeface="+mj-lt"/>
                <a:cs typeface="Times New Roman" panose="02020603050405020304" pitchFamily="18" charset="0"/>
              </a:rPr>
              <a:t>n</a:t>
            </a:r>
            <a:r>
              <a:rPr lang="en-US" altLang="en-US" sz="2400" b="1" dirty="0" smtClean="0">
                <a:latin typeface="+mj-lt"/>
                <a:cs typeface="Times New Roman" panose="02020603050405020304" pitchFamily="18" charset="0"/>
              </a:rPr>
              <a:t>)</a:t>
            </a:r>
          </a:p>
          <a:p>
            <a:pPr>
              <a:buFont typeface="Arial" panose="020B0604020202020204" pitchFamily="34" charset="0"/>
              <a:buChar char="•"/>
              <a:defRPr/>
            </a:pPr>
            <a:r>
              <a:rPr lang="en-US" altLang="en-US" b="1" dirty="0" smtClean="0">
                <a:latin typeface="+mj-lt"/>
                <a:cs typeface="Times New Roman" panose="02020603050405020304" pitchFamily="18" charset="0"/>
              </a:rPr>
              <a:t>Solution:</a:t>
            </a:r>
          </a:p>
          <a:p>
            <a:pPr lvl="1">
              <a:buFont typeface="Arial" panose="020B0604020202020204" pitchFamily="34" charset="0"/>
              <a:buChar char="•"/>
              <a:defRPr/>
            </a:pPr>
            <a:r>
              <a:rPr lang="en-US" altLang="en-US" sz="2400" b="1" dirty="0" smtClean="0">
                <a:latin typeface="+mj-lt"/>
                <a:cs typeface="Times New Roman" panose="02020603050405020304" pitchFamily="18" charset="0"/>
              </a:rPr>
              <a:t>Hashing</a:t>
            </a:r>
          </a:p>
          <a:p>
            <a:pPr>
              <a:buFont typeface="Arial" panose="020B0604020202020204" pitchFamily="34" charset="0"/>
              <a:buChar char="•"/>
              <a:defRPr/>
            </a:pPr>
            <a:endParaRPr lang="en-IN" dirty="0">
              <a:latin typeface="+mj-lt"/>
            </a:endParaRPr>
          </a:p>
        </p:txBody>
      </p:sp>
      <p:sp>
        <p:nvSpPr>
          <p:cNvPr id="3" name="Content Placeholder 2"/>
          <p:cNvSpPr>
            <a:spLocks noGrp="1"/>
          </p:cNvSpPr>
          <p:nvPr>
            <p:ph sz="quarter" idx="10"/>
          </p:nvPr>
        </p:nvSpPr>
        <p:spPr/>
        <p:txBody>
          <a:bodyPr rtlCol="0"/>
          <a:lstStyle/>
          <a:p>
            <a:pPr>
              <a:defRPr/>
            </a:pPr>
            <a:r>
              <a:rPr lang="en-US" dirty="0" smtClean="0"/>
              <a:t>keys</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469080" y="901080"/>
              <a:ext cx="9451080" cy="4263480"/>
            </p14:xfrm>
          </p:contentPart>
        </mc:Choice>
        <mc:Fallback>
          <p:pic>
            <p:nvPicPr>
              <p:cNvPr id="4" name="Ink 3"/>
              <p:cNvPicPr/>
              <p:nvPr/>
            </p:nvPicPr>
            <p:blipFill>
              <a:blip r:embed="rId3"/>
              <a:stretch>
                <a:fillRect/>
              </a:stretch>
            </p:blipFill>
            <p:spPr>
              <a:xfrm>
                <a:off x="461880" y="893880"/>
                <a:ext cx="9466920" cy="4279680"/>
              </a:xfrm>
              <a:prstGeom prst="rect">
                <a:avLst/>
              </a:prstGeom>
            </p:spPr>
          </p:pic>
        </mc:Fallback>
      </mc:AlternateContent>
    </p:spTree>
    <p:extLst>
      <p:ext uri="{BB962C8B-B14F-4D97-AF65-F5344CB8AC3E}">
        <p14:creationId xmlns:p14="http://schemas.microsoft.com/office/powerpoint/2010/main" val="357700668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rtlCol="0">
            <a:noAutofit/>
          </a:bodyPr>
          <a:lstStyle/>
          <a:p>
            <a:pPr>
              <a:buFont typeface="Arial" panose="020B0604020202020204" pitchFamily="34" charset="0"/>
              <a:buChar char="•"/>
            </a:pPr>
            <a:r>
              <a:rPr lang="en-IN" dirty="0">
                <a:latin typeface="+mj-lt"/>
              </a:rPr>
              <a:t>A </a:t>
            </a:r>
            <a:r>
              <a:rPr lang="en-IN" b="1" i="1" dirty="0">
                <a:latin typeface="+mj-lt"/>
              </a:rPr>
              <a:t>hash table </a:t>
            </a:r>
            <a:r>
              <a:rPr lang="en-IN" dirty="0">
                <a:latin typeface="+mj-lt"/>
              </a:rPr>
              <a:t>is a data structure for storing a set of items, so that we can quickly </a:t>
            </a:r>
            <a:r>
              <a:rPr lang="en-IN" dirty="0" smtClean="0">
                <a:latin typeface="+mj-lt"/>
              </a:rPr>
              <a:t>determine whether </a:t>
            </a:r>
            <a:r>
              <a:rPr lang="en-IN" dirty="0">
                <a:latin typeface="+mj-lt"/>
              </a:rPr>
              <a:t>an item </a:t>
            </a:r>
            <a:r>
              <a:rPr lang="en-IN" b="1" dirty="0">
                <a:latin typeface="+mj-lt"/>
              </a:rPr>
              <a:t>is or is not in the set</a:t>
            </a:r>
            <a:r>
              <a:rPr lang="en-IN" dirty="0">
                <a:latin typeface="+mj-lt"/>
              </a:rPr>
              <a:t>.</a:t>
            </a:r>
            <a:endParaRPr lang="en-US" altLang="en-US" dirty="0" smtClean="0">
              <a:latin typeface="+mj-lt"/>
            </a:endParaRPr>
          </a:p>
          <a:p>
            <a:pPr>
              <a:buFont typeface="Arial" panose="020B0604020202020204" pitchFamily="34" charset="0"/>
              <a:buChar char="•"/>
              <a:defRPr/>
            </a:pPr>
            <a:r>
              <a:rPr lang="en-US" altLang="en-US" dirty="0" smtClean="0">
                <a:latin typeface="+mj-lt"/>
              </a:rPr>
              <a:t>The process of mapping an object or a number onto an </a:t>
            </a:r>
            <a:r>
              <a:rPr lang="en-US" altLang="en-US" b="1" dirty="0" smtClean="0">
                <a:latin typeface="+mj-lt"/>
              </a:rPr>
              <a:t>integer</a:t>
            </a:r>
            <a:r>
              <a:rPr lang="en-US" altLang="en-US" dirty="0" smtClean="0">
                <a:latin typeface="+mj-lt"/>
              </a:rPr>
              <a:t> in a given range is called </a:t>
            </a:r>
            <a:r>
              <a:rPr lang="en-US" altLang="en-US" b="1" i="1" dirty="0" smtClean="0">
                <a:latin typeface="+mj-lt"/>
              </a:rPr>
              <a:t>hashing</a:t>
            </a:r>
          </a:p>
          <a:p>
            <a:pPr>
              <a:buFont typeface="Arial" panose="020B0604020202020204" pitchFamily="34" charset="0"/>
              <a:buChar char="•"/>
              <a:defRPr/>
            </a:pPr>
            <a:r>
              <a:rPr lang="en-US" altLang="en-US" b="1" dirty="0" smtClean="0">
                <a:latin typeface="+mj-lt"/>
              </a:rPr>
              <a:t>Problem:</a:t>
            </a:r>
            <a:r>
              <a:rPr lang="en-US" altLang="en-US" dirty="0" smtClean="0">
                <a:latin typeface="+mj-lt"/>
              </a:rPr>
              <a:t>  multiple objects may hash to the same value</a:t>
            </a:r>
          </a:p>
          <a:p>
            <a:pPr lvl="1">
              <a:buFont typeface="Arial" panose="020B0604020202020204" pitchFamily="34" charset="0"/>
              <a:buChar char="•"/>
              <a:defRPr/>
            </a:pPr>
            <a:r>
              <a:rPr lang="en-US" altLang="en-US" sz="2400" dirty="0">
                <a:latin typeface="+mj-lt"/>
              </a:rPr>
              <a:t>Such an event is termed a </a:t>
            </a:r>
            <a:r>
              <a:rPr lang="en-US" altLang="en-US" sz="2400" b="1" i="1" dirty="0">
                <a:latin typeface="+mj-lt"/>
              </a:rPr>
              <a:t>collision</a:t>
            </a:r>
          </a:p>
          <a:p>
            <a:pPr>
              <a:buFont typeface="Arial" panose="020B0604020202020204" pitchFamily="34" charset="0"/>
              <a:buChar char="•"/>
              <a:defRPr/>
            </a:pPr>
            <a:r>
              <a:rPr lang="en-US" altLang="en-US" dirty="0" smtClean="0">
                <a:latin typeface="+mj-lt"/>
              </a:rPr>
              <a:t>Hash tables use a </a:t>
            </a:r>
            <a:r>
              <a:rPr lang="en-US" altLang="en-US" b="1" i="1" dirty="0" smtClean="0">
                <a:latin typeface="+mj-lt"/>
              </a:rPr>
              <a:t>hash function</a:t>
            </a:r>
            <a:r>
              <a:rPr lang="en-US" altLang="en-US" dirty="0" smtClean="0">
                <a:latin typeface="+mj-lt"/>
              </a:rPr>
              <a:t> together with a mechanism for </a:t>
            </a:r>
            <a:r>
              <a:rPr lang="en-US" altLang="en-US" b="1" i="1" dirty="0" smtClean="0">
                <a:latin typeface="+mj-lt"/>
              </a:rPr>
              <a:t>dealing with collisions</a:t>
            </a:r>
          </a:p>
          <a:p>
            <a:pPr>
              <a:buFont typeface="Arial" panose="020B0604020202020204" pitchFamily="34" charset="0"/>
              <a:buChar char="•"/>
              <a:defRPr/>
            </a:pPr>
            <a:r>
              <a:rPr lang="en-US" altLang="en-US" dirty="0" smtClean="0">
                <a:latin typeface="+mj-lt"/>
                <a:cs typeface="Arial" charset="0"/>
              </a:rPr>
              <a:t>The ultimate goal is to map onto an </a:t>
            </a:r>
            <a:r>
              <a:rPr lang="en-US" altLang="en-US" b="1" dirty="0" smtClean="0">
                <a:latin typeface="+mj-lt"/>
                <a:cs typeface="Arial" charset="0"/>
              </a:rPr>
              <a:t>integer</a:t>
            </a:r>
            <a:r>
              <a:rPr lang="en-US" altLang="en-US" dirty="0" smtClean="0">
                <a:latin typeface="+mj-lt"/>
                <a:cs typeface="Arial" charset="0"/>
              </a:rPr>
              <a:t> range</a:t>
            </a:r>
            <a:br>
              <a:rPr lang="en-US" altLang="en-US" dirty="0" smtClean="0">
                <a:latin typeface="+mj-lt"/>
                <a:cs typeface="Arial" charset="0"/>
              </a:rPr>
            </a:br>
            <a:r>
              <a:rPr lang="en-US" altLang="en-US" dirty="0" smtClean="0">
                <a:latin typeface="+mj-lt"/>
                <a:cs typeface="Arial" charset="0"/>
              </a:rPr>
              <a:t>			</a:t>
            </a:r>
            <a:r>
              <a:rPr lang="en-US" altLang="en-US" b="1" dirty="0" smtClean="0">
                <a:latin typeface="+mj-lt"/>
                <a:cs typeface="Arial" charset="0"/>
              </a:rPr>
              <a:t>0, 1, 2, ..., M – 1</a:t>
            </a:r>
            <a:endParaRPr lang="en-US" altLang="en-US" dirty="0" smtClean="0">
              <a:latin typeface="+mj-lt"/>
            </a:endParaRPr>
          </a:p>
          <a:p>
            <a:pPr marL="457200" indent="-457200">
              <a:buFont typeface="Arial" panose="020B0604020202020204" pitchFamily="34" charset="0"/>
              <a:buChar char="•"/>
              <a:defRPr/>
            </a:pPr>
            <a:endParaRPr lang="en-IN" sz="2800" dirty="0">
              <a:latin typeface="+mj-lt"/>
            </a:endParaRPr>
          </a:p>
        </p:txBody>
      </p:sp>
      <p:sp>
        <p:nvSpPr>
          <p:cNvPr id="3" name="Content Placeholder 2"/>
          <p:cNvSpPr>
            <a:spLocks noGrp="1"/>
          </p:cNvSpPr>
          <p:nvPr>
            <p:ph sz="quarter" idx="10"/>
          </p:nvPr>
        </p:nvSpPr>
        <p:spPr/>
        <p:txBody>
          <a:bodyPr rtlCol="0"/>
          <a:lstStyle/>
          <a:p>
            <a:pPr>
              <a:defRPr/>
            </a:pPr>
            <a:r>
              <a:rPr lang="en-US" dirty="0" smtClean="0"/>
              <a:t>Hashing</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787680" y="1956240"/>
              <a:ext cx="10481040" cy="4901400"/>
            </p14:xfrm>
          </p:contentPart>
        </mc:Choice>
        <mc:Fallback>
          <p:pic>
            <p:nvPicPr>
              <p:cNvPr id="4" name="Ink 3"/>
              <p:cNvPicPr/>
              <p:nvPr/>
            </p:nvPicPr>
            <p:blipFill>
              <a:blip r:embed="rId3"/>
              <a:stretch>
                <a:fillRect/>
              </a:stretch>
            </p:blipFill>
            <p:spPr>
              <a:xfrm>
                <a:off x="779040" y="1951920"/>
                <a:ext cx="10497240" cy="4915440"/>
              </a:xfrm>
              <a:prstGeom prst="rect">
                <a:avLst/>
              </a:prstGeom>
            </p:spPr>
          </p:pic>
        </mc:Fallback>
      </mc:AlternateContent>
    </p:spTree>
    <p:extLst>
      <p:ext uri="{BB962C8B-B14F-4D97-AF65-F5344CB8AC3E}">
        <p14:creationId xmlns:p14="http://schemas.microsoft.com/office/powerpoint/2010/main" val="197951271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rtlCol="0">
            <a:normAutofit lnSpcReduction="10000"/>
          </a:bodyPr>
          <a:lstStyle/>
          <a:p>
            <a:pPr>
              <a:buFont typeface="Arial" pitchFamily="34" charset="0"/>
              <a:buChar char="•"/>
              <a:defRPr/>
            </a:pPr>
            <a:r>
              <a:rPr lang="en-IN" dirty="0" smtClean="0">
                <a:latin typeface="+mj-lt"/>
              </a:rPr>
              <a:t>An </a:t>
            </a:r>
            <a:r>
              <a:rPr lang="en-IN" b="1" dirty="0" smtClean="0">
                <a:latin typeface="+mj-lt"/>
              </a:rPr>
              <a:t>ideal hash function</a:t>
            </a:r>
            <a:r>
              <a:rPr lang="en-IN" dirty="0" smtClean="0">
                <a:latin typeface="+mj-lt"/>
              </a:rPr>
              <a:t> would pick a slot, uniformly at random and hash the key to it with </a:t>
            </a:r>
            <a:r>
              <a:rPr lang="en-IN" b="1" dirty="0" smtClean="0">
                <a:latin typeface="+mj-lt"/>
              </a:rPr>
              <a:t>No Collision</a:t>
            </a:r>
            <a:r>
              <a:rPr lang="en-IN" dirty="0" smtClean="0">
                <a:latin typeface="+mj-lt"/>
              </a:rPr>
              <a:t>.</a:t>
            </a:r>
          </a:p>
          <a:p>
            <a:pPr lvl="1">
              <a:buFont typeface="Arial" pitchFamily="34" charset="0"/>
              <a:buChar char="•"/>
              <a:defRPr/>
            </a:pPr>
            <a:r>
              <a:rPr lang="en-IN" sz="2400" dirty="0">
                <a:latin typeface="+mj-lt"/>
              </a:rPr>
              <a:t>However, this is </a:t>
            </a:r>
            <a:r>
              <a:rPr lang="en-IN" sz="2400" b="1" dirty="0">
                <a:latin typeface="+mj-lt"/>
              </a:rPr>
              <a:t>not a hash function </a:t>
            </a:r>
            <a:r>
              <a:rPr lang="en-IN" sz="2400" dirty="0">
                <a:latin typeface="+mj-lt"/>
              </a:rPr>
              <a:t>since we would not know which slot to look into when searching for a key.</a:t>
            </a:r>
          </a:p>
          <a:p>
            <a:pPr>
              <a:buFont typeface="Arial" pitchFamily="34" charset="0"/>
              <a:buChar char="•"/>
              <a:defRPr/>
            </a:pPr>
            <a:r>
              <a:rPr lang="en-IN" dirty="0" smtClean="0">
                <a:latin typeface="+mj-lt"/>
              </a:rPr>
              <a:t>For our analysis we will use this simple </a:t>
            </a:r>
            <a:r>
              <a:rPr lang="en-IN" b="1" dirty="0" smtClean="0">
                <a:latin typeface="+mj-lt"/>
              </a:rPr>
              <a:t>uniform hash function </a:t>
            </a:r>
            <a:endParaRPr lang="en-IN" i="1" dirty="0" smtClean="0">
              <a:latin typeface="+mj-lt"/>
            </a:endParaRPr>
          </a:p>
          <a:p>
            <a:pPr lvl="1">
              <a:buFont typeface="Arial" pitchFamily="34" charset="0"/>
              <a:buChar char="•"/>
              <a:defRPr/>
            </a:pPr>
            <a:r>
              <a:rPr lang="en-IN" sz="2400" b="1" i="1" dirty="0" smtClean="0">
                <a:latin typeface="+mj-lt"/>
              </a:rPr>
              <a:t>If choosing a hash function uniformly at random, makes every hash value equally likely for every item in the universe</a:t>
            </a:r>
            <a:endParaRPr lang="en-IN" sz="2400" b="1" dirty="0" smtClean="0">
              <a:latin typeface="+mj-lt"/>
            </a:endParaRPr>
          </a:p>
          <a:p>
            <a:pPr>
              <a:buFont typeface="Arial" pitchFamily="34" charset="0"/>
              <a:buChar char="•"/>
              <a:defRPr/>
            </a:pPr>
            <a:r>
              <a:rPr lang="en-IN" dirty="0" smtClean="0">
                <a:latin typeface="+mj-lt"/>
              </a:rPr>
              <a:t>Given hash table </a:t>
            </a:r>
            <a:r>
              <a:rPr lang="en-IN" b="1" i="1" dirty="0" smtClean="0">
                <a:latin typeface="+mj-lt"/>
              </a:rPr>
              <a:t>T</a:t>
            </a:r>
            <a:r>
              <a:rPr lang="en-IN" i="1" dirty="0" smtClean="0">
                <a:latin typeface="+mj-lt"/>
              </a:rPr>
              <a:t> with </a:t>
            </a:r>
            <a:r>
              <a:rPr lang="en-IN" b="1" i="1" dirty="0" smtClean="0">
                <a:latin typeface="+mj-lt"/>
              </a:rPr>
              <a:t>m</a:t>
            </a:r>
            <a:r>
              <a:rPr lang="en-IN" i="1" dirty="0" smtClean="0">
                <a:latin typeface="+mj-lt"/>
              </a:rPr>
              <a:t> slots holding </a:t>
            </a:r>
            <a:r>
              <a:rPr lang="en-IN" b="1" i="1" dirty="0" smtClean="0">
                <a:latin typeface="+mj-lt"/>
              </a:rPr>
              <a:t>n</a:t>
            </a:r>
            <a:r>
              <a:rPr lang="en-IN" i="1" dirty="0" smtClean="0">
                <a:latin typeface="+mj-lt"/>
              </a:rPr>
              <a:t> elements, the </a:t>
            </a:r>
            <a:r>
              <a:rPr lang="en-IN" b="1" i="1" dirty="0" smtClean="0">
                <a:latin typeface="+mj-lt"/>
              </a:rPr>
              <a:t>load factor </a:t>
            </a:r>
            <a:r>
              <a:rPr lang="en-IN" i="1" dirty="0" smtClean="0">
                <a:latin typeface="+mj-lt"/>
              </a:rPr>
              <a:t>is defined as</a:t>
            </a:r>
            <a:r>
              <a:rPr lang="en-IN" b="1" i="1" dirty="0" smtClean="0">
                <a:latin typeface="+mj-lt"/>
              </a:rPr>
              <a:t> α=n/m</a:t>
            </a:r>
          </a:p>
          <a:p>
            <a:pPr>
              <a:buFont typeface="Arial" pitchFamily="34" charset="0"/>
              <a:buChar char="•"/>
              <a:defRPr/>
            </a:pPr>
            <a:r>
              <a:rPr lang="en-IN" dirty="0">
                <a:latin typeface="+mj-lt"/>
              </a:rPr>
              <a:t>An </a:t>
            </a:r>
            <a:r>
              <a:rPr lang="en-IN" b="1" dirty="0">
                <a:latin typeface="+mj-lt"/>
              </a:rPr>
              <a:t>good hash function </a:t>
            </a:r>
            <a:r>
              <a:rPr lang="en-IN" dirty="0">
                <a:latin typeface="+mj-lt"/>
              </a:rPr>
              <a:t>is one which </a:t>
            </a:r>
            <a:r>
              <a:rPr lang="en-IN" b="1" dirty="0">
                <a:latin typeface="+mj-lt"/>
              </a:rPr>
              <a:t>distributes keys </a:t>
            </a:r>
            <a:r>
              <a:rPr lang="en-IN" b="1" dirty="0" smtClean="0">
                <a:latin typeface="+mj-lt"/>
              </a:rPr>
              <a:t>evenly (</a:t>
            </a:r>
            <a:r>
              <a:rPr lang="en-IN" b="1" u="sng" dirty="0" smtClean="0">
                <a:latin typeface="+mj-lt"/>
              </a:rPr>
              <a:t>Uniform Distribution</a:t>
            </a:r>
            <a:r>
              <a:rPr lang="en-IN" b="1" dirty="0" smtClean="0">
                <a:latin typeface="+mj-lt"/>
              </a:rPr>
              <a:t>)</a:t>
            </a:r>
            <a:r>
              <a:rPr lang="en-IN" dirty="0" smtClean="0">
                <a:latin typeface="+mj-lt"/>
              </a:rPr>
              <a:t> </a:t>
            </a:r>
            <a:r>
              <a:rPr lang="en-IN" dirty="0">
                <a:latin typeface="+mj-lt"/>
              </a:rPr>
              <a:t>amongst the slots.</a:t>
            </a:r>
          </a:p>
          <a:p>
            <a:pPr>
              <a:buFont typeface="Arial" pitchFamily="34" charset="0"/>
              <a:buChar char="•"/>
              <a:defRPr/>
            </a:pPr>
            <a:r>
              <a:rPr lang="en-IN" dirty="0">
                <a:latin typeface="+mj-lt"/>
              </a:rPr>
              <a:t>A “</a:t>
            </a:r>
            <a:r>
              <a:rPr lang="en-IN" b="1" dirty="0">
                <a:latin typeface="+mj-lt"/>
              </a:rPr>
              <a:t>good</a:t>
            </a:r>
            <a:r>
              <a:rPr lang="en-IN" dirty="0">
                <a:latin typeface="+mj-lt"/>
              </a:rPr>
              <a:t>” hash function </a:t>
            </a:r>
            <a:r>
              <a:rPr lang="en-IN" b="1" dirty="0">
                <a:latin typeface="+mj-lt"/>
              </a:rPr>
              <a:t>minimizes</a:t>
            </a:r>
            <a:r>
              <a:rPr lang="en-IN" dirty="0">
                <a:latin typeface="+mj-lt"/>
              </a:rPr>
              <a:t> the </a:t>
            </a:r>
            <a:r>
              <a:rPr lang="en-IN" b="1" dirty="0">
                <a:latin typeface="+mj-lt"/>
              </a:rPr>
              <a:t>probability</a:t>
            </a:r>
            <a:r>
              <a:rPr lang="en-IN" dirty="0">
                <a:latin typeface="+mj-lt"/>
              </a:rPr>
              <a:t> of </a:t>
            </a:r>
            <a:r>
              <a:rPr lang="en-IN" b="1" dirty="0">
                <a:latin typeface="+mj-lt"/>
              </a:rPr>
              <a:t>collisions</a:t>
            </a:r>
          </a:p>
          <a:p>
            <a:pPr marL="0" indent="0">
              <a:defRPr/>
            </a:pPr>
            <a:endParaRPr lang="en-IN" b="1" i="1" dirty="0" smtClean="0">
              <a:latin typeface="+mj-lt"/>
            </a:endParaRPr>
          </a:p>
          <a:p>
            <a:pPr>
              <a:defRPr/>
            </a:pPr>
            <a:endParaRPr lang="en-IN" dirty="0">
              <a:latin typeface="+mj-lt"/>
            </a:endParaRPr>
          </a:p>
        </p:txBody>
      </p:sp>
      <p:sp>
        <p:nvSpPr>
          <p:cNvPr id="10" name="Content Placeholder 9"/>
          <p:cNvSpPr>
            <a:spLocks noGrp="1"/>
          </p:cNvSpPr>
          <p:nvPr>
            <p:ph sz="quarter" idx="10"/>
          </p:nvPr>
        </p:nvSpPr>
        <p:spPr/>
        <p:txBody>
          <a:bodyPr rtlCol="0"/>
          <a:lstStyle/>
          <a:p>
            <a:pPr>
              <a:defRPr/>
            </a:pPr>
            <a:r>
              <a:rPr lang="en-US" dirty="0" smtClean="0"/>
              <a:t>Analysis of Hashing</a:t>
            </a:r>
            <a:endParaRPr lang="en-IN"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61560" y="2160"/>
              <a:ext cx="11065680" cy="6340320"/>
            </p14:xfrm>
          </p:contentPart>
        </mc:Choice>
        <mc:Fallback>
          <p:pic>
            <p:nvPicPr>
              <p:cNvPr id="2" name="Ink 1"/>
              <p:cNvPicPr/>
              <p:nvPr/>
            </p:nvPicPr>
            <p:blipFill>
              <a:blip r:embed="rId3"/>
              <a:stretch>
                <a:fillRect/>
              </a:stretch>
            </p:blipFill>
            <p:spPr>
              <a:xfrm>
                <a:off x="54360" y="-6840"/>
                <a:ext cx="11080080" cy="6352560"/>
              </a:xfrm>
              <a:prstGeom prst="rect">
                <a:avLst/>
              </a:prstGeom>
            </p:spPr>
          </p:pic>
        </mc:Fallback>
      </mc:AlternateContent>
    </p:spTree>
    <p:extLst>
      <p:ext uri="{BB962C8B-B14F-4D97-AF65-F5344CB8AC3E}">
        <p14:creationId xmlns:p14="http://schemas.microsoft.com/office/powerpoint/2010/main" val="1138367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idx="4294967295"/>
          </p:nvPr>
        </p:nvSpPr>
        <p:spPr>
          <a:xfrm>
            <a:off x="2046514" y="2559277"/>
            <a:ext cx="9144000" cy="2387600"/>
          </a:xfrm>
        </p:spPr>
        <p:txBody>
          <a:bodyPr>
            <a:normAutofit/>
          </a:bodyPr>
          <a:lstStyle/>
          <a:p>
            <a:r>
              <a:rPr lang="en-US" sz="8000" b="1" dirty="0" smtClean="0"/>
              <a:t>Binary Search Tree</a:t>
            </a:r>
            <a:endParaRPr lang="en-IN" sz="8000" b="1" dirty="0"/>
          </a:p>
        </p:txBody>
      </p:sp>
    </p:spTree>
    <p:extLst>
      <p:ext uri="{BB962C8B-B14F-4D97-AF65-F5344CB8AC3E}">
        <p14:creationId xmlns:p14="http://schemas.microsoft.com/office/powerpoint/2010/main" val="20454290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rtlCol="0">
            <a:normAutofit/>
          </a:bodyPr>
          <a:lstStyle/>
          <a:p>
            <a:pPr lvl="1">
              <a:buFont typeface="Arial" panose="020B0604020202020204" pitchFamily="34" charset="0"/>
              <a:buChar char="•"/>
            </a:pPr>
            <a:r>
              <a:rPr lang="en-IN" sz="2400" b="1" dirty="0" smtClean="0">
                <a:latin typeface="+mj-lt"/>
              </a:rPr>
              <a:t>Perfect Hashing</a:t>
            </a:r>
          </a:p>
          <a:p>
            <a:pPr lvl="2"/>
            <a:r>
              <a:rPr lang="en-IN" sz="2400" dirty="0" smtClean="0">
                <a:latin typeface="+mj-lt"/>
              </a:rPr>
              <a:t>Perfect Hashing Guarantees </a:t>
            </a:r>
            <a:r>
              <a:rPr lang="en-IN" sz="2400" b="1" i="1" dirty="0" smtClean="0">
                <a:latin typeface="+mj-lt"/>
              </a:rPr>
              <a:t>NO COLLISION</a:t>
            </a:r>
            <a:r>
              <a:rPr lang="en-IN" sz="2400" dirty="0" smtClean="0">
                <a:latin typeface="+mj-lt"/>
              </a:rPr>
              <a:t>, but it requires that all the keys are known in advance and that there are relatively few of them.</a:t>
            </a:r>
            <a:endParaRPr lang="en-IN" sz="2400" dirty="0">
              <a:latin typeface="+mj-lt"/>
            </a:endParaRPr>
          </a:p>
          <a:p>
            <a:pPr lvl="1">
              <a:buFont typeface="Arial" panose="020B0604020202020204" pitchFamily="34" charset="0"/>
              <a:buChar char="•"/>
            </a:pPr>
            <a:r>
              <a:rPr lang="en-IN" sz="2400" b="1" dirty="0" smtClean="0">
                <a:latin typeface="+mj-lt"/>
              </a:rPr>
              <a:t>Universal Hashing</a:t>
            </a:r>
          </a:p>
          <a:p>
            <a:pPr lvl="2"/>
            <a:r>
              <a:rPr lang="en-IN" sz="2400" dirty="0" smtClean="0">
                <a:latin typeface="+mj-lt"/>
              </a:rPr>
              <a:t>If for any two items in the universe, the </a:t>
            </a:r>
            <a:r>
              <a:rPr lang="en-IN" sz="2400" b="1" dirty="0" smtClean="0">
                <a:latin typeface="+mj-lt"/>
              </a:rPr>
              <a:t>probability</a:t>
            </a:r>
            <a:r>
              <a:rPr lang="en-IN" sz="2400" dirty="0" smtClean="0">
                <a:latin typeface="+mj-lt"/>
              </a:rPr>
              <a:t> of </a:t>
            </a:r>
            <a:r>
              <a:rPr lang="en-IN" sz="2400" b="1" dirty="0" smtClean="0">
                <a:latin typeface="+mj-lt"/>
              </a:rPr>
              <a:t>collision</a:t>
            </a:r>
            <a:r>
              <a:rPr lang="en-IN" sz="2400" dirty="0" smtClean="0">
                <a:latin typeface="+mj-lt"/>
              </a:rPr>
              <a:t> is </a:t>
            </a:r>
            <a:r>
              <a:rPr lang="en-IN" sz="2400" b="1" dirty="0" smtClean="0">
                <a:latin typeface="+mj-lt"/>
              </a:rPr>
              <a:t>as small as possible</a:t>
            </a:r>
            <a:r>
              <a:rPr lang="en-IN" sz="2400" dirty="0" smtClean="0">
                <a:latin typeface="+mj-lt"/>
              </a:rPr>
              <a:t>.</a:t>
            </a:r>
          </a:p>
          <a:p>
            <a:pPr lvl="1">
              <a:buFont typeface="Arial" panose="020B0604020202020204" pitchFamily="34" charset="0"/>
              <a:buChar char="•"/>
            </a:pPr>
            <a:endParaRPr lang="en-IN" sz="2400" b="1" dirty="0">
              <a:latin typeface="+mj-lt"/>
            </a:endParaRPr>
          </a:p>
          <a:p>
            <a:pPr lvl="1">
              <a:buFont typeface="Arial" panose="020B0604020202020204" pitchFamily="34" charset="0"/>
              <a:buChar char="•"/>
            </a:pPr>
            <a:endParaRPr lang="en-IN" sz="2400" b="1" i="1" dirty="0" smtClean="0">
              <a:latin typeface="+mj-lt"/>
            </a:endParaRPr>
          </a:p>
          <a:p>
            <a:pPr>
              <a:defRPr/>
            </a:pPr>
            <a:endParaRPr lang="en-IN" dirty="0">
              <a:latin typeface="+mj-lt"/>
            </a:endParaRPr>
          </a:p>
        </p:txBody>
      </p:sp>
      <p:sp>
        <p:nvSpPr>
          <p:cNvPr id="10" name="Content Placeholder 9"/>
          <p:cNvSpPr>
            <a:spLocks noGrp="1"/>
          </p:cNvSpPr>
          <p:nvPr>
            <p:ph sz="quarter" idx="10"/>
          </p:nvPr>
        </p:nvSpPr>
        <p:spPr/>
        <p:txBody>
          <a:bodyPr rtlCol="0"/>
          <a:lstStyle/>
          <a:p>
            <a:pPr>
              <a:defRPr/>
            </a:pPr>
            <a:r>
              <a:rPr lang="en-US" dirty="0" smtClean="0"/>
              <a:t>Analysis of Hashing</a:t>
            </a:r>
            <a:endParaRPr lang="en-IN"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514800" y="1704240"/>
              <a:ext cx="9412920" cy="2673720"/>
            </p14:xfrm>
          </p:contentPart>
        </mc:Choice>
        <mc:Fallback>
          <p:pic>
            <p:nvPicPr>
              <p:cNvPr id="2" name="Ink 1"/>
              <p:cNvPicPr/>
              <p:nvPr/>
            </p:nvPicPr>
            <p:blipFill>
              <a:blip r:embed="rId3"/>
              <a:stretch>
                <a:fillRect/>
              </a:stretch>
            </p:blipFill>
            <p:spPr>
              <a:xfrm>
                <a:off x="509400" y="1698120"/>
                <a:ext cx="9426600" cy="2682720"/>
              </a:xfrm>
              <a:prstGeom prst="rect">
                <a:avLst/>
              </a:prstGeom>
            </p:spPr>
          </p:pic>
        </mc:Fallback>
      </mc:AlternateContent>
    </p:spTree>
    <p:extLst>
      <p:ext uri="{BB962C8B-B14F-4D97-AF65-F5344CB8AC3E}">
        <p14:creationId xmlns:p14="http://schemas.microsoft.com/office/powerpoint/2010/main" val="66818987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extLst/>
        </p:spPr>
        <p:txBody>
          <a:bodyPr rtlCol="0">
            <a:noAutofit/>
          </a:bodyPr>
          <a:lstStyle/>
          <a:p>
            <a:pPr marL="0" indent="0">
              <a:defRPr/>
            </a:pPr>
            <a:r>
              <a:rPr lang="en-US" altLang="en-US" sz="2000" dirty="0" smtClean="0">
                <a:latin typeface="+mj-lt"/>
                <a:cs typeface="Arial" charset="0"/>
              </a:rPr>
              <a:t>We will look at two classes of hash functions</a:t>
            </a:r>
          </a:p>
          <a:p>
            <a:pPr>
              <a:buFont typeface="Arial" pitchFamily="34" charset="0"/>
              <a:buChar char="•"/>
              <a:defRPr/>
            </a:pPr>
            <a:r>
              <a:rPr lang="en-US" altLang="en-US" sz="2000" b="1" dirty="0" smtClean="0">
                <a:latin typeface="+mj-lt"/>
                <a:cs typeface="Arial" charset="0"/>
              </a:rPr>
              <a:t>Predetermined hash functions (explicit)</a:t>
            </a:r>
          </a:p>
          <a:p>
            <a:pPr lvl="1">
              <a:buFont typeface="Arial" pitchFamily="34" charset="0"/>
              <a:buChar char="•"/>
              <a:defRPr/>
            </a:pPr>
            <a:r>
              <a:rPr lang="en-US" altLang="en-US" sz="2000" dirty="0" smtClean="0">
                <a:latin typeface="+mj-lt"/>
                <a:cs typeface="Arial" charset="0"/>
              </a:rPr>
              <a:t>The easiest solution is to give each object a </a:t>
            </a:r>
            <a:r>
              <a:rPr lang="en-US" altLang="en-US" sz="2000" b="1" dirty="0" smtClean="0">
                <a:latin typeface="+mj-lt"/>
                <a:cs typeface="Arial" charset="0"/>
              </a:rPr>
              <a:t>unique number, </a:t>
            </a:r>
            <a:r>
              <a:rPr lang="en-US" altLang="en-US" sz="2000" dirty="0" smtClean="0">
                <a:latin typeface="+mj-lt"/>
                <a:cs typeface="Arial" charset="0"/>
              </a:rPr>
              <a:t>For example: </a:t>
            </a:r>
            <a:endParaRPr lang="en-US" altLang="en-US" sz="2000" dirty="0">
              <a:latin typeface="+mj-lt"/>
              <a:cs typeface="Arial" charset="0"/>
            </a:endParaRPr>
          </a:p>
          <a:p>
            <a:pPr lvl="2">
              <a:defRPr/>
            </a:pPr>
            <a:r>
              <a:rPr lang="en-US" altLang="en-US" dirty="0" smtClean="0">
                <a:latin typeface="+mj-lt"/>
                <a:cs typeface="Arial" charset="0"/>
              </a:rPr>
              <a:t>an auto-incremented static member variable</a:t>
            </a:r>
          </a:p>
          <a:p>
            <a:pPr lvl="3">
              <a:defRPr/>
            </a:pPr>
            <a:r>
              <a:rPr lang="en-US" altLang="en-US" sz="2000" dirty="0" smtClean="0">
                <a:latin typeface="+mj-lt"/>
                <a:cs typeface="Arial" charset="0"/>
              </a:rPr>
              <a:t>All BITS Non Specific student have two hash values:</a:t>
            </a:r>
          </a:p>
          <a:p>
            <a:pPr lvl="5">
              <a:defRPr/>
            </a:pPr>
            <a:r>
              <a:rPr lang="en-US" altLang="en-US" sz="2000" dirty="0">
                <a:latin typeface="+mj-lt"/>
                <a:cs typeface="Arial" charset="0"/>
              </a:rPr>
              <a:t>BITS ID Number</a:t>
            </a:r>
          </a:p>
          <a:p>
            <a:pPr lvl="5">
              <a:defRPr/>
            </a:pPr>
            <a:r>
              <a:rPr lang="en-US" altLang="en-US" sz="2000" dirty="0">
                <a:latin typeface="+mj-lt"/>
                <a:cs typeface="Arial" charset="0"/>
              </a:rPr>
              <a:t>Employee ID Number</a:t>
            </a:r>
          </a:p>
          <a:p>
            <a:pPr marL="342900" lvl="1" indent="-342900">
              <a:buClr>
                <a:srgbClr val="101141"/>
              </a:buClr>
              <a:buFont typeface="Arial" pitchFamily="34" charset="0"/>
              <a:buChar char="•"/>
              <a:defRPr/>
            </a:pPr>
            <a:r>
              <a:rPr lang="en-US" altLang="en-US" sz="2000" b="1" dirty="0">
                <a:latin typeface="+mj-lt"/>
                <a:cs typeface="Arial" charset="0"/>
              </a:rPr>
              <a:t>Arithmetic hash functions (implicit)</a:t>
            </a:r>
          </a:p>
          <a:p>
            <a:pPr lvl="1">
              <a:buFont typeface="Arial" panose="020B0604020202020204" pitchFamily="34" charset="0"/>
              <a:buChar char="•"/>
              <a:defRPr/>
            </a:pPr>
            <a:r>
              <a:rPr lang="en-US" altLang="en-US" sz="2000" dirty="0" smtClean="0">
                <a:latin typeface="+mj-lt"/>
                <a:cs typeface="Arial" charset="0"/>
              </a:rPr>
              <a:t>An arithmetic hash value is a deterministic function that is calculated from the relevant member variables of an object</a:t>
            </a:r>
          </a:p>
          <a:p>
            <a:pPr lvl="2">
              <a:defRPr/>
            </a:pPr>
            <a:r>
              <a:rPr lang="en-US" altLang="en-US" dirty="0" smtClean="0">
                <a:latin typeface="+mj-lt"/>
                <a:cs typeface="Arial" charset="0"/>
              </a:rPr>
              <a:t>Rational </a:t>
            </a:r>
            <a:r>
              <a:rPr lang="en-US" altLang="en-US" dirty="0">
                <a:latin typeface="+mj-lt"/>
                <a:cs typeface="Arial" charset="0"/>
              </a:rPr>
              <a:t>numbers, </a:t>
            </a:r>
            <a:r>
              <a:rPr lang="en-US" altLang="en-US" dirty="0" smtClean="0">
                <a:latin typeface="+mj-lt"/>
                <a:cs typeface="Arial" charset="0"/>
              </a:rPr>
              <a:t>and</a:t>
            </a:r>
          </a:p>
          <a:p>
            <a:pPr lvl="2">
              <a:defRPr/>
            </a:pPr>
            <a:r>
              <a:rPr lang="en-US" altLang="en-US" dirty="0" smtClean="0">
                <a:latin typeface="+mj-lt"/>
                <a:cs typeface="Arial" charset="0"/>
              </a:rPr>
              <a:t>Strings</a:t>
            </a:r>
          </a:p>
          <a:p>
            <a:pPr marL="457200" indent="-457200">
              <a:buFont typeface="Arial" panose="020B0604020202020204" pitchFamily="34" charset="0"/>
              <a:buChar char="•"/>
              <a:defRPr/>
            </a:pPr>
            <a:r>
              <a:rPr lang="en-US" altLang="en-US" sz="2000" b="1" dirty="0" smtClean="0">
                <a:latin typeface="+mj-lt"/>
                <a:cs typeface="Arial" charset="0"/>
              </a:rPr>
              <a:t>Hashing uses the numeric keys only</a:t>
            </a:r>
            <a:r>
              <a:rPr lang="en-US" altLang="en-US" sz="2000" dirty="0" smtClean="0">
                <a:latin typeface="+mj-lt"/>
                <a:cs typeface="Arial" charset="0"/>
              </a:rPr>
              <a:t>.</a:t>
            </a:r>
            <a:endParaRPr lang="en-US" altLang="en-US" sz="2000" dirty="0">
              <a:latin typeface="+mj-lt"/>
              <a:cs typeface="Arial" charset="0"/>
            </a:endParaRPr>
          </a:p>
          <a:p>
            <a:pPr marL="342900" lvl="1" indent="-342900">
              <a:buClr>
                <a:srgbClr val="101141"/>
              </a:buClr>
              <a:defRPr/>
            </a:pPr>
            <a:endParaRPr lang="en-US" altLang="en-US" sz="2000" dirty="0">
              <a:latin typeface="+mj-lt"/>
              <a:cs typeface="Arial" charset="0"/>
            </a:endParaRPr>
          </a:p>
          <a:p>
            <a:pPr>
              <a:buFont typeface="Arial" panose="020B0604020202020204" pitchFamily="34" charset="0"/>
              <a:buChar char="•"/>
              <a:defRPr/>
            </a:pPr>
            <a:endParaRPr lang="en-US" altLang="en-US" sz="2000" dirty="0" smtClean="0">
              <a:latin typeface="+mj-lt"/>
              <a:cs typeface="Arial" charset="0"/>
            </a:endParaRPr>
          </a:p>
        </p:txBody>
      </p:sp>
      <p:sp>
        <p:nvSpPr>
          <p:cNvPr id="3" name="Content Placeholder 2"/>
          <p:cNvSpPr>
            <a:spLocks noGrp="1"/>
          </p:cNvSpPr>
          <p:nvPr>
            <p:ph sz="quarter" idx="10"/>
          </p:nvPr>
        </p:nvSpPr>
        <p:spPr/>
        <p:txBody>
          <a:bodyPr rtlCol="0"/>
          <a:lstStyle/>
          <a:p>
            <a:pPr>
              <a:defRPr/>
            </a:pPr>
            <a:r>
              <a:rPr lang="en-US" altLang="en-US" dirty="0" smtClean="0">
                <a:solidFill>
                  <a:srgbClr val="000000"/>
                </a:solidFill>
                <a:latin typeface="Arial" charset="0"/>
                <a:cs typeface="Arial" charset="0"/>
              </a:rPr>
              <a:t>Types of hash functions</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78840" y="305640"/>
              <a:ext cx="10023840" cy="6030000"/>
            </p14:xfrm>
          </p:contentPart>
        </mc:Choice>
        <mc:Fallback>
          <p:pic>
            <p:nvPicPr>
              <p:cNvPr id="4" name="Ink 3"/>
              <p:cNvPicPr/>
              <p:nvPr/>
            </p:nvPicPr>
            <p:blipFill>
              <a:blip r:embed="rId3"/>
              <a:stretch>
                <a:fillRect/>
              </a:stretch>
            </p:blipFill>
            <p:spPr>
              <a:xfrm>
                <a:off x="71640" y="300960"/>
                <a:ext cx="10036440" cy="6041880"/>
              </a:xfrm>
              <a:prstGeom prst="rect">
                <a:avLst/>
              </a:prstGeom>
            </p:spPr>
          </p:pic>
        </mc:Fallback>
      </mc:AlternateContent>
    </p:spTree>
    <p:extLst>
      <p:ext uri="{BB962C8B-B14F-4D97-AF65-F5344CB8AC3E}">
        <p14:creationId xmlns:p14="http://schemas.microsoft.com/office/powerpoint/2010/main" val="114535832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981200" y="274638"/>
            <a:ext cx="8229600" cy="1143000"/>
          </a:xfrm>
          <a:prstGeom prst="rect">
            <a:avLst/>
          </a:prstGeom>
        </p:spPr>
        <p:txBody>
          <a:bodyPr/>
          <a:lstStyle/>
          <a:p>
            <a:pPr algn="ctr">
              <a:defRPr/>
            </a:pPr>
            <a:r>
              <a:rPr lang="en-US" altLang="en-US" sz="4400">
                <a:latin typeface="Arial" charset="0"/>
                <a:ea typeface="+mj-ea"/>
                <a:cs typeface="Arial" charset="0"/>
              </a:rPr>
              <a:t>The hash process</a:t>
            </a:r>
            <a:endParaRPr lang="en-US" altLang="en-US" sz="4400" dirty="0">
              <a:latin typeface="Arial" charset="0"/>
              <a:ea typeface="+mj-ea"/>
              <a:cs typeface="Arial" charset="0"/>
            </a:endParaRPr>
          </a:p>
        </p:txBody>
      </p:sp>
      <p:grpSp>
        <p:nvGrpSpPr>
          <p:cNvPr id="2" name="Group 1"/>
          <p:cNvGrpSpPr/>
          <p:nvPr/>
        </p:nvGrpSpPr>
        <p:grpSpPr>
          <a:xfrm>
            <a:off x="2925762" y="1282700"/>
            <a:ext cx="6340475" cy="5400675"/>
            <a:chOff x="4297364" y="1268413"/>
            <a:chExt cx="6340475" cy="5400675"/>
          </a:xfrm>
        </p:grpSpPr>
        <p:sp>
          <p:nvSpPr>
            <p:cNvPr id="17411" name="Text Box 4"/>
            <p:cNvSpPr txBox="1">
              <a:spLocks noChangeArrowheads="1"/>
            </p:cNvSpPr>
            <p:nvPr/>
          </p:nvSpPr>
          <p:spPr bwMode="auto">
            <a:xfrm>
              <a:off x="5903913" y="1268413"/>
              <a:ext cx="10652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dirty="0">
                  <a:latin typeface="Arial" panose="020B0604020202020204" pitchFamily="34" charset="0"/>
                  <a:cs typeface="Arial" panose="020B0604020202020204" pitchFamily="34" charset="0"/>
                </a:rPr>
                <a:t>Object</a:t>
              </a:r>
            </a:p>
          </p:txBody>
        </p:sp>
        <p:sp>
          <p:nvSpPr>
            <p:cNvPr id="7" name="Text Box 5"/>
            <p:cNvSpPr txBox="1">
              <a:spLocks noChangeArrowheads="1"/>
            </p:cNvSpPr>
            <p:nvPr/>
          </p:nvSpPr>
          <p:spPr bwMode="auto">
            <a:xfrm>
              <a:off x="5459414" y="2449513"/>
              <a:ext cx="19653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2400" dirty="0">
                  <a:solidFill>
                    <a:srgbClr val="FF0000"/>
                  </a:solidFill>
                  <a:latin typeface="Arial" panose="020B0604020202020204" pitchFamily="34" charset="0"/>
                  <a:cs typeface="Arial" panose="020B0604020202020204" pitchFamily="34" charset="0"/>
                </a:rPr>
                <a:t>32-bit integer</a:t>
              </a:r>
            </a:p>
          </p:txBody>
        </p:sp>
        <p:sp>
          <p:nvSpPr>
            <p:cNvPr id="8" name="Text Box 9"/>
            <p:cNvSpPr txBox="1">
              <a:spLocks noChangeArrowheads="1"/>
            </p:cNvSpPr>
            <p:nvPr/>
          </p:nvSpPr>
          <p:spPr bwMode="auto">
            <a:xfrm>
              <a:off x="4297364" y="3602038"/>
              <a:ext cx="428148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2400" dirty="0">
                  <a:solidFill>
                    <a:srgbClr val="00B0F0"/>
                  </a:solidFill>
                  <a:latin typeface="Arial" panose="020B0604020202020204" pitchFamily="34" charset="0"/>
                  <a:cs typeface="Arial" panose="020B0604020202020204" pitchFamily="34" charset="0"/>
                </a:rPr>
                <a:t>Map to an index (</a:t>
              </a:r>
              <a:r>
                <a:rPr lang="en-US" altLang="en-US" sz="2400" dirty="0">
                  <a:solidFill>
                    <a:srgbClr val="00B0F0"/>
                  </a:solidFill>
                  <a:latin typeface="Times New Roman" panose="02020603050405020304" pitchFamily="18" charset="0"/>
                  <a:cs typeface="Times New Roman" panose="02020603050405020304" pitchFamily="18" charset="0"/>
                </a:rPr>
                <a:t>0, ..., (</a:t>
              </a:r>
              <a:r>
                <a:rPr lang="en-US" altLang="en-US" sz="2400" i="1" dirty="0">
                  <a:solidFill>
                    <a:srgbClr val="00B0F0"/>
                  </a:solidFill>
                  <a:latin typeface="Times New Roman" panose="02020603050405020304" pitchFamily="18" charset="0"/>
                  <a:cs typeface="Times New Roman" panose="02020603050405020304" pitchFamily="18" charset="0"/>
                </a:rPr>
                <a:t>M</a:t>
              </a:r>
              <a:r>
                <a:rPr lang="en-US" altLang="en-US" sz="2400" dirty="0">
                  <a:solidFill>
                    <a:srgbClr val="00B0F0"/>
                  </a:solidFill>
                  <a:latin typeface="Times New Roman" panose="02020603050405020304" pitchFamily="18" charset="0"/>
                  <a:cs typeface="Times New Roman" panose="02020603050405020304" pitchFamily="18" charset="0"/>
                </a:rPr>
                <a:t> – 1))</a:t>
              </a:r>
            </a:p>
          </p:txBody>
        </p:sp>
        <p:sp>
          <p:nvSpPr>
            <p:cNvPr id="9" name="Text Box 10"/>
            <p:cNvSpPr txBox="1">
              <a:spLocks noChangeArrowheads="1"/>
            </p:cNvSpPr>
            <p:nvPr/>
          </p:nvSpPr>
          <p:spPr bwMode="auto">
            <a:xfrm>
              <a:off x="5037139" y="4754563"/>
              <a:ext cx="27638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2400">
                  <a:solidFill>
                    <a:srgbClr val="7030A0"/>
                  </a:solidFill>
                  <a:latin typeface="Arial" panose="020B0604020202020204" pitchFamily="34" charset="0"/>
                  <a:cs typeface="Arial" panose="020B0604020202020204" pitchFamily="34" charset="0"/>
                </a:rPr>
                <a:t>Deal with collisions</a:t>
              </a:r>
            </a:p>
          </p:txBody>
        </p:sp>
        <p:sp>
          <p:nvSpPr>
            <p:cNvPr id="10" name="Line 11"/>
            <p:cNvSpPr>
              <a:spLocks noChangeShapeType="1"/>
            </p:cNvSpPr>
            <p:nvPr/>
          </p:nvSpPr>
          <p:spPr bwMode="auto">
            <a:xfrm>
              <a:off x="6392863" y="1754189"/>
              <a:ext cx="0" cy="720725"/>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11" name="Line 12"/>
            <p:cNvSpPr>
              <a:spLocks noChangeShapeType="1"/>
            </p:cNvSpPr>
            <p:nvPr/>
          </p:nvSpPr>
          <p:spPr bwMode="auto">
            <a:xfrm>
              <a:off x="6392863" y="2906714"/>
              <a:ext cx="0" cy="720725"/>
            </a:xfrm>
            <a:prstGeom prst="line">
              <a:avLst/>
            </a:prstGeom>
            <a:noFill/>
            <a:ln w="28575">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12" name="Line 13"/>
            <p:cNvSpPr>
              <a:spLocks noChangeShapeType="1"/>
            </p:cNvSpPr>
            <p:nvPr/>
          </p:nvSpPr>
          <p:spPr bwMode="auto">
            <a:xfrm>
              <a:off x="6392863" y="4059239"/>
              <a:ext cx="0" cy="720725"/>
            </a:xfrm>
            <a:prstGeom prst="line">
              <a:avLst/>
            </a:prstGeom>
            <a:noFill/>
            <a:ln w="28575">
              <a:solidFill>
                <a:srgbClr val="7030A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13" name="Text Box 16"/>
            <p:cNvSpPr txBox="1">
              <a:spLocks noChangeArrowheads="1"/>
            </p:cNvSpPr>
            <p:nvPr/>
          </p:nvSpPr>
          <p:spPr bwMode="auto">
            <a:xfrm>
              <a:off x="6969126" y="2925764"/>
              <a:ext cx="286861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000">
                  <a:solidFill>
                    <a:srgbClr val="00B0F0"/>
                  </a:solidFill>
                  <a:latin typeface="Arial" panose="020B0604020202020204" pitchFamily="34" charset="0"/>
                  <a:cs typeface="Arial" panose="020B0604020202020204" pitchFamily="34" charset="0"/>
                </a:rPr>
                <a:t>Modulus, mid-square,</a:t>
              </a:r>
              <a:br>
                <a:rPr lang="en-US" altLang="en-US" sz="2000">
                  <a:solidFill>
                    <a:srgbClr val="00B0F0"/>
                  </a:solidFill>
                  <a:latin typeface="Arial" panose="020B0604020202020204" pitchFamily="34" charset="0"/>
                  <a:cs typeface="Arial" panose="020B0604020202020204" pitchFamily="34" charset="0"/>
                </a:rPr>
              </a:br>
              <a:r>
                <a:rPr lang="en-US" altLang="en-US" sz="2000">
                  <a:solidFill>
                    <a:srgbClr val="00B0F0"/>
                  </a:solidFill>
                  <a:latin typeface="Arial" panose="020B0604020202020204" pitchFamily="34" charset="0"/>
                  <a:cs typeface="Arial" panose="020B0604020202020204" pitchFamily="34" charset="0"/>
                </a:rPr>
                <a:t>multiplicative, Fibonacci</a:t>
              </a:r>
            </a:p>
          </p:txBody>
        </p:sp>
        <p:sp>
          <p:nvSpPr>
            <p:cNvPr id="14" name="Text Box 17"/>
            <p:cNvSpPr txBox="1">
              <a:spLocks noChangeArrowheads="1"/>
            </p:cNvSpPr>
            <p:nvPr/>
          </p:nvSpPr>
          <p:spPr bwMode="auto">
            <a:xfrm>
              <a:off x="8024814" y="4797426"/>
              <a:ext cx="261302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pPr>
              <a:r>
                <a:rPr lang="en-US" altLang="en-US" sz="2000" dirty="0">
                  <a:solidFill>
                    <a:srgbClr val="7030A0"/>
                  </a:solidFill>
                  <a:latin typeface="Arial" panose="020B0604020202020204" pitchFamily="34" charset="0"/>
                  <a:cs typeface="Arial" panose="020B0604020202020204" pitchFamily="34" charset="0"/>
                </a:rPr>
                <a:t>Chained hash tables</a:t>
              </a:r>
            </a:p>
            <a:p>
              <a:pPr eaLnBrk="1" hangingPunct="1">
                <a:spcBef>
                  <a:spcPct val="0"/>
                </a:spcBef>
              </a:pPr>
              <a:r>
                <a:rPr lang="en-US" altLang="en-US" sz="2000" dirty="0">
                  <a:solidFill>
                    <a:srgbClr val="7030A0"/>
                  </a:solidFill>
                  <a:latin typeface="Arial" panose="020B0604020202020204" pitchFamily="34" charset="0"/>
                  <a:cs typeface="Arial" panose="020B0604020202020204" pitchFamily="34" charset="0"/>
                </a:rPr>
                <a:t>Open addressing</a:t>
              </a:r>
            </a:p>
          </p:txBody>
        </p:sp>
        <p:sp>
          <p:nvSpPr>
            <p:cNvPr id="15" name="Text Box 18"/>
            <p:cNvSpPr txBox="1">
              <a:spLocks noChangeArrowheads="1"/>
            </p:cNvSpPr>
            <p:nvPr/>
          </p:nvSpPr>
          <p:spPr bwMode="auto">
            <a:xfrm>
              <a:off x="5962650" y="5653088"/>
              <a:ext cx="23114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pPr>
              <a:r>
                <a:rPr lang="en-US" altLang="en-US" sz="2000" dirty="0">
                  <a:solidFill>
                    <a:srgbClr val="7030A0"/>
                  </a:solidFill>
                  <a:latin typeface="Arial" panose="020B0604020202020204" pitchFamily="34" charset="0"/>
                  <a:cs typeface="Arial" panose="020B0604020202020204" pitchFamily="34" charset="0"/>
                </a:rPr>
                <a:t>Linear probing</a:t>
              </a:r>
            </a:p>
            <a:p>
              <a:pPr eaLnBrk="1" hangingPunct="1">
                <a:spcBef>
                  <a:spcPct val="0"/>
                </a:spcBef>
              </a:pPr>
              <a:r>
                <a:rPr lang="en-US" altLang="en-US" sz="2000" dirty="0">
                  <a:solidFill>
                    <a:srgbClr val="7030A0"/>
                  </a:solidFill>
                  <a:latin typeface="Arial" panose="020B0604020202020204" pitchFamily="34" charset="0"/>
                  <a:cs typeface="Arial" panose="020B0604020202020204" pitchFamily="34" charset="0"/>
                </a:rPr>
                <a:t>Quadratic probing</a:t>
              </a:r>
            </a:p>
            <a:p>
              <a:pPr eaLnBrk="1" hangingPunct="1">
                <a:spcBef>
                  <a:spcPct val="0"/>
                </a:spcBef>
              </a:pPr>
              <a:r>
                <a:rPr lang="en-US" altLang="en-US" sz="2000" dirty="0">
                  <a:solidFill>
                    <a:srgbClr val="7030A0"/>
                  </a:solidFill>
                  <a:latin typeface="Arial" panose="020B0604020202020204" pitchFamily="34" charset="0"/>
                  <a:cs typeface="Arial" panose="020B0604020202020204" pitchFamily="34" charset="0"/>
                </a:rPr>
                <a:t>Double hashing</a:t>
              </a:r>
            </a:p>
          </p:txBody>
        </p:sp>
        <p:sp>
          <p:nvSpPr>
            <p:cNvPr id="16" name="Line 20"/>
            <p:cNvSpPr>
              <a:spLocks noChangeShapeType="1"/>
            </p:cNvSpPr>
            <p:nvPr/>
          </p:nvSpPr>
          <p:spPr bwMode="auto">
            <a:xfrm flipH="1">
              <a:off x="7800976" y="5499101"/>
              <a:ext cx="671513" cy="377825"/>
            </a:xfrm>
            <a:prstGeom prst="line">
              <a:avLst/>
            </a:prstGeom>
            <a:noFill/>
            <a:ln w="28575">
              <a:solidFill>
                <a:srgbClr val="7030A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2520" y="243720"/>
              <a:ext cx="10492920" cy="6479280"/>
            </p14:xfrm>
          </p:contentPart>
        </mc:Choice>
        <mc:Fallback>
          <p:pic>
            <p:nvPicPr>
              <p:cNvPr id="3" name="Ink 2"/>
              <p:cNvPicPr/>
              <p:nvPr/>
            </p:nvPicPr>
            <p:blipFill>
              <a:blip r:embed="rId3"/>
              <a:stretch>
                <a:fillRect/>
              </a:stretch>
            </p:blipFill>
            <p:spPr>
              <a:xfrm>
                <a:off x="-7560" y="236520"/>
                <a:ext cx="10506240" cy="6493320"/>
              </a:xfrm>
              <a:prstGeom prst="rect">
                <a:avLst/>
              </a:prstGeom>
            </p:spPr>
          </p:pic>
        </mc:Fallback>
      </mc:AlternateContent>
    </p:spTree>
    <p:extLst>
      <p:ext uri="{BB962C8B-B14F-4D97-AF65-F5344CB8AC3E}">
        <p14:creationId xmlns:p14="http://schemas.microsoft.com/office/powerpoint/2010/main" val="306772923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rtlCol="0">
            <a:noAutofit/>
          </a:bodyPr>
          <a:lstStyle/>
          <a:p>
            <a:pPr>
              <a:defRPr/>
            </a:pPr>
            <a:r>
              <a:rPr lang="en-IN" sz="2200" dirty="0" smtClean="0">
                <a:latin typeface="+mj-lt"/>
              </a:rPr>
              <a:t>Need to choose a good hash function</a:t>
            </a:r>
          </a:p>
          <a:p>
            <a:pPr lvl="1">
              <a:buFont typeface="Arial" pitchFamily="34" charset="0"/>
              <a:buChar char="•"/>
              <a:defRPr/>
            </a:pPr>
            <a:r>
              <a:rPr lang="en-IN" sz="2200" b="1" dirty="0">
                <a:latin typeface="+mj-lt"/>
              </a:rPr>
              <a:t>Q</a:t>
            </a:r>
            <a:r>
              <a:rPr lang="en-IN" sz="2200" b="1" dirty="0" smtClean="0">
                <a:latin typeface="+mj-lt"/>
              </a:rPr>
              <a:t>uick</a:t>
            </a:r>
            <a:r>
              <a:rPr lang="en-IN" sz="2200" dirty="0" smtClean="0">
                <a:latin typeface="+mj-lt"/>
              </a:rPr>
              <a:t> </a:t>
            </a:r>
            <a:r>
              <a:rPr lang="en-IN" sz="2200" dirty="0">
                <a:latin typeface="+mj-lt"/>
              </a:rPr>
              <a:t>to </a:t>
            </a:r>
            <a:r>
              <a:rPr lang="en-IN" sz="2200" dirty="0" smtClean="0">
                <a:latin typeface="+mj-lt"/>
              </a:rPr>
              <a:t>compute</a:t>
            </a:r>
          </a:p>
          <a:p>
            <a:pPr lvl="1">
              <a:buFont typeface="Arial" pitchFamily="34" charset="0"/>
              <a:buChar char="•"/>
              <a:defRPr/>
            </a:pPr>
            <a:r>
              <a:rPr lang="en-IN" sz="2200" dirty="0" smtClean="0">
                <a:latin typeface="+mj-lt"/>
              </a:rPr>
              <a:t>Deterministic (Regenerate the </a:t>
            </a:r>
            <a:r>
              <a:rPr lang="en-IN" sz="2200" b="1" dirty="0" smtClean="0">
                <a:latin typeface="+mj-lt"/>
              </a:rPr>
              <a:t>same hash</a:t>
            </a:r>
            <a:r>
              <a:rPr lang="en-IN" sz="2200" dirty="0" smtClean="0">
                <a:latin typeface="+mj-lt"/>
              </a:rPr>
              <a:t>, as of insert, while lookup) </a:t>
            </a:r>
            <a:endParaRPr lang="en-IN" sz="2200" dirty="0">
              <a:latin typeface="+mj-lt"/>
            </a:endParaRPr>
          </a:p>
          <a:p>
            <a:pPr lvl="1">
              <a:buFont typeface="Arial" pitchFamily="34" charset="0"/>
              <a:buChar char="•"/>
              <a:defRPr/>
            </a:pPr>
            <a:r>
              <a:rPr lang="en-IN" sz="2200" dirty="0">
                <a:latin typeface="+mj-lt"/>
              </a:rPr>
              <a:t>D</a:t>
            </a:r>
            <a:r>
              <a:rPr lang="en-IN" sz="2200" dirty="0" smtClean="0">
                <a:latin typeface="+mj-lt"/>
              </a:rPr>
              <a:t>istributes </a:t>
            </a:r>
            <a:r>
              <a:rPr lang="en-IN" sz="2200" dirty="0">
                <a:latin typeface="+mj-lt"/>
              </a:rPr>
              <a:t>keys </a:t>
            </a:r>
            <a:r>
              <a:rPr lang="en-IN" sz="2200" b="1" dirty="0">
                <a:latin typeface="+mj-lt"/>
              </a:rPr>
              <a:t>uniformly</a:t>
            </a:r>
            <a:r>
              <a:rPr lang="en-IN" sz="2200" dirty="0">
                <a:latin typeface="+mj-lt"/>
              </a:rPr>
              <a:t> throughout the table</a:t>
            </a:r>
          </a:p>
          <a:p>
            <a:pPr lvl="1">
              <a:buFont typeface="Arial" pitchFamily="34" charset="0"/>
              <a:buChar char="•"/>
              <a:defRPr/>
            </a:pPr>
            <a:r>
              <a:rPr lang="en-IN" sz="2200" dirty="0">
                <a:latin typeface="+mj-lt"/>
              </a:rPr>
              <a:t>G</a:t>
            </a:r>
            <a:r>
              <a:rPr lang="en-IN" sz="2200" dirty="0" smtClean="0">
                <a:latin typeface="+mj-lt"/>
              </a:rPr>
              <a:t>ood </a:t>
            </a:r>
            <a:r>
              <a:rPr lang="en-IN" sz="2200" dirty="0">
                <a:latin typeface="+mj-lt"/>
              </a:rPr>
              <a:t>hash functions are very rare–birthday </a:t>
            </a:r>
            <a:r>
              <a:rPr lang="en-IN" sz="2200" dirty="0" smtClean="0">
                <a:latin typeface="+mj-lt"/>
              </a:rPr>
              <a:t>paradox</a:t>
            </a:r>
          </a:p>
          <a:p>
            <a:pPr lvl="1">
              <a:buFont typeface="Arial" pitchFamily="34" charset="0"/>
              <a:buChar char="•"/>
              <a:defRPr/>
            </a:pPr>
            <a:r>
              <a:rPr lang="en-IN" sz="2200" dirty="0" smtClean="0">
                <a:latin typeface="+mj-lt"/>
              </a:rPr>
              <a:t>Continuous (</a:t>
            </a:r>
            <a:r>
              <a:rPr lang="en-IN" sz="2200" dirty="0">
                <a:latin typeface="+mj-lt"/>
              </a:rPr>
              <a:t>Neighbourhood Numbers are Hashed in Neighbourhood </a:t>
            </a:r>
            <a:r>
              <a:rPr lang="en-IN" sz="2200" dirty="0" smtClean="0">
                <a:latin typeface="+mj-lt"/>
              </a:rPr>
              <a:t>only)</a:t>
            </a:r>
            <a:r>
              <a:rPr lang="en-IN" sz="2800" b="1" dirty="0" smtClean="0">
                <a:latin typeface="+mj-lt"/>
              </a:rPr>
              <a:t>?</a:t>
            </a:r>
          </a:p>
          <a:p>
            <a:pPr lvl="1">
              <a:buFont typeface="Arial" pitchFamily="34" charset="0"/>
              <a:buChar char="•"/>
              <a:defRPr/>
            </a:pPr>
            <a:r>
              <a:rPr lang="en-IN" sz="2200" dirty="0" smtClean="0">
                <a:latin typeface="+mj-lt"/>
              </a:rPr>
              <a:t>Non-Invertible (should not be able to, construct the original key from hash value)</a:t>
            </a:r>
            <a:endParaRPr lang="en-IN" sz="2200" dirty="0">
              <a:latin typeface="+mj-lt"/>
            </a:endParaRPr>
          </a:p>
          <a:p>
            <a:pPr>
              <a:defRPr/>
            </a:pPr>
            <a:r>
              <a:rPr lang="en-IN" sz="2200" dirty="0" smtClean="0">
                <a:latin typeface="+mj-lt"/>
              </a:rPr>
              <a:t>How to deal with hashing non-integer keys:</a:t>
            </a:r>
          </a:p>
          <a:p>
            <a:pPr lvl="1">
              <a:buFont typeface="Arial" pitchFamily="34" charset="0"/>
              <a:buChar char="•"/>
              <a:defRPr/>
            </a:pPr>
            <a:r>
              <a:rPr lang="en-IN" sz="2200" dirty="0" smtClean="0">
                <a:latin typeface="+mj-lt"/>
              </a:rPr>
              <a:t>Find </a:t>
            </a:r>
            <a:r>
              <a:rPr lang="en-IN" sz="2200" dirty="0">
                <a:latin typeface="+mj-lt"/>
              </a:rPr>
              <a:t>some way of turning keys into integers</a:t>
            </a:r>
          </a:p>
          <a:p>
            <a:pPr lvl="2">
              <a:defRPr/>
            </a:pPr>
            <a:r>
              <a:rPr lang="en-IN" sz="2200" dirty="0">
                <a:latin typeface="+mj-lt"/>
              </a:rPr>
              <a:t>e</a:t>
            </a:r>
            <a:r>
              <a:rPr lang="en-IN" sz="2200" dirty="0" smtClean="0">
                <a:latin typeface="+mj-lt"/>
              </a:rPr>
              <a:t>.g. remove hyphen in 9635-8904 to get 96358904!</a:t>
            </a:r>
          </a:p>
          <a:p>
            <a:pPr lvl="2">
              <a:defRPr/>
            </a:pPr>
            <a:r>
              <a:rPr lang="en-IN" sz="2200" dirty="0" smtClean="0">
                <a:latin typeface="+mj-lt"/>
              </a:rPr>
              <a:t>For a string, add up ASCII values of the characters of your string</a:t>
            </a:r>
          </a:p>
          <a:p>
            <a:pPr marL="539750" indent="-90488">
              <a:buFont typeface="Arial" pitchFamily="34" charset="0"/>
              <a:buChar char="•"/>
              <a:defRPr/>
            </a:pPr>
            <a:r>
              <a:rPr lang="en-IN" sz="2200" dirty="0" smtClean="0">
                <a:latin typeface="+mj-lt"/>
              </a:rPr>
              <a:t>   Then use standard hash function on the integers</a:t>
            </a:r>
            <a:endParaRPr lang="en-IN" sz="2200" dirty="0">
              <a:latin typeface="+mj-lt"/>
            </a:endParaRPr>
          </a:p>
        </p:txBody>
      </p:sp>
      <p:sp>
        <p:nvSpPr>
          <p:cNvPr id="8" name="Content Placeholder 7"/>
          <p:cNvSpPr>
            <a:spLocks noGrp="1"/>
          </p:cNvSpPr>
          <p:nvPr>
            <p:ph sz="quarter" idx="10"/>
          </p:nvPr>
        </p:nvSpPr>
        <p:spPr/>
        <p:txBody>
          <a:bodyPr rtlCol="0"/>
          <a:lstStyle/>
          <a:p>
            <a:pPr>
              <a:defRPr/>
            </a:pPr>
            <a:r>
              <a:rPr lang="en-US" dirty="0" smtClean="0"/>
              <a:t>Hash Function (revisited)</a:t>
            </a:r>
            <a:endParaRPr lang="en-IN"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03120" y="675720"/>
              <a:ext cx="10911600" cy="5999040"/>
            </p14:xfrm>
          </p:contentPart>
        </mc:Choice>
        <mc:Fallback>
          <p:pic>
            <p:nvPicPr>
              <p:cNvPr id="2" name="Ink 1"/>
              <p:cNvPicPr/>
              <p:nvPr/>
            </p:nvPicPr>
            <p:blipFill>
              <a:blip r:embed="rId3"/>
              <a:stretch>
                <a:fillRect/>
              </a:stretch>
            </p:blipFill>
            <p:spPr>
              <a:xfrm>
                <a:off x="295920" y="667440"/>
                <a:ext cx="10927080" cy="6015240"/>
              </a:xfrm>
              <a:prstGeom prst="rect">
                <a:avLst/>
              </a:prstGeom>
            </p:spPr>
          </p:pic>
        </mc:Fallback>
      </mc:AlternateContent>
    </p:spTree>
    <p:extLst>
      <p:ext uri="{BB962C8B-B14F-4D97-AF65-F5344CB8AC3E}">
        <p14:creationId xmlns:p14="http://schemas.microsoft.com/office/powerpoint/2010/main" val="24133065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06399" y="1570038"/>
            <a:ext cx="11166475" cy="4525962"/>
          </a:xfrm>
        </p:spPr>
        <p:txBody>
          <a:bodyPr rtlCol="0">
            <a:normAutofit/>
          </a:bodyPr>
          <a:lstStyle/>
          <a:p>
            <a:pPr>
              <a:buFont typeface="Arial" panose="020B0604020202020204" pitchFamily="34" charset="0"/>
              <a:buChar char="•"/>
              <a:defRPr/>
            </a:pPr>
            <a:r>
              <a:rPr lang="en-IN" b="1" dirty="0" smtClean="0">
                <a:latin typeface="+mj-lt"/>
              </a:rPr>
              <a:t>Integer cast:</a:t>
            </a:r>
            <a:r>
              <a:rPr lang="en-IN" dirty="0" smtClean="0">
                <a:latin typeface="+mj-lt"/>
              </a:rPr>
              <a:t> for numeric types with </a:t>
            </a:r>
            <a:r>
              <a:rPr lang="en-IN" b="1" dirty="0" smtClean="0">
                <a:latin typeface="+mj-lt"/>
              </a:rPr>
              <a:t>32 bits </a:t>
            </a:r>
            <a:r>
              <a:rPr lang="en-IN" dirty="0" smtClean="0">
                <a:latin typeface="+mj-lt"/>
              </a:rPr>
              <a:t>or less, we can reinterpret the bits of the number as an </a:t>
            </a:r>
            <a:r>
              <a:rPr lang="en-IN" dirty="0" err="1" smtClean="0">
                <a:latin typeface="+mj-lt"/>
              </a:rPr>
              <a:t>int</a:t>
            </a:r>
            <a:endParaRPr lang="en-IN" dirty="0" smtClean="0">
              <a:latin typeface="+mj-lt"/>
            </a:endParaRPr>
          </a:p>
          <a:p>
            <a:pPr>
              <a:buFont typeface="Arial" panose="020B0604020202020204" pitchFamily="34" charset="0"/>
              <a:buChar char="•"/>
              <a:defRPr/>
            </a:pPr>
            <a:r>
              <a:rPr lang="en-IN" b="1" dirty="0" smtClean="0">
                <a:latin typeface="+mj-lt"/>
              </a:rPr>
              <a:t>Component sum:</a:t>
            </a:r>
            <a:r>
              <a:rPr lang="en-IN" dirty="0" smtClean="0">
                <a:latin typeface="+mj-lt"/>
              </a:rPr>
              <a:t> for numeric types with </a:t>
            </a:r>
            <a:r>
              <a:rPr lang="en-IN" b="1" dirty="0" smtClean="0">
                <a:latin typeface="+mj-lt"/>
              </a:rPr>
              <a:t>more than 32 bits </a:t>
            </a:r>
            <a:r>
              <a:rPr lang="en-IN" dirty="0" smtClean="0">
                <a:latin typeface="+mj-lt"/>
              </a:rPr>
              <a:t>(e.g., long and double), we can add the 32-bit components.</a:t>
            </a:r>
          </a:p>
          <a:p>
            <a:pPr>
              <a:buFont typeface="Arial" panose="020B0604020202020204" pitchFamily="34" charset="0"/>
              <a:buChar char="•"/>
              <a:defRPr/>
            </a:pPr>
            <a:r>
              <a:rPr lang="en-IN" b="1" dirty="0" smtClean="0">
                <a:latin typeface="+mj-lt"/>
              </a:rPr>
              <a:t>Polynomial accumulation:</a:t>
            </a:r>
            <a:r>
              <a:rPr lang="en-IN" dirty="0" smtClean="0">
                <a:latin typeface="+mj-lt"/>
              </a:rPr>
              <a:t> for </a:t>
            </a:r>
            <a:r>
              <a:rPr lang="en-IN" b="1" dirty="0" smtClean="0">
                <a:latin typeface="+mj-lt"/>
              </a:rPr>
              <a:t>strings</a:t>
            </a:r>
            <a:r>
              <a:rPr lang="en-IN" dirty="0" smtClean="0">
                <a:latin typeface="+mj-lt"/>
              </a:rPr>
              <a:t> of a natural language, combine the character values (ASCII or Unicode) a</a:t>
            </a:r>
            <a:r>
              <a:rPr lang="en-IN" baseline="-25000" dirty="0" smtClean="0">
                <a:latin typeface="+mj-lt"/>
              </a:rPr>
              <a:t>0</a:t>
            </a:r>
            <a:r>
              <a:rPr lang="en-IN" dirty="0" smtClean="0">
                <a:latin typeface="+mj-lt"/>
              </a:rPr>
              <a:t>a</a:t>
            </a:r>
            <a:r>
              <a:rPr lang="en-IN" baseline="-25000" dirty="0" smtClean="0">
                <a:latin typeface="+mj-lt"/>
              </a:rPr>
              <a:t>1</a:t>
            </a:r>
            <a:r>
              <a:rPr lang="en-IN" dirty="0" smtClean="0">
                <a:latin typeface="+mj-lt"/>
              </a:rPr>
              <a:t>... a</a:t>
            </a:r>
            <a:r>
              <a:rPr lang="en-IN" baseline="-25000" dirty="0" smtClean="0">
                <a:latin typeface="+mj-lt"/>
              </a:rPr>
              <a:t>n-1 </a:t>
            </a:r>
            <a:r>
              <a:rPr lang="en-IN" dirty="0" smtClean="0">
                <a:latin typeface="+mj-lt"/>
              </a:rPr>
              <a:t>by viewing them as the coefficients of a polynomial: </a:t>
            </a:r>
            <a:r>
              <a:rPr lang="en-IN" b="1" dirty="0" smtClean="0">
                <a:latin typeface="+mj-lt"/>
              </a:rPr>
              <a:t>a</a:t>
            </a:r>
            <a:r>
              <a:rPr lang="en-IN" b="1" baseline="-25000" dirty="0" smtClean="0">
                <a:latin typeface="+mj-lt"/>
              </a:rPr>
              <a:t>0</a:t>
            </a:r>
            <a:r>
              <a:rPr lang="en-IN" b="1" dirty="0" smtClean="0">
                <a:latin typeface="+mj-lt"/>
              </a:rPr>
              <a:t>+ a</a:t>
            </a:r>
            <a:r>
              <a:rPr lang="en-IN" b="1" baseline="-25000" dirty="0" smtClean="0">
                <a:latin typeface="+mj-lt"/>
              </a:rPr>
              <a:t>1</a:t>
            </a:r>
            <a:r>
              <a:rPr lang="en-IN" b="1" dirty="0" smtClean="0">
                <a:latin typeface="+mj-lt"/>
              </a:rPr>
              <a:t>x+ ...+ x</a:t>
            </a:r>
            <a:r>
              <a:rPr lang="en-IN" b="1" baseline="-25000" dirty="0" smtClean="0">
                <a:latin typeface="+mj-lt"/>
              </a:rPr>
              <a:t>n-1</a:t>
            </a:r>
            <a:r>
              <a:rPr lang="en-IN" b="1" dirty="0" smtClean="0">
                <a:latin typeface="+mj-lt"/>
              </a:rPr>
              <a:t>a</a:t>
            </a:r>
            <a:r>
              <a:rPr lang="en-IN" b="1" baseline="30000" dirty="0" smtClean="0">
                <a:latin typeface="+mj-lt"/>
              </a:rPr>
              <a:t>n-1</a:t>
            </a:r>
          </a:p>
          <a:p>
            <a:pPr>
              <a:buFont typeface="Arial" panose="020B0604020202020204" pitchFamily="34" charset="0"/>
              <a:buChar char="•"/>
              <a:defRPr/>
            </a:pPr>
            <a:r>
              <a:rPr lang="en-IN" dirty="0" smtClean="0">
                <a:latin typeface="+mj-lt"/>
              </a:rPr>
              <a:t>The polynomial is computed with Horner’s rule, ignoring overflows, at a fixed value x:</a:t>
            </a:r>
          </a:p>
          <a:p>
            <a:pPr marL="0" indent="0">
              <a:defRPr/>
            </a:pPr>
            <a:r>
              <a:rPr lang="en-IN" dirty="0" smtClean="0">
                <a:latin typeface="+mj-lt"/>
              </a:rPr>
              <a:t>			</a:t>
            </a:r>
            <a:r>
              <a:rPr lang="en-IN" b="1" dirty="0" smtClean="0">
                <a:latin typeface="+mj-lt"/>
              </a:rPr>
              <a:t>a</a:t>
            </a:r>
            <a:r>
              <a:rPr lang="en-IN" b="1" baseline="-25000" dirty="0" smtClean="0">
                <a:latin typeface="+mj-lt"/>
              </a:rPr>
              <a:t>0</a:t>
            </a:r>
            <a:r>
              <a:rPr lang="en-IN" b="1" dirty="0" smtClean="0">
                <a:latin typeface="+mj-lt"/>
              </a:rPr>
              <a:t>+ x(a</a:t>
            </a:r>
            <a:r>
              <a:rPr lang="en-IN" b="1" baseline="-25000" dirty="0" smtClean="0">
                <a:latin typeface="+mj-lt"/>
              </a:rPr>
              <a:t>1</a:t>
            </a:r>
            <a:r>
              <a:rPr lang="en-IN" b="1" dirty="0" smtClean="0">
                <a:latin typeface="+mj-lt"/>
              </a:rPr>
              <a:t> +x(a</a:t>
            </a:r>
            <a:r>
              <a:rPr lang="en-IN" b="1" baseline="-25000" dirty="0" smtClean="0">
                <a:latin typeface="+mj-lt"/>
              </a:rPr>
              <a:t>2</a:t>
            </a:r>
            <a:r>
              <a:rPr lang="en-IN" b="1" dirty="0" smtClean="0">
                <a:latin typeface="+mj-lt"/>
              </a:rPr>
              <a:t>+ ... x(a</a:t>
            </a:r>
            <a:r>
              <a:rPr lang="en-IN" b="1" baseline="-25000" dirty="0" smtClean="0">
                <a:latin typeface="+mj-lt"/>
              </a:rPr>
              <a:t>n-2</a:t>
            </a:r>
            <a:r>
              <a:rPr lang="en-IN" b="1" dirty="0" smtClean="0">
                <a:latin typeface="+mj-lt"/>
              </a:rPr>
              <a:t>+ xa</a:t>
            </a:r>
            <a:r>
              <a:rPr lang="en-IN" b="1" baseline="-25000" dirty="0" smtClean="0">
                <a:latin typeface="+mj-lt"/>
              </a:rPr>
              <a:t>n-1</a:t>
            </a:r>
            <a:r>
              <a:rPr lang="en-IN" b="1" dirty="0" smtClean="0">
                <a:latin typeface="+mj-lt"/>
              </a:rPr>
              <a:t>) ... ))</a:t>
            </a:r>
          </a:p>
          <a:p>
            <a:pPr>
              <a:buFont typeface="Arial" panose="020B0604020202020204" pitchFamily="34" charset="0"/>
              <a:buChar char="•"/>
              <a:defRPr/>
            </a:pPr>
            <a:r>
              <a:rPr lang="en-IN" dirty="0" smtClean="0">
                <a:latin typeface="+mj-lt"/>
              </a:rPr>
              <a:t>The choice </a:t>
            </a:r>
            <a:r>
              <a:rPr lang="en-IN" b="1" i="1" dirty="0" smtClean="0">
                <a:latin typeface="+mj-lt"/>
              </a:rPr>
              <a:t>x</a:t>
            </a:r>
            <a:r>
              <a:rPr lang="en-IN" dirty="0" smtClean="0">
                <a:latin typeface="+mj-lt"/>
              </a:rPr>
              <a:t> = 33, 37, 39, or 41 gives at most 6 collisions on a vocabulary of 50,000 English words</a:t>
            </a:r>
            <a:endParaRPr lang="en-IN" dirty="0">
              <a:latin typeface="+mj-lt"/>
            </a:endParaRPr>
          </a:p>
        </p:txBody>
      </p:sp>
      <p:sp>
        <p:nvSpPr>
          <p:cNvPr id="3" name="Content Placeholder 2"/>
          <p:cNvSpPr>
            <a:spLocks noGrp="1"/>
          </p:cNvSpPr>
          <p:nvPr>
            <p:ph sz="quarter" idx="10"/>
          </p:nvPr>
        </p:nvSpPr>
        <p:spPr/>
        <p:txBody>
          <a:bodyPr rtlCol="0"/>
          <a:lstStyle/>
          <a:p>
            <a:pPr>
              <a:defRPr/>
            </a:pPr>
            <a:r>
              <a:rPr lang="en-IN" dirty="0" smtClean="0"/>
              <a:t>Popular Hash-Code Maps</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53360" y="926280"/>
              <a:ext cx="10938600" cy="5150160"/>
            </p14:xfrm>
          </p:contentPart>
        </mc:Choice>
        <mc:Fallback>
          <p:pic>
            <p:nvPicPr>
              <p:cNvPr id="4" name="Ink 3"/>
              <p:cNvPicPr/>
              <p:nvPr/>
            </p:nvPicPr>
            <p:blipFill>
              <a:blip r:embed="rId3"/>
              <a:stretch>
                <a:fillRect/>
              </a:stretch>
            </p:blipFill>
            <p:spPr>
              <a:xfrm>
                <a:off x="146520" y="921600"/>
                <a:ext cx="10952640" cy="5157720"/>
              </a:xfrm>
              <a:prstGeom prst="rect">
                <a:avLst/>
              </a:prstGeom>
            </p:spPr>
          </p:pic>
        </mc:Fallback>
      </mc:AlternateContent>
    </p:spTree>
    <p:extLst>
      <p:ext uri="{BB962C8B-B14F-4D97-AF65-F5344CB8AC3E}">
        <p14:creationId xmlns:p14="http://schemas.microsoft.com/office/powerpoint/2010/main" val="22226532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Content Placeholder 1"/>
          <p:cNvSpPr>
            <a:spLocks noGrp="1"/>
          </p:cNvSpPr>
          <p:nvPr>
            <p:ph idx="1"/>
          </p:nvPr>
        </p:nvSpPr>
        <p:spPr/>
        <p:txBody>
          <a:bodyPr/>
          <a:lstStyle/>
          <a:p>
            <a:pPr fontAlgn="base">
              <a:spcAft>
                <a:spcPct val="0"/>
              </a:spcAft>
              <a:buFont typeface="Arial" pitchFamily="34" charset="0"/>
              <a:buChar char="•"/>
            </a:pPr>
            <a:r>
              <a:rPr lang="en-IN" altLang="en-US" smtClean="0">
                <a:latin typeface="Calibri" panose="020F0502020204030204" pitchFamily="34" charset="0"/>
              </a:rPr>
              <a:t>Use the remainder</a:t>
            </a:r>
          </a:p>
          <a:p>
            <a:pPr lvl="1" fontAlgn="base">
              <a:spcAft>
                <a:spcPct val="0"/>
              </a:spcAft>
              <a:buFont typeface="Arial" pitchFamily="34" charset="0"/>
              <a:buChar char="•"/>
            </a:pPr>
            <a:r>
              <a:rPr lang="en-IN" altLang="en-US" sz="2400">
                <a:latin typeface="Calibri" panose="020F0502020204030204" pitchFamily="34" charset="0"/>
              </a:rPr>
              <a:t>h(k) = </a:t>
            </a:r>
            <a:r>
              <a:rPr lang="en-IN" altLang="en-US" sz="2400" b="1">
                <a:latin typeface="Calibri" panose="020F0502020204030204" pitchFamily="34" charset="0"/>
              </a:rPr>
              <a:t>k mod </a:t>
            </a:r>
            <a:r>
              <a:rPr lang="en-IN" altLang="en-US" sz="2400" b="1" i="1">
                <a:latin typeface="Calibri" panose="020F0502020204030204" pitchFamily="34" charset="0"/>
              </a:rPr>
              <a:t>m</a:t>
            </a:r>
            <a:r>
              <a:rPr lang="en-IN" altLang="en-US" sz="2400">
                <a:latin typeface="Calibri" panose="020F0502020204030204" pitchFamily="34" charset="0"/>
              </a:rPr>
              <a:t>, </a:t>
            </a:r>
            <a:r>
              <a:rPr lang="en-IN" altLang="en-US" sz="2400" b="1">
                <a:latin typeface="Calibri" panose="020F0502020204030204" pitchFamily="34" charset="0"/>
              </a:rPr>
              <a:t>k</a:t>
            </a:r>
            <a:r>
              <a:rPr lang="en-IN" altLang="en-US" sz="2400">
                <a:latin typeface="Calibri" panose="020F0502020204030204" pitchFamily="34" charset="0"/>
              </a:rPr>
              <a:t> is the </a:t>
            </a:r>
            <a:r>
              <a:rPr lang="en-IN" altLang="en-US" sz="2400" b="1">
                <a:latin typeface="Calibri" panose="020F0502020204030204" pitchFamily="34" charset="0"/>
              </a:rPr>
              <a:t>key</a:t>
            </a:r>
            <a:r>
              <a:rPr lang="en-IN" altLang="en-US" sz="2400">
                <a:latin typeface="Calibri" panose="020F0502020204030204" pitchFamily="34" charset="0"/>
              </a:rPr>
              <a:t>, </a:t>
            </a:r>
            <a:r>
              <a:rPr lang="en-IN" altLang="en-US" sz="2400" b="1" i="1">
                <a:latin typeface="Calibri" panose="020F0502020204030204" pitchFamily="34" charset="0"/>
              </a:rPr>
              <a:t>m</a:t>
            </a:r>
            <a:r>
              <a:rPr lang="en-IN" altLang="en-US" sz="2400">
                <a:latin typeface="Calibri" panose="020F0502020204030204" pitchFamily="34" charset="0"/>
              </a:rPr>
              <a:t> the </a:t>
            </a:r>
            <a:r>
              <a:rPr lang="en-IN" altLang="en-US" sz="2400" b="1">
                <a:latin typeface="Calibri" panose="020F0502020204030204" pitchFamily="34" charset="0"/>
              </a:rPr>
              <a:t>size</a:t>
            </a:r>
            <a:r>
              <a:rPr lang="en-IN" altLang="en-US" sz="2400">
                <a:latin typeface="Calibri" panose="020F0502020204030204" pitchFamily="34" charset="0"/>
              </a:rPr>
              <a:t> of the table</a:t>
            </a:r>
          </a:p>
          <a:p>
            <a:pPr fontAlgn="base">
              <a:spcAft>
                <a:spcPct val="0"/>
              </a:spcAft>
              <a:buFont typeface="Arial" pitchFamily="34" charset="0"/>
              <a:buChar char="•"/>
            </a:pPr>
            <a:r>
              <a:rPr lang="en-IN" altLang="en-US" smtClean="0">
                <a:latin typeface="Calibri" panose="020F0502020204030204" pitchFamily="34" charset="0"/>
              </a:rPr>
              <a:t>Need to choose </a:t>
            </a:r>
            <a:r>
              <a:rPr lang="en-IN" altLang="en-US" b="1" i="1" smtClean="0">
                <a:latin typeface="Calibri" panose="020F0502020204030204" pitchFamily="34" charset="0"/>
              </a:rPr>
              <a:t>m</a:t>
            </a:r>
          </a:p>
          <a:p>
            <a:pPr fontAlgn="base">
              <a:spcAft>
                <a:spcPct val="0"/>
              </a:spcAft>
              <a:buFont typeface="Arial" pitchFamily="34" charset="0"/>
              <a:buChar char="•"/>
            </a:pPr>
            <a:r>
              <a:rPr lang="en-IN" altLang="en-US" i="1" smtClean="0">
                <a:latin typeface="Calibri" panose="020F0502020204030204" pitchFamily="34" charset="0"/>
              </a:rPr>
              <a:t>m </a:t>
            </a:r>
            <a:r>
              <a:rPr lang="en-IN" altLang="en-US" smtClean="0">
                <a:latin typeface="Calibri" panose="020F0502020204030204" pitchFamily="34" charset="0"/>
              </a:rPr>
              <a:t>= </a:t>
            </a:r>
            <a:r>
              <a:rPr lang="en-IN" altLang="en-US" b="1" smtClean="0">
                <a:latin typeface="Calibri" panose="020F0502020204030204" pitchFamily="34" charset="0"/>
              </a:rPr>
              <a:t>b</a:t>
            </a:r>
            <a:r>
              <a:rPr lang="en-IN" altLang="en-US" b="1" baseline="30000" smtClean="0">
                <a:latin typeface="Calibri" panose="020F0502020204030204" pitchFamily="34" charset="0"/>
              </a:rPr>
              <a:t>e</a:t>
            </a:r>
            <a:r>
              <a:rPr lang="en-IN" altLang="en-US" smtClean="0">
                <a:latin typeface="Calibri" panose="020F0502020204030204" pitchFamily="34" charset="0"/>
              </a:rPr>
              <a:t>(</a:t>
            </a:r>
            <a:r>
              <a:rPr lang="en-IN" altLang="en-US" b="1" i="1" smtClean="0">
                <a:latin typeface="Calibri" panose="020F0502020204030204" pitchFamily="34" charset="0"/>
              </a:rPr>
              <a:t>bad</a:t>
            </a:r>
            <a:r>
              <a:rPr lang="en-IN" altLang="en-US" smtClean="0">
                <a:latin typeface="Calibri" panose="020F0502020204030204" pitchFamily="34" charset="0"/>
              </a:rPr>
              <a:t>)</a:t>
            </a:r>
          </a:p>
          <a:p>
            <a:pPr lvl="1" fontAlgn="base">
              <a:spcAft>
                <a:spcPct val="0"/>
              </a:spcAft>
              <a:buFont typeface="Arial" pitchFamily="34" charset="0"/>
              <a:buChar char="•"/>
            </a:pPr>
            <a:r>
              <a:rPr lang="en-IN" altLang="en-US" sz="2400">
                <a:latin typeface="Calibri" panose="020F0502020204030204" pitchFamily="34" charset="0"/>
              </a:rPr>
              <a:t>if </a:t>
            </a:r>
            <a:r>
              <a:rPr lang="en-IN" altLang="en-US" sz="2400" i="1">
                <a:latin typeface="Calibri" panose="020F0502020204030204" pitchFamily="34" charset="0"/>
              </a:rPr>
              <a:t>m</a:t>
            </a:r>
            <a:r>
              <a:rPr lang="en-IN" altLang="en-US" sz="2400">
                <a:latin typeface="Calibri" panose="020F0502020204030204" pitchFamily="34" charset="0"/>
              </a:rPr>
              <a:t> is a power of 2, h(k) gives the </a:t>
            </a:r>
            <a:r>
              <a:rPr lang="en-IN" altLang="en-US" sz="2400" b="1">
                <a:latin typeface="Calibri" panose="020F0502020204030204" pitchFamily="34" charset="0"/>
              </a:rPr>
              <a:t>e</a:t>
            </a:r>
            <a:r>
              <a:rPr lang="en-IN" altLang="en-US" sz="2400">
                <a:latin typeface="Calibri" panose="020F0502020204030204" pitchFamily="34" charset="0"/>
              </a:rPr>
              <a:t> least significant bits of k</a:t>
            </a:r>
          </a:p>
          <a:p>
            <a:pPr lvl="1" fontAlgn="base">
              <a:spcAft>
                <a:spcPct val="0"/>
              </a:spcAft>
              <a:buFont typeface="Arial" pitchFamily="34" charset="0"/>
              <a:buChar char="•"/>
            </a:pPr>
            <a:r>
              <a:rPr lang="en-IN" altLang="en-US" sz="2400">
                <a:latin typeface="Calibri" panose="020F0502020204030204" pitchFamily="34" charset="0"/>
              </a:rPr>
              <a:t>all keys with the same ending go to the same place</a:t>
            </a:r>
          </a:p>
          <a:p>
            <a:pPr fontAlgn="base">
              <a:spcAft>
                <a:spcPct val="0"/>
              </a:spcAft>
              <a:buFont typeface="Arial" pitchFamily="34" charset="0"/>
              <a:buChar char="•"/>
            </a:pPr>
            <a:r>
              <a:rPr lang="en-IN" altLang="en-US" i="1" smtClean="0">
                <a:latin typeface="Calibri" panose="020F0502020204030204" pitchFamily="34" charset="0"/>
              </a:rPr>
              <a:t>m</a:t>
            </a:r>
            <a:r>
              <a:rPr lang="en-IN" altLang="en-US" smtClean="0">
                <a:latin typeface="Calibri" panose="020F0502020204030204" pitchFamily="34" charset="0"/>
              </a:rPr>
              <a:t> </a:t>
            </a:r>
            <a:r>
              <a:rPr lang="en-IN" altLang="en-US" b="1" smtClean="0">
                <a:latin typeface="Calibri" panose="020F0502020204030204" pitchFamily="34" charset="0"/>
              </a:rPr>
              <a:t>prime</a:t>
            </a:r>
            <a:r>
              <a:rPr lang="en-IN" altLang="en-US" smtClean="0">
                <a:latin typeface="Calibri" panose="020F0502020204030204" pitchFamily="34" charset="0"/>
              </a:rPr>
              <a:t>(</a:t>
            </a:r>
            <a:r>
              <a:rPr lang="en-IN" altLang="en-US" b="1" i="1" smtClean="0">
                <a:latin typeface="Calibri" panose="020F0502020204030204" pitchFamily="34" charset="0"/>
              </a:rPr>
              <a:t>good</a:t>
            </a:r>
            <a:r>
              <a:rPr lang="en-IN" altLang="en-US" smtClean="0">
                <a:latin typeface="Calibri" panose="020F0502020204030204" pitchFamily="34" charset="0"/>
              </a:rPr>
              <a:t>)</a:t>
            </a:r>
          </a:p>
          <a:p>
            <a:pPr lvl="1" fontAlgn="base">
              <a:spcAft>
                <a:spcPct val="0"/>
              </a:spcAft>
              <a:buFont typeface="Arial" pitchFamily="34" charset="0"/>
              <a:buChar char="•"/>
            </a:pPr>
            <a:r>
              <a:rPr lang="en-IN" altLang="en-US" sz="2400">
                <a:latin typeface="Calibri" panose="020F0502020204030204" pitchFamily="34" charset="0"/>
              </a:rPr>
              <a:t>helps ensure </a:t>
            </a:r>
            <a:r>
              <a:rPr lang="en-IN" altLang="en-US" sz="2400" b="1">
                <a:latin typeface="Calibri" panose="020F0502020204030204" pitchFamily="34" charset="0"/>
              </a:rPr>
              <a:t>uniform distribution</a:t>
            </a:r>
          </a:p>
          <a:p>
            <a:pPr lvl="1" fontAlgn="base">
              <a:spcAft>
                <a:spcPct val="0"/>
              </a:spcAft>
              <a:buFont typeface="Arial" pitchFamily="34" charset="0"/>
              <a:buChar char="•"/>
            </a:pPr>
            <a:r>
              <a:rPr lang="en-IN" altLang="en-US" sz="2400" b="1">
                <a:latin typeface="Calibri" panose="020F0502020204030204" pitchFamily="34" charset="0"/>
              </a:rPr>
              <a:t>primes not too close to exact powers of 2</a:t>
            </a:r>
          </a:p>
        </p:txBody>
      </p:sp>
      <p:sp>
        <p:nvSpPr>
          <p:cNvPr id="3" name="Content Placeholder 2"/>
          <p:cNvSpPr>
            <a:spLocks noGrp="1"/>
          </p:cNvSpPr>
          <p:nvPr>
            <p:ph sz="quarter" idx="10"/>
          </p:nvPr>
        </p:nvSpPr>
        <p:spPr/>
        <p:txBody>
          <a:bodyPr rtlCol="0"/>
          <a:lstStyle/>
          <a:p>
            <a:pPr>
              <a:defRPr/>
            </a:pPr>
            <a:r>
              <a:rPr lang="en-IN" dirty="0" smtClean="0"/>
              <a:t>Compression Maps</a:t>
            </a:r>
            <a:endParaRPr lang="en-IN"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596880" y="283680"/>
              <a:ext cx="10720440" cy="6211080"/>
            </p14:xfrm>
          </p:contentPart>
        </mc:Choice>
        <mc:Fallback>
          <p:pic>
            <p:nvPicPr>
              <p:cNvPr id="2" name="Ink 1"/>
              <p:cNvPicPr/>
              <p:nvPr/>
            </p:nvPicPr>
            <p:blipFill>
              <a:blip r:embed="rId3"/>
              <a:stretch>
                <a:fillRect/>
              </a:stretch>
            </p:blipFill>
            <p:spPr>
              <a:xfrm>
                <a:off x="588960" y="276120"/>
                <a:ext cx="10737000" cy="6228000"/>
              </a:xfrm>
              <a:prstGeom prst="rect">
                <a:avLst/>
              </a:prstGeom>
            </p:spPr>
          </p:pic>
        </mc:Fallback>
      </mc:AlternateContent>
    </p:spTree>
    <p:extLst>
      <p:ext uri="{BB962C8B-B14F-4D97-AF65-F5344CB8AC3E}">
        <p14:creationId xmlns:p14="http://schemas.microsoft.com/office/powerpoint/2010/main" val="417902075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a:buFont typeface="Arial" panose="020B0604020202020204" pitchFamily="34" charset="0"/>
              <a:buChar char="•"/>
            </a:pPr>
            <a:r>
              <a:rPr lang="en-IN" b="1" dirty="0">
                <a:latin typeface="+mj-lt"/>
              </a:rPr>
              <a:t>Primes</a:t>
            </a:r>
            <a:r>
              <a:rPr lang="en-IN" dirty="0">
                <a:latin typeface="+mj-lt"/>
              </a:rPr>
              <a:t> are </a:t>
            </a:r>
            <a:r>
              <a:rPr lang="en-IN" b="1" dirty="0">
                <a:latin typeface="+mj-lt"/>
              </a:rPr>
              <a:t>unique</a:t>
            </a:r>
            <a:r>
              <a:rPr lang="en-IN" dirty="0">
                <a:latin typeface="+mj-lt"/>
              </a:rPr>
              <a:t> </a:t>
            </a:r>
            <a:r>
              <a:rPr lang="en-IN" dirty="0" smtClean="0">
                <a:latin typeface="+mj-lt"/>
              </a:rPr>
              <a:t>numbers, </a:t>
            </a:r>
            <a:r>
              <a:rPr lang="en-IN" dirty="0">
                <a:latin typeface="+mj-lt"/>
              </a:rPr>
              <a:t>the product of a </a:t>
            </a:r>
            <a:r>
              <a:rPr lang="en-IN" dirty="0" smtClean="0">
                <a:latin typeface="+mj-lt"/>
              </a:rPr>
              <a:t>prime with </a:t>
            </a:r>
            <a:r>
              <a:rPr lang="en-IN" dirty="0">
                <a:latin typeface="+mj-lt"/>
              </a:rPr>
              <a:t>any </a:t>
            </a:r>
            <a:r>
              <a:rPr lang="en-IN" dirty="0" smtClean="0">
                <a:latin typeface="+mj-lt"/>
              </a:rPr>
              <a:t>other number </a:t>
            </a:r>
            <a:r>
              <a:rPr lang="en-IN" dirty="0">
                <a:latin typeface="+mj-lt"/>
              </a:rPr>
              <a:t>has the best chance of being unique (not as unique as the prime itself of-course) </a:t>
            </a:r>
            <a:r>
              <a:rPr lang="en-IN" dirty="0" smtClean="0">
                <a:latin typeface="+mj-lt"/>
              </a:rPr>
              <a:t>due to </a:t>
            </a:r>
            <a:r>
              <a:rPr lang="en-IN" dirty="0">
                <a:latin typeface="+mj-lt"/>
              </a:rPr>
              <a:t>the fact that a prime is used to compose it. This property is used in hashing functions</a:t>
            </a:r>
            <a:r>
              <a:rPr lang="en-IN" dirty="0" smtClean="0">
                <a:latin typeface="+mj-lt"/>
              </a:rPr>
              <a:t>.</a:t>
            </a:r>
          </a:p>
          <a:p>
            <a:pPr>
              <a:buFont typeface="Arial" panose="020B0604020202020204" pitchFamily="34" charset="0"/>
              <a:buChar char="•"/>
            </a:pPr>
            <a:r>
              <a:rPr lang="en-IN" dirty="0">
                <a:latin typeface="+mj-lt"/>
              </a:rPr>
              <a:t>If you choose a prime for the size of the table such a common factor </a:t>
            </a:r>
            <a:r>
              <a:rPr lang="en-IN" dirty="0" smtClean="0">
                <a:latin typeface="+mj-lt"/>
              </a:rPr>
              <a:t>is highly </a:t>
            </a:r>
            <a:r>
              <a:rPr lang="en-IN" dirty="0">
                <a:latin typeface="+mj-lt"/>
              </a:rPr>
              <a:t>unlikely</a:t>
            </a:r>
            <a:r>
              <a:rPr lang="en-IN" dirty="0" smtClean="0">
                <a:latin typeface="+mj-lt"/>
              </a:rPr>
              <a:t>.</a:t>
            </a:r>
          </a:p>
          <a:p>
            <a:pPr>
              <a:buFont typeface="Arial" panose="020B0604020202020204" pitchFamily="34" charset="0"/>
              <a:buChar char="•"/>
            </a:pPr>
            <a:r>
              <a:rPr lang="en-IN" dirty="0">
                <a:latin typeface="+mj-lt"/>
              </a:rPr>
              <a:t>If the data is random then there’s </a:t>
            </a:r>
            <a:r>
              <a:rPr lang="en-IN" b="1" dirty="0">
                <a:latin typeface="+mj-lt"/>
              </a:rPr>
              <a:t>no need for a prime </a:t>
            </a:r>
            <a:r>
              <a:rPr lang="en-IN" b="1" dirty="0" smtClean="0">
                <a:latin typeface="+mj-lt"/>
              </a:rPr>
              <a:t>number.</a:t>
            </a:r>
          </a:p>
          <a:p>
            <a:pPr>
              <a:buFont typeface="Arial" panose="020B0604020202020204" pitchFamily="34" charset="0"/>
              <a:buChar char="•"/>
            </a:pPr>
            <a:r>
              <a:rPr lang="en-IN" dirty="0">
                <a:latin typeface="+mj-lt"/>
              </a:rPr>
              <a:t>Used to keep collisions uniform when the population being hashed exhibits certain mathematical characteristics like being a multiple of a certain number </a:t>
            </a:r>
            <a:r>
              <a:rPr lang="en-IN" dirty="0" err="1">
                <a:latin typeface="+mj-lt"/>
              </a:rPr>
              <a:t>e.g</a:t>
            </a:r>
            <a:r>
              <a:rPr lang="en-IN" dirty="0">
                <a:latin typeface="+mj-lt"/>
              </a:rPr>
              <a:t> a population of all even numbers.</a:t>
            </a:r>
          </a:p>
          <a:p>
            <a:pPr>
              <a:buFont typeface="Arial" panose="020B0604020202020204" pitchFamily="34" charset="0"/>
              <a:buChar char="•"/>
            </a:pPr>
            <a:endParaRPr lang="en-IN" dirty="0">
              <a:latin typeface="+mj-lt"/>
            </a:endParaRPr>
          </a:p>
          <a:p>
            <a:pPr>
              <a:buFont typeface="Arial" panose="020B0604020202020204" pitchFamily="34" charset="0"/>
              <a:buChar char="•"/>
            </a:pPr>
            <a:endParaRPr lang="en-IN" dirty="0" smtClean="0">
              <a:latin typeface="+mj-lt"/>
            </a:endParaRPr>
          </a:p>
        </p:txBody>
      </p:sp>
      <p:sp>
        <p:nvSpPr>
          <p:cNvPr id="3" name="Content Placeholder 2"/>
          <p:cNvSpPr>
            <a:spLocks noGrp="1"/>
          </p:cNvSpPr>
          <p:nvPr>
            <p:ph sz="quarter" idx="10"/>
          </p:nvPr>
        </p:nvSpPr>
        <p:spPr/>
        <p:txBody>
          <a:bodyPr/>
          <a:lstStyle/>
          <a:p>
            <a:r>
              <a:rPr lang="en-IN" dirty="0" smtClean="0"/>
              <a:t>Why Prime</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260280" y="1976760"/>
              <a:ext cx="10621440" cy="1748160"/>
            </p14:xfrm>
          </p:contentPart>
        </mc:Choice>
        <mc:Fallback>
          <p:pic>
            <p:nvPicPr>
              <p:cNvPr id="4" name="Ink 3"/>
              <p:cNvPicPr/>
              <p:nvPr/>
            </p:nvPicPr>
            <p:blipFill>
              <a:blip r:embed="rId3"/>
              <a:stretch>
                <a:fillRect/>
              </a:stretch>
            </p:blipFill>
            <p:spPr>
              <a:xfrm>
                <a:off x="252720" y="1970640"/>
                <a:ext cx="10634760" cy="1758960"/>
              </a:xfrm>
              <a:prstGeom prst="rect">
                <a:avLst/>
              </a:prstGeom>
            </p:spPr>
          </p:pic>
        </mc:Fallback>
      </mc:AlternateContent>
    </p:spTree>
    <p:extLst>
      <p:ext uri="{BB962C8B-B14F-4D97-AF65-F5344CB8AC3E}">
        <p14:creationId xmlns:p14="http://schemas.microsoft.com/office/powerpoint/2010/main" val="154775321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0" indent="0" algn="ctr"/>
            <a:r>
              <a:rPr lang="en-IN" dirty="0" smtClean="0">
                <a:latin typeface="+mj-lt"/>
              </a:rPr>
              <a:t>“</a:t>
            </a:r>
            <a:r>
              <a:rPr lang="en-IN" b="1" dirty="0">
                <a:latin typeface="+mj-lt"/>
              </a:rPr>
              <a:t>Every key in </a:t>
            </a:r>
            <a:r>
              <a:rPr lang="en-IN" b="1" i="1" dirty="0">
                <a:latin typeface="+mj-lt"/>
              </a:rPr>
              <a:t>K</a:t>
            </a:r>
            <a:r>
              <a:rPr lang="en-IN" b="1" dirty="0">
                <a:latin typeface="+mj-lt"/>
              </a:rPr>
              <a:t> that shares a common factor with the number of buckets </a:t>
            </a:r>
            <a:r>
              <a:rPr lang="en-IN" b="1" i="1" dirty="0">
                <a:latin typeface="+mj-lt"/>
              </a:rPr>
              <a:t>m</a:t>
            </a:r>
            <a:r>
              <a:rPr lang="en-IN" b="1" dirty="0">
                <a:latin typeface="+mj-lt"/>
              </a:rPr>
              <a:t> will </a:t>
            </a:r>
            <a:r>
              <a:rPr lang="en-IN" b="1" dirty="0" smtClean="0">
                <a:latin typeface="+mj-lt"/>
              </a:rPr>
              <a:t>be hashed </a:t>
            </a:r>
            <a:r>
              <a:rPr lang="en-IN" b="1" dirty="0">
                <a:latin typeface="+mj-lt"/>
              </a:rPr>
              <a:t>to a bucket that is a multiple of this factor</a:t>
            </a:r>
            <a:r>
              <a:rPr lang="en-IN" dirty="0">
                <a:latin typeface="+mj-lt"/>
              </a:rPr>
              <a:t>”</a:t>
            </a:r>
          </a:p>
          <a:p>
            <a:pPr>
              <a:buFont typeface="Arial" panose="020B0604020202020204" pitchFamily="34" charset="0"/>
              <a:buChar char="•"/>
            </a:pPr>
            <a:r>
              <a:rPr lang="en-IN" dirty="0" smtClean="0">
                <a:latin typeface="+mj-lt"/>
              </a:rPr>
              <a:t>So </a:t>
            </a:r>
            <a:r>
              <a:rPr lang="en-IN" dirty="0">
                <a:latin typeface="+mj-lt"/>
              </a:rPr>
              <a:t>what can be the solution? </a:t>
            </a:r>
            <a:endParaRPr lang="en-IN" dirty="0" smtClean="0">
              <a:latin typeface="+mj-lt"/>
            </a:endParaRPr>
          </a:p>
          <a:p>
            <a:pPr lvl="1">
              <a:buFont typeface="Arial" panose="020B0604020202020204" pitchFamily="34" charset="0"/>
              <a:buChar char="•"/>
            </a:pPr>
            <a:r>
              <a:rPr lang="en-IN" sz="2400" dirty="0" smtClean="0">
                <a:latin typeface="+mj-lt"/>
              </a:rPr>
              <a:t>We </a:t>
            </a:r>
            <a:r>
              <a:rPr lang="en-IN" sz="2400" dirty="0">
                <a:latin typeface="+mj-lt"/>
              </a:rPr>
              <a:t>just have to minimize the number of </a:t>
            </a:r>
            <a:r>
              <a:rPr lang="en-IN" sz="2400" dirty="0" smtClean="0">
                <a:latin typeface="+mj-lt"/>
              </a:rPr>
              <a:t>common factors </a:t>
            </a:r>
            <a:r>
              <a:rPr lang="en-IN" sz="2400" dirty="0">
                <a:latin typeface="+mj-lt"/>
              </a:rPr>
              <a:t>between </a:t>
            </a:r>
            <a:r>
              <a:rPr lang="en-IN" sz="2400" b="1" dirty="0">
                <a:latin typeface="+mj-lt"/>
              </a:rPr>
              <a:t>m </a:t>
            </a:r>
            <a:r>
              <a:rPr lang="en-IN" sz="2400" dirty="0">
                <a:latin typeface="+mj-lt"/>
              </a:rPr>
              <a:t>and the elements of </a:t>
            </a:r>
            <a:r>
              <a:rPr lang="en-IN" sz="2400" b="1" dirty="0">
                <a:latin typeface="+mj-lt"/>
              </a:rPr>
              <a:t>K</a:t>
            </a:r>
            <a:r>
              <a:rPr lang="en-IN" sz="2400" dirty="0">
                <a:latin typeface="+mj-lt"/>
              </a:rPr>
              <a:t>. </a:t>
            </a:r>
            <a:r>
              <a:rPr lang="en-IN" sz="2400" dirty="0" smtClean="0">
                <a:latin typeface="+mj-lt"/>
              </a:rPr>
              <a:t>That's </a:t>
            </a:r>
            <a:r>
              <a:rPr lang="en-IN" sz="2400" dirty="0">
                <a:latin typeface="+mj-lt"/>
              </a:rPr>
              <a:t>why we have to use </a:t>
            </a:r>
            <a:r>
              <a:rPr lang="en-IN" sz="2400" dirty="0" smtClean="0">
                <a:latin typeface="+mj-lt"/>
              </a:rPr>
              <a:t>prime numbers </a:t>
            </a:r>
            <a:r>
              <a:rPr lang="en-IN" sz="2400" dirty="0">
                <a:latin typeface="+mj-lt"/>
              </a:rPr>
              <a:t>because it has very few factors. A large prime number is the </a:t>
            </a:r>
            <a:r>
              <a:rPr lang="en-IN" sz="2400" dirty="0" smtClean="0">
                <a:latin typeface="+mj-lt"/>
              </a:rPr>
              <a:t>best solution.</a:t>
            </a:r>
          </a:p>
          <a:p>
            <a:pPr>
              <a:buFont typeface="Arial" panose="020B0604020202020204" pitchFamily="34" charset="0"/>
              <a:buChar char="•"/>
            </a:pPr>
            <a:endParaRPr lang="en-IN" dirty="0" smtClean="0">
              <a:latin typeface="+mj-lt"/>
            </a:endParaRPr>
          </a:p>
          <a:p>
            <a:pPr>
              <a:buFont typeface="Arial" panose="020B0604020202020204" pitchFamily="34" charset="0"/>
              <a:buChar char="•"/>
            </a:pPr>
            <a:r>
              <a:rPr lang="en-IN" dirty="0" smtClean="0">
                <a:latin typeface="+mj-lt"/>
              </a:rPr>
              <a:t>Using </a:t>
            </a:r>
            <a:r>
              <a:rPr lang="en-IN" dirty="0">
                <a:latin typeface="+mj-lt"/>
              </a:rPr>
              <a:t>prime number reduces the count of collisions, since highly frequent number won't have prime number as its multiple.</a:t>
            </a:r>
          </a:p>
          <a:p>
            <a:pPr>
              <a:buFont typeface="Arial" panose="020B0604020202020204" pitchFamily="34" charset="0"/>
              <a:buChar char="•"/>
            </a:pPr>
            <a:r>
              <a:rPr lang="en-IN" b="1" dirty="0">
                <a:latin typeface="+mj-lt"/>
              </a:rPr>
              <a:t>Picking a big enough, non-power-of-two number will make sure the hash function really is a function of all the input bits, rather than a subset of them</a:t>
            </a:r>
            <a:r>
              <a:rPr lang="en-IN" b="1" dirty="0" smtClean="0">
                <a:latin typeface="+mj-lt"/>
              </a:rPr>
              <a:t>.</a:t>
            </a:r>
            <a:endParaRPr lang="en-IN" b="1" dirty="0">
              <a:latin typeface="+mj-lt"/>
            </a:endParaRPr>
          </a:p>
        </p:txBody>
      </p:sp>
      <p:sp>
        <p:nvSpPr>
          <p:cNvPr id="3" name="Content Placeholder 2"/>
          <p:cNvSpPr>
            <a:spLocks noGrp="1"/>
          </p:cNvSpPr>
          <p:nvPr>
            <p:ph sz="quarter" idx="10"/>
          </p:nvPr>
        </p:nvSpPr>
        <p:spPr/>
        <p:txBody>
          <a:bodyPr/>
          <a:lstStyle/>
          <a:p>
            <a:r>
              <a:rPr lang="en-IN" dirty="0" smtClean="0"/>
              <a:t>Why Prime</a:t>
            </a:r>
            <a:endParaRPr lang="en-IN" dirty="0"/>
          </a:p>
        </p:txBody>
      </p:sp>
      <p:sp>
        <p:nvSpPr>
          <p:cNvPr id="4" name="TextBox 3"/>
          <p:cNvSpPr txBox="1"/>
          <p:nvPr/>
        </p:nvSpPr>
        <p:spPr>
          <a:xfrm>
            <a:off x="8172450" y="814388"/>
            <a:ext cx="3643313" cy="369332"/>
          </a:xfrm>
          <a:prstGeom prst="rect">
            <a:avLst/>
          </a:prstGeom>
          <a:noFill/>
        </p:spPr>
        <p:txBody>
          <a:bodyPr wrap="square" rtlCol="0">
            <a:spAutoFit/>
          </a:bodyPr>
          <a:lstStyle/>
          <a:p>
            <a:r>
              <a:rPr lang="en-IN" b="1" dirty="0" smtClean="0">
                <a:solidFill>
                  <a:srgbClr val="0070C0"/>
                </a:solidFill>
              </a:rPr>
              <a:t>Concept of Equivalence Class??</a:t>
            </a:r>
            <a:endParaRPr lang="en-IN" b="1" dirty="0">
              <a:solidFill>
                <a:srgbClr val="0070C0"/>
              </a:solidFill>
            </a:endParaRPr>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7247880" y="2436840"/>
              <a:ext cx="359640" cy="43920"/>
            </p14:xfrm>
          </p:contentPart>
        </mc:Choice>
        <mc:Fallback>
          <p:pic>
            <p:nvPicPr>
              <p:cNvPr id="5" name="Ink 4"/>
              <p:cNvPicPr/>
              <p:nvPr/>
            </p:nvPicPr>
            <p:blipFill>
              <a:blip r:embed="rId3"/>
              <a:stretch>
                <a:fillRect/>
              </a:stretch>
            </p:blipFill>
            <p:spPr>
              <a:xfrm>
                <a:off x="7241040" y="2430000"/>
                <a:ext cx="374040" cy="58320"/>
              </a:xfrm>
              <a:prstGeom prst="rect">
                <a:avLst/>
              </a:prstGeom>
            </p:spPr>
          </p:pic>
        </mc:Fallback>
      </mc:AlternateContent>
    </p:spTree>
    <p:extLst>
      <p:ext uri="{BB962C8B-B14F-4D97-AF65-F5344CB8AC3E}">
        <p14:creationId xmlns:p14="http://schemas.microsoft.com/office/powerpoint/2010/main" val="39645045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rtlCol="0">
            <a:noAutofit/>
          </a:bodyPr>
          <a:lstStyle/>
          <a:p>
            <a:pPr>
              <a:buFont typeface="Arial" pitchFamily="34" charset="0"/>
              <a:buChar char="•"/>
              <a:defRPr/>
            </a:pPr>
            <a:r>
              <a:rPr lang="en-IN" sz="2800" b="1" dirty="0" smtClean="0">
                <a:latin typeface="+mj-lt"/>
              </a:rPr>
              <a:t>Separate </a:t>
            </a:r>
            <a:r>
              <a:rPr lang="en-IN" sz="2800" b="1" dirty="0">
                <a:latin typeface="+mj-lt"/>
              </a:rPr>
              <a:t>chaining</a:t>
            </a:r>
          </a:p>
          <a:p>
            <a:pPr lvl="1">
              <a:buFont typeface="Arial" pitchFamily="34" charset="0"/>
              <a:buChar char="•"/>
              <a:defRPr/>
            </a:pPr>
            <a:r>
              <a:rPr lang="en-IN" sz="2400" dirty="0">
                <a:latin typeface="+mj-lt"/>
              </a:rPr>
              <a:t>Each bucket is independent, and uses some Additional </a:t>
            </a:r>
            <a:r>
              <a:rPr lang="en-IN" sz="2400" dirty="0" smtClean="0">
                <a:latin typeface="+mj-lt"/>
              </a:rPr>
              <a:t>Secondary </a:t>
            </a:r>
            <a:r>
              <a:rPr lang="en-IN" sz="2400" dirty="0">
                <a:latin typeface="+mj-lt"/>
              </a:rPr>
              <a:t>Data Structure (list of entries with the same index)</a:t>
            </a:r>
          </a:p>
          <a:p>
            <a:pPr lvl="2">
              <a:defRPr/>
            </a:pPr>
            <a:r>
              <a:rPr lang="en-IN" sz="2400" dirty="0">
                <a:latin typeface="+mj-lt"/>
              </a:rPr>
              <a:t>Link List</a:t>
            </a:r>
          </a:p>
          <a:p>
            <a:pPr lvl="2">
              <a:defRPr/>
            </a:pPr>
            <a:r>
              <a:rPr lang="en-IN" sz="2400" dirty="0" smtClean="0">
                <a:latin typeface="+mj-lt"/>
              </a:rPr>
              <a:t>Self Balancing Binary </a:t>
            </a:r>
            <a:r>
              <a:rPr lang="en-IN" sz="2400" dirty="0">
                <a:latin typeface="+mj-lt"/>
              </a:rPr>
              <a:t>Search </a:t>
            </a:r>
            <a:r>
              <a:rPr lang="en-IN" sz="2400" dirty="0" smtClean="0">
                <a:latin typeface="+mj-lt"/>
              </a:rPr>
              <a:t>Tree</a:t>
            </a:r>
          </a:p>
          <a:p>
            <a:pPr lvl="2">
              <a:defRPr/>
            </a:pPr>
            <a:r>
              <a:rPr lang="en-IN" sz="2400" dirty="0">
                <a:latin typeface="+mj-lt"/>
              </a:rPr>
              <a:t>Separate chaining with list head cells</a:t>
            </a:r>
            <a:endParaRPr lang="en-IN" sz="2400" i="1" dirty="0">
              <a:latin typeface="+mj-lt"/>
            </a:endParaRPr>
          </a:p>
          <a:p>
            <a:pPr lvl="2">
              <a:defRPr/>
            </a:pPr>
            <a:r>
              <a:rPr lang="en-IN" sz="2400" dirty="0" smtClean="0">
                <a:latin typeface="+mj-lt"/>
              </a:rPr>
              <a:t>Dynamic array</a:t>
            </a:r>
            <a:endParaRPr lang="en-IN" sz="2400" dirty="0">
              <a:latin typeface="+mj-lt"/>
            </a:endParaRPr>
          </a:p>
          <a:p>
            <a:pPr lvl="1">
              <a:buFont typeface="Arial" pitchFamily="34" charset="0"/>
              <a:buChar char="•"/>
              <a:defRPr/>
            </a:pPr>
            <a:r>
              <a:rPr lang="en-IN" sz="2400" dirty="0">
                <a:latin typeface="+mj-lt"/>
              </a:rPr>
              <a:t>For separate-chaining, the worst-case scenario is when all entries are inserted into the same bucket</a:t>
            </a:r>
          </a:p>
          <a:p>
            <a:pPr lvl="1">
              <a:buFont typeface="Arial" pitchFamily="34" charset="0"/>
              <a:buChar char="•"/>
              <a:defRPr/>
            </a:pPr>
            <a:r>
              <a:rPr lang="en-IN" sz="2400" dirty="0">
                <a:latin typeface="+mj-lt"/>
              </a:rPr>
              <a:t>Chained hash tables also inherit the disadvantages of linked lists</a:t>
            </a:r>
            <a:r>
              <a:rPr lang="en-IN" sz="2400" dirty="0" smtClean="0">
                <a:latin typeface="+mj-lt"/>
              </a:rPr>
              <a:t>.</a:t>
            </a:r>
            <a:endParaRPr lang="en-IN" sz="2400" dirty="0">
              <a:latin typeface="+mj-lt"/>
            </a:endParaRPr>
          </a:p>
        </p:txBody>
      </p:sp>
      <p:sp>
        <p:nvSpPr>
          <p:cNvPr id="3" name="Content Placeholder 2"/>
          <p:cNvSpPr>
            <a:spLocks noGrp="1"/>
          </p:cNvSpPr>
          <p:nvPr>
            <p:ph sz="quarter" idx="10"/>
          </p:nvPr>
        </p:nvSpPr>
        <p:spPr>
          <a:xfrm>
            <a:off x="1676400" y="381000"/>
            <a:ext cx="8991600" cy="1143000"/>
          </a:xfrm>
        </p:spPr>
        <p:txBody>
          <a:bodyPr rtlCol="0"/>
          <a:lstStyle/>
          <a:p>
            <a:pPr>
              <a:defRPr/>
            </a:pPr>
            <a:r>
              <a:rPr lang="en-US" dirty="0" smtClean="0"/>
              <a:t>Alternate to collision </a:t>
            </a:r>
            <a:r>
              <a:rPr lang="en-IN" dirty="0" smtClean="0">
                <a:latin typeface="Calibri" pitchFamily="34" charset="0"/>
              </a:rPr>
              <a:t>(Chaining)</a:t>
            </a:r>
            <a:endParaRPr lang="en-IN" dirty="0"/>
          </a:p>
        </p:txBody>
      </p:sp>
    </p:spTree>
    <p:extLst>
      <p:ext uri="{BB962C8B-B14F-4D97-AF65-F5344CB8AC3E}">
        <p14:creationId xmlns:p14="http://schemas.microsoft.com/office/powerpoint/2010/main" val="397085496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79400" y="1524000"/>
            <a:ext cx="11785600" cy="4525963"/>
          </a:xfrm>
        </p:spPr>
        <p:txBody>
          <a:bodyPr rtlCol="0">
            <a:normAutofit lnSpcReduction="10000"/>
          </a:bodyPr>
          <a:lstStyle/>
          <a:p>
            <a:pPr>
              <a:buFont typeface="Arial" pitchFamily="34" charset="0"/>
              <a:buChar char="•"/>
              <a:defRPr/>
            </a:pPr>
            <a:r>
              <a:rPr lang="en-IN" b="1" dirty="0" smtClean="0">
                <a:latin typeface="+mj-lt"/>
              </a:rPr>
              <a:t>Open Addressing </a:t>
            </a:r>
          </a:p>
          <a:p>
            <a:pPr marL="0" indent="0">
              <a:defRPr/>
            </a:pPr>
            <a:r>
              <a:rPr lang="en-IN" sz="2200" i="1" dirty="0" smtClean="0">
                <a:latin typeface="+mj-lt"/>
              </a:rPr>
              <a:t>(</a:t>
            </a:r>
            <a:r>
              <a:rPr lang="en-IN" sz="2200" i="1" dirty="0">
                <a:latin typeface="+mj-lt"/>
              </a:rPr>
              <a:t>The name "open addressing" refers to the fact that the location </a:t>
            </a:r>
            <a:r>
              <a:rPr lang="en-IN" sz="2200" i="1" dirty="0" smtClean="0">
                <a:latin typeface="+mj-lt"/>
              </a:rPr>
              <a:t>of </a:t>
            </a:r>
            <a:r>
              <a:rPr lang="en-IN" sz="2200" i="1" dirty="0">
                <a:latin typeface="+mj-lt"/>
              </a:rPr>
              <a:t>the item is not determined by its hash </a:t>
            </a:r>
            <a:r>
              <a:rPr lang="en-IN" sz="2200" i="1" dirty="0" smtClean="0">
                <a:latin typeface="+mj-lt"/>
              </a:rPr>
              <a:t>value, and it does not uses Secondary Data Structure)</a:t>
            </a:r>
          </a:p>
          <a:p>
            <a:pPr lvl="1">
              <a:buFont typeface="Arial" pitchFamily="34" charset="0"/>
              <a:buChar char="•"/>
              <a:defRPr/>
            </a:pPr>
            <a:r>
              <a:rPr lang="en-IN" sz="2400" dirty="0">
                <a:latin typeface="+mj-lt"/>
              </a:rPr>
              <a:t>All elements are stored in the hash table, i.e., n ≤ m</a:t>
            </a:r>
          </a:p>
          <a:p>
            <a:pPr lvl="1">
              <a:buFont typeface="Arial" pitchFamily="34" charset="0"/>
              <a:buChar char="•"/>
              <a:defRPr/>
            </a:pPr>
            <a:r>
              <a:rPr lang="en-IN" sz="2400" dirty="0">
                <a:latin typeface="+mj-lt"/>
              </a:rPr>
              <a:t>Each table entry contains either an </a:t>
            </a:r>
            <a:r>
              <a:rPr lang="en-IN" sz="2400" b="1" dirty="0">
                <a:latin typeface="+mj-lt"/>
              </a:rPr>
              <a:t>element</a:t>
            </a:r>
            <a:r>
              <a:rPr lang="en-IN" sz="2400" dirty="0">
                <a:latin typeface="+mj-lt"/>
              </a:rPr>
              <a:t> or </a:t>
            </a:r>
            <a:r>
              <a:rPr lang="en-IN" sz="2400" b="1" i="1" dirty="0">
                <a:latin typeface="+mj-lt"/>
              </a:rPr>
              <a:t>null</a:t>
            </a:r>
          </a:p>
          <a:p>
            <a:pPr lvl="1">
              <a:buFont typeface="Arial" pitchFamily="34" charset="0"/>
              <a:buChar char="•"/>
              <a:defRPr/>
            </a:pPr>
            <a:r>
              <a:rPr lang="en-IN" sz="2400" dirty="0">
                <a:latin typeface="+mj-lt"/>
              </a:rPr>
              <a:t>When </a:t>
            </a:r>
            <a:r>
              <a:rPr lang="en-IN" sz="2400" b="1" dirty="0">
                <a:latin typeface="+mj-lt"/>
              </a:rPr>
              <a:t>searching</a:t>
            </a:r>
            <a:r>
              <a:rPr lang="en-IN" sz="2400" dirty="0">
                <a:latin typeface="+mj-lt"/>
              </a:rPr>
              <a:t> for an element, systematically </a:t>
            </a:r>
            <a:r>
              <a:rPr lang="en-IN" sz="2400" b="1" dirty="0">
                <a:latin typeface="+mj-lt"/>
              </a:rPr>
              <a:t>probe</a:t>
            </a:r>
            <a:r>
              <a:rPr lang="en-IN" sz="2400" dirty="0">
                <a:latin typeface="+mj-lt"/>
              </a:rPr>
              <a:t> table slots </a:t>
            </a:r>
          </a:p>
          <a:p>
            <a:pPr lvl="1">
              <a:buFont typeface="Arial" pitchFamily="34" charset="0"/>
              <a:buChar char="•"/>
              <a:defRPr/>
            </a:pPr>
            <a:r>
              <a:rPr lang="en-IN" sz="2400" dirty="0">
                <a:latin typeface="+mj-lt"/>
              </a:rPr>
              <a:t>Modify hash function to take the probe number </a:t>
            </a:r>
            <a:r>
              <a:rPr lang="en-IN" sz="2400" b="1" dirty="0" err="1">
                <a:latin typeface="+mj-lt"/>
              </a:rPr>
              <a:t>i</a:t>
            </a:r>
            <a:r>
              <a:rPr lang="en-IN" sz="2400" dirty="0">
                <a:latin typeface="+mj-lt"/>
              </a:rPr>
              <a:t> as the </a:t>
            </a:r>
            <a:r>
              <a:rPr lang="en-IN" sz="2400" b="1" dirty="0">
                <a:latin typeface="+mj-lt"/>
              </a:rPr>
              <a:t>second parameter</a:t>
            </a:r>
          </a:p>
          <a:p>
            <a:pPr lvl="1" algn="ctr">
              <a:buFont typeface="Arial" pitchFamily="34" charset="0"/>
              <a:buNone/>
              <a:defRPr/>
            </a:pPr>
            <a:r>
              <a:rPr lang="en-US" sz="2400" i="1" dirty="0">
                <a:latin typeface="+mj-lt"/>
              </a:rPr>
              <a:t>		h: U X {0,1,2,……..m-1} -&gt; {0,1,2,……m-1}</a:t>
            </a:r>
            <a:endParaRPr lang="en-IN" sz="2400" i="1" dirty="0">
              <a:latin typeface="+mj-lt"/>
            </a:endParaRPr>
          </a:p>
          <a:p>
            <a:pPr lvl="1">
              <a:buFont typeface="Arial" pitchFamily="34" charset="0"/>
              <a:buChar char="•"/>
              <a:defRPr/>
            </a:pPr>
            <a:r>
              <a:rPr lang="en-IN" sz="2400" b="1" dirty="0">
                <a:latin typeface="+mj-lt"/>
              </a:rPr>
              <a:t>Hash function</a:t>
            </a:r>
            <a:r>
              <a:rPr lang="en-IN" sz="2400" dirty="0">
                <a:latin typeface="+mj-lt"/>
              </a:rPr>
              <a:t>, h, determines the </a:t>
            </a:r>
            <a:r>
              <a:rPr lang="en-IN" sz="2400" b="1" dirty="0">
                <a:latin typeface="+mj-lt"/>
              </a:rPr>
              <a:t>sequence</a:t>
            </a:r>
            <a:r>
              <a:rPr lang="en-IN" sz="2400" dirty="0">
                <a:latin typeface="+mj-lt"/>
              </a:rPr>
              <a:t> of slots examined for a given key</a:t>
            </a:r>
          </a:p>
          <a:p>
            <a:pPr lvl="1">
              <a:buFont typeface="Arial" pitchFamily="34" charset="0"/>
              <a:buChar char="•"/>
              <a:defRPr/>
            </a:pPr>
            <a:r>
              <a:rPr lang="en-IN" sz="2400" b="1" dirty="0">
                <a:latin typeface="+mj-lt"/>
              </a:rPr>
              <a:t>Probe sequence </a:t>
            </a:r>
            <a:r>
              <a:rPr lang="en-IN" sz="2400" dirty="0">
                <a:latin typeface="+mj-lt"/>
              </a:rPr>
              <a:t>for a given key k given by</a:t>
            </a:r>
          </a:p>
          <a:p>
            <a:pPr lvl="1" algn="ctr">
              <a:buFont typeface="Arial" pitchFamily="34" charset="0"/>
              <a:buNone/>
              <a:defRPr/>
            </a:pPr>
            <a:r>
              <a:rPr lang="en-US" sz="2400" i="1" dirty="0">
                <a:latin typeface="+mj-lt"/>
              </a:rPr>
              <a:t>	&lt;h(k,0), h(k,1), h(k,2),……. h(k,m-1)&gt; - a permutation &lt;0,1,…m-1&gt;</a:t>
            </a:r>
            <a:endParaRPr lang="en-IN" sz="2400" i="1" dirty="0">
              <a:latin typeface="+mj-lt"/>
            </a:endParaRPr>
          </a:p>
        </p:txBody>
      </p:sp>
      <p:sp>
        <p:nvSpPr>
          <p:cNvPr id="3" name="Content Placeholder 2"/>
          <p:cNvSpPr>
            <a:spLocks noGrp="1"/>
          </p:cNvSpPr>
          <p:nvPr>
            <p:ph sz="quarter" idx="10"/>
          </p:nvPr>
        </p:nvSpPr>
        <p:spPr>
          <a:xfrm>
            <a:off x="1676400" y="381000"/>
            <a:ext cx="8991600" cy="1143000"/>
          </a:xfrm>
        </p:spPr>
        <p:txBody>
          <a:bodyPr rtlCol="0"/>
          <a:lstStyle/>
          <a:p>
            <a:pPr>
              <a:defRPr/>
            </a:pPr>
            <a:r>
              <a:rPr lang="en-US" dirty="0" smtClean="0"/>
              <a:t>Alternate to collision </a:t>
            </a:r>
            <a:r>
              <a:rPr lang="en-IN" dirty="0" smtClean="0">
                <a:latin typeface="Calibri" pitchFamily="34" charset="0"/>
              </a:rPr>
              <a:t>(probing, double hashing)</a:t>
            </a:r>
            <a:endParaRPr lang="en-IN" dirty="0"/>
          </a:p>
        </p:txBody>
      </p:sp>
    </p:spTree>
    <p:extLst>
      <p:ext uri="{BB962C8B-B14F-4D97-AF65-F5344CB8AC3E}">
        <p14:creationId xmlns:p14="http://schemas.microsoft.com/office/powerpoint/2010/main" val="1998934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3"/>
          <p:cNvSpPr>
            <a:spLocks noGrp="1" noChangeArrowheads="1"/>
          </p:cNvSpPr>
          <p:nvPr>
            <p:ph idx="1"/>
          </p:nvPr>
        </p:nvSpPr>
        <p:spPr/>
        <p:txBody>
          <a:bodyPr>
            <a:noAutofit/>
          </a:bodyPr>
          <a:lstStyle/>
          <a:p>
            <a:pPr>
              <a:buFont typeface="Arial" charset="0"/>
              <a:buNone/>
            </a:pPr>
            <a:r>
              <a:rPr lang="en-US" altLang="en-US" dirty="0" smtClean="0">
                <a:latin typeface="Arial" charset="0"/>
                <a:cs typeface="Arial" charset="0"/>
              </a:rPr>
              <a:t>	Graphically, we may show the relationship as</a:t>
            </a:r>
          </a:p>
          <a:p>
            <a:endParaRPr lang="en-US" altLang="en-US" dirty="0" smtClean="0">
              <a:latin typeface="Arial" charset="0"/>
              <a:cs typeface="Arial" charset="0"/>
            </a:endParaRPr>
          </a:p>
          <a:p>
            <a:endParaRPr lang="en-US" altLang="en-US" dirty="0" smtClean="0">
              <a:latin typeface="Arial" charset="0"/>
              <a:cs typeface="Arial" charset="0"/>
            </a:endParaRPr>
          </a:p>
          <a:p>
            <a:endParaRPr lang="en-US" altLang="en-US" dirty="0" smtClean="0">
              <a:latin typeface="Arial" charset="0"/>
              <a:cs typeface="Arial" charset="0"/>
            </a:endParaRPr>
          </a:p>
          <a:p>
            <a:endParaRPr lang="en-US" altLang="en-US" dirty="0" smtClean="0">
              <a:latin typeface="Arial" charset="0"/>
              <a:cs typeface="Arial" charset="0"/>
            </a:endParaRPr>
          </a:p>
          <a:p>
            <a:pPr lvl="1"/>
            <a:endParaRPr lang="en-US" altLang="en-US" sz="2400" dirty="0">
              <a:latin typeface="Arial" charset="0"/>
              <a:cs typeface="Arial" charset="0"/>
            </a:endParaRPr>
          </a:p>
          <a:p>
            <a:pPr lvl="1">
              <a:buFont typeface="Wingdings" panose="05000000000000000000" pitchFamily="2" charset="2"/>
              <a:buChar char="v"/>
            </a:pPr>
            <a:r>
              <a:rPr lang="en-US" altLang="en-US" sz="2400" b="1" dirty="0">
                <a:latin typeface="Arial" charset="0"/>
                <a:cs typeface="Arial" charset="0"/>
              </a:rPr>
              <a:t>Each of the two sub-trees will themselves be binary search trees</a:t>
            </a:r>
          </a:p>
        </p:txBody>
      </p:sp>
      <p:sp>
        <p:nvSpPr>
          <p:cNvPr id="10242" name="Rectangle 2"/>
          <p:cNvSpPr>
            <a:spLocks noGrp="1" noChangeArrowheads="1"/>
          </p:cNvSpPr>
          <p:nvPr>
            <p:ph type="title" idx="4294967295"/>
          </p:nvPr>
        </p:nvSpPr>
        <p:spPr>
          <a:xfrm>
            <a:off x="1524000" y="274638"/>
            <a:ext cx="8229600" cy="1143000"/>
          </a:xfrm>
        </p:spPr>
        <p:txBody>
          <a:bodyPr/>
          <a:lstStyle/>
          <a:p>
            <a:r>
              <a:rPr lang="en-US" altLang="en-US" smtClean="0">
                <a:latin typeface="Arial" charset="0"/>
                <a:cs typeface="Arial" charset="0"/>
              </a:rPr>
              <a:t>Binary Search Trees</a:t>
            </a:r>
          </a:p>
        </p:txBody>
      </p:sp>
      <p:pic>
        <p:nvPicPr>
          <p:cNvPr id="10244" name="Picture 5" descr="C:\Users\dwharder\Desktop\bs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30703" y="2357441"/>
            <a:ext cx="3529013" cy="147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p14="http://schemas.microsoft.com/office/powerpoint/2010/main">
        <mc:Choice Requires="p14">
          <p:contentPart p14:bwMode="auto" r:id="rId4">
            <p14:nvContentPartPr>
              <p14:cNvPr id="2" name="Ink 1"/>
              <p14:cNvContentPartPr/>
              <p14:nvPr/>
            </p14:nvContentPartPr>
            <p14:xfrm>
              <a:off x="3333240" y="1054440"/>
              <a:ext cx="7436160" cy="4711320"/>
            </p14:xfrm>
          </p:contentPart>
        </mc:Choice>
        <mc:Fallback xmlns="">
          <p:pic>
            <p:nvPicPr>
              <p:cNvPr id="2" name="Ink 1"/>
              <p:cNvPicPr/>
              <p:nvPr/>
            </p:nvPicPr>
            <p:blipFill>
              <a:blip r:embed="rId5"/>
              <a:stretch>
                <a:fillRect/>
              </a:stretch>
            </p:blipFill>
            <p:spPr>
              <a:xfrm>
                <a:off x="3327480" y="1046880"/>
                <a:ext cx="7448760" cy="47271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p14:cNvContentPartPr/>
              <p14:nvPr/>
            </p14:nvContentPartPr>
            <p14:xfrm>
              <a:off x="3113640" y="1976040"/>
              <a:ext cx="4929840" cy="2259000"/>
            </p14:xfrm>
          </p:contentPart>
        </mc:Choice>
        <mc:Fallback>
          <p:pic>
            <p:nvPicPr>
              <p:cNvPr id="3" name="Ink 2"/>
              <p:cNvPicPr/>
              <p:nvPr/>
            </p:nvPicPr>
            <p:blipFill>
              <a:blip r:embed="rId7"/>
              <a:stretch>
                <a:fillRect/>
              </a:stretch>
            </p:blipFill>
            <p:spPr>
              <a:xfrm>
                <a:off x="3105360" y="1968840"/>
                <a:ext cx="4943520" cy="2274840"/>
              </a:xfrm>
              <a:prstGeom prst="rect">
                <a:avLst/>
              </a:prstGeom>
            </p:spPr>
          </p:pic>
        </mc:Fallback>
      </mc:AlternateContent>
    </p:spTree>
    <p:extLst>
      <p:ext uri="{BB962C8B-B14F-4D97-AF65-F5344CB8AC3E}">
        <p14:creationId xmlns:p14="http://schemas.microsoft.com/office/powerpoint/2010/main" val="11563238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Content Placeholder 1"/>
          <p:cNvSpPr>
            <a:spLocks noGrp="1"/>
          </p:cNvSpPr>
          <p:nvPr>
            <p:ph idx="1"/>
          </p:nvPr>
        </p:nvSpPr>
        <p:spPr/>
        <p:txBody>
          <a:bodyPr>
            <a:normAutofit/>
          </a:bodyPr>
          <a:lstStyle/>
          <a:p>
            <a:pPr fontAlgn="base">
              <a:spcAft>
                <a:spcPct val="0"/>
              </a:spcAft>
              <a:buFont typeface="Arial" pitchFamily="34" charset="0"/>
              <a:buChar char="•"/>
            </a:pPr>
            <a:r>
              <a:rPr lang="en-IN" altLang="en-US" dirty="0" smtClean="0">
                <a:latin typeface="+mj-lt"/>
              </a:rPr>
              <a:t>If the current location is used, try the next table location </a:t>
            </a:r>
            <a:r>
              <a:rPr lang="en-IN" altLang="en-US" b="1" i="1" dirty="0" err="1" smtClean="0">
                <a:latin typeface="+mj-lt"/>
              </a:rPr>
              <a:t>LinearProbingInsert</a:t>
            </a:r>
            <a:r>
              <a:rPr lang="en-IN" altLang="en-US" i="1" dirty="0" smtClean="0">
                <a:latin typeface="+mj-lt"/>
              </a:rPr>
              <a:t>(k)</a:t>
            </a:r>
          </a:p>
          <a:p>
            <a:pPr fontAlgn="base">
              <a:spcAft>
                <a:spcPct val="0"/>
              </a:spcAft>
            </a:pPr>
            <a:r>
              <a:rPr lang="en-IN" altLang="en-US" i="1" dirty="0" smtClean="0">
                <a:latin typeface="+mj-lt"/>
              </a:rPr>
              <a:t>		if(</a:t>
            </a:r>
            <a:r>
              <a:rPr lang="en-IN" altLang="en-US" i="1" dirty="0" err="1" smtClean="0">
                <a:latin typeface="+mj-lt"/>
              </a:rPr>
              <a:t>tableisfull</a:t>
            </a:r>
            <a:r>
              <a:rPr lang="en-IN" altLang="en-US" i="1" dirty="0" smtClean="0">
                <a:latin typeface="+mj-lt"/>
              </a:rPr>
              <a:t>)error</a:t>
            </a:r>
          </a:p>
          <a:p>
            <a:pPr fontAlgn="base">
              <a:spcAft>
                <a:spcPct val="0"/>
              </a:spcAft>
            </a:pPr>
            <a:r>
              <a:rPr lang="en-IN" altLang="en-US" i="1" dirty="0" smtClean="0">
                <a:latin typeface="+mj-lt"/>
              </a:rPr>
              <a:t>		probe=h(k)</a:t>
            </a:r>
          </a:p>
          <a:p>
            <a:pPr fontAlgn="base">
              <a:spcAft>
                <a:spcPct val="0"/>
              </a:spcAft>
            </a:pPr>
            <a:r>
              <a:rPr lang="en-IN" altLang="en-US" i="1" dirty="0" smtClean="0">
                <a:latin typeface="+mj-lt"/>
              </a:rPr>
              <a:t>		while(table[probe]occupied)</a:t>
            </a:r>
          </a:p>
          <a:p>
            <a:pPr lvl="3" eaLnBrk="1" hangingPunct="1">
              <a:buFont typeface="Arial" panose="020B0604020202020204" pitchFamily="34" charset="0"/>
              <a:buNone/>
            </a:pPr>
            <a:r>
              <a:rPr lang="en-IN" altLang="en-US" sz="2400" i="1" dirty="0">
                <a:latin typeface="+mj-lt"/>
              </a:rPr>
              <a:t>probe=(probe+1)mod m</a:t>
            </a:r>
          </a:p>
          <a:p>
            <a:pPr lvl="2" eaLnBrk="1" hangingPunct="1">
              <a:buFont typeface="Arial" panose="020B0604020202020204" pitchFamily="34" charset="0"/>
              <a:buNone/>
            </a:pPr>
            <a:r>
              <a:rPr lang="en-IN" altLang="en-US" sz="2400" i="1" dirty="0" smtClean="0">
                <a:latin typeface="+mj-lt"/>
              </a:rPr>
              <a:t>table[probe]=k</a:t>
            </a:r>
          </a:p>
          <a:p>
            <a:pPr fontAlgn="base">
              <a:spcAft>
                <a:spcPct val="0"/>
              </a:spcAft>
              <a:buFont typeface="Arial" pitchFamily="34" charset="0"/>
              <a:buChar char="•"/>
            </a:pPr>
            <a:r>
              <a:rPr lang="en-IN" altLang="en-US" dirty="0" smtClean="0">
                <a:latin typeface="+mj-lt"/>
              </a:rPr>
              <a:t>Uses less memory than chaining as one does not have to store all those links</a:t>
            </a:r>
          </a:p>
          <a:p>
            <a:pPr fontAlgn="base">
              <a:spcAft>
                <a:spcPct val="0"/>
              </a:spcAft>
              <a:buFont typeface="Arial" pitchFamily="34" charset="0"/>
              <a:buChar char="•"/>
            </a:pPr>
            <a:r>
              <a:rPr lang="en-IN" altLang="en-US" dirty="0" smtClean="0">
                <a:latin typeface="+mj-lt"/>
              </a:rPr>
              <a:t>Slower than chaining since one might have to walk along the table for a long time</a:t>
            </a:r>
          </a:p>
        </p:txBody>
      </p:sp>
      <p:sp>
        <p:nvSpPr>
          <p:cNvPr id="3" name="Content Placeholder 2"/>
          <p:cNvSpPr>
            <a:spLocks noGrp="1"/>
          </p:cNvSpPr>
          <p:nvPr>
            <p:ph sz="quarter" idx="10"/>
          </p:nvPr>
        </p:nvSpPr>
        <p:spPr/>
        <p:txBody>
          <a:bodyPr rtlCol="0"/>
          <a:lstStyle/>
          <a:p>
            <a:pPr>
              <a:defRPr/>
            </a:pPr>
            <a:r>
              <a:rPr lang="en-IN" dirty="0" smtClean="0"/>
              <a:t>Linear Probing</a:t>
            </a:r>
            <a:endParaRPr lang="en-IN" dirty="0"/>
          </a:p>
        </p:txBody>
      </p:sp>
    </p:spTree>
    <p:extLst>
      <p:ext uri="{BB962C8B-B14F-4D97-AF65-F5344CB8AC3E}">
        <p14:creationId xmlns:p14="http://schemas.microsoft.com/office/powerpoint/2010/main" val="1603391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Content Placeholder 1"/>
          <p:cNvSpPr>
            <a:spLocks noGrp="1"/>
          </p:cNvSpPr>
          <p:nvPr>
            <p:ph idx="1"/>
          </p:nvPr>
        </p:nvSpPr>
        <p:spPr/>
        <p:txBody>
          <a:bodyPr/>
          <a:lstStyle/>
          <a:p>
            <a:pPr fontAlgn="base">
              <a:spcAft>
                <a:spcPct val="0"/>
              </a:spcAft>
            </a:pPr>
            <a:r>
              <a:rPr lang="nn-NO" altLang="en-US" sz="2800">
                <a:latin typeface="Calibri" panose="020F0502020204030204" pitchFamily="34" charset="0"/>
              </a:rPr>
              <a:t>h(k) = k mod 13</a:t>
            </a:r>
          </a:p>
          <a:p>
            <a:pPr fontAlgn="base">
              <a:spcAft>
                <a:spcPct val="0"/>
              </a:spcAft>
            </a:pPr>
            <a:r>
              <a:rPr lang="nn-NO" altLang="en-US" sz="2800">
                <a:latin typeface="Calibri" panose="020F0502020204030204" pitchFamily="34" charset="0"/>
              </a:rPr>
              <a:t>insert keys: 18      41    22   44   59    32    31   73</a:t>
            </a:r>
            <a:endParaRPr lang="en-IN" altLang="en-US" sz="2800">
              <a:latin typeface="Calibri" panose="020F0502020204030204" pitchFamily="34" charset="0"/>
            </a:endParaRPr>
          </a:p>
        </p:txBody>
      </p:sp>
      <p:sp>
        <p:nvSpPr>
          <p:cNvPr id="3" name="Content Placeholder 2"/>
          <p:cNvSpPr>
            <a:spLocks noGrp="1"/>
          </p:cNvSpPr>
          <p:nvPr>
            <p:ph sz="quarter" idx="10"/>
          </p:nvPr>
        </p:nvSpPr>
        <p:spPr/>
        <p:txBody>
          <a:bodyPr rtlCol="0"/>
          <a:lstStyle/>
          <a:p>
            <a:pPr>
              <a:defRPr/>
            </a:pPr>
            <a:r>
              <a:rPr lang="en-IN" dirty="0" smtClean="0"/>
              <a:t>Linear Probing</a:t>
            </a:r>
          </a:p>
        </p:txBody>
      </p:sp>
      <p:graphicFrame>
        <p:nvGraphicFramePr>
          <p:cNvPr id="5" name="Table 4"/>
          <p:cNvGraphicFramePr>
            <a:graphicFrameLocks noGrp="1"/>
          </p:cNvGraphicFramePr>
          <p:nvPr/>
        </p:nvGraphicFramePr>
        <p:xfrm>
          <a:off x="2057401" y="2590800"/>
          <a:ext cx="8153405" cy="3733800"/>
        </p:xfrm>
        <a:graphic>
          <a:graphicData uri="http://schemas.openxmlformats.org/drawingml/2006/table">
            <a:tbl>
              <a:tblPr firstRow="1" bandRow="1">
                <a:tableStyleId>{5C22544A-7EE6-4342-B048-85BDC9FD1C3A}</a:tableStyleId>
              </a:tblPr>
              <a:tblGrid>
                <a:gridCol w="627185">
                  <a:extLst>
                    <a:ext uri="{9D8B030D-6E8A-4147-A177-3AD203B41FA5}">
                      <a16:colId xmlns:a16="http://schemas.microsoft.com/office/drawing/2014/main" val="20000"/>
                    </a:ext>
                  </a:extLst>
                </a:gridCol>
                <a:gridCol w="627185">
                  <a:extLst>
                    <a:ext uri="{9D8B030D-6E8A-4147-A177-3AD203B41FA5}">
                      <a16:colId xmlns:a16="http://schemas.microsoft.com/office/drawing/2014/main" val="20001"/>
                    </a:ext>
                  </a:extLst>
                </a:gridCol>
                <a:gridCol w="627185">
                  <a:extLst>
                    <a:ext uri="{9D8B030D-6E8A-4147-A177-3AD203B41FA5}">
                      <a16:colId xmlns:a16="http://schemas.microsoft.com/office/drawing/2014/main" val="20002"/>
                    </a:ext>
                  </a:extLst>
                </a:gridCol>
                <a:gridCol w="627185">
                  <a:extLst>
                    <a:ext uri="{9D8B030D-6E8A-4147-A177-3AD203B41FA5}">
                      <a16:colId xmlns:a16="http://schemas.microsoft.com/office/drawing/2014/main" val="20003"/>
                    </a:ext>
                  </a:extLst>
                </a:gridCol>
                <a:gridCol w="627185">
                  <a:extLst>
                    <a:ext uri="{9D8B030D-6E8A-4147-A177-3AD203B41FA5}">
                      <a16:colId xmlns:a16="http://schemas.microsoft.com/office/drawing/2014/main" val="20004"/>
                    </a:ext>
                  </a:extLst>
                </a:gridCol>
                <a:gridCol w="627185">
                  <a:extLst>
                    <a:ext uri="{9D8B030D-6E8A-4147-A177-3AD203B41FA5}">
                      <a16:colId xmlns:a16="http://schemas.microsoft.com/office/drawing/2014/main" val="20005"/>
                    </a:ext>
                  </a:extLst>
                </a:gridCol>
                <a:gridCol w="627185">
                  <a:extLst>
                    <a:ext uri="{9D8B030D-6E8A-4147-A177-3AD203B41FA5}">
                      <a16:colId xmlns:a16="http://schemas.microsoft.com/office/drawing/2014/main" val="20006"/>
                    </a:ext>
                  </a:extLst>
                </a:gridCol>
                <a:gridCol w="627185">
                  <a:extLst>
                    <a:ext uri="{9D8B030D-6E8A-4147-A177-3AD203B41FA5}">
                      <a16:colId xmlns:a16="http://schemas.microsoft.com/office/drawing/2014/main" val="20007"/>
                    </a:ext>
                  </a:extLst>
                </a:gridCol>
                <a:gridCol w="627185">
                  <a:extLst>
                    <a:ext uri="{9D8B030D-6E8A-4147-A177-3AD203B41FA5}">
                      <a16:colId xmlns:a16="http://schemas.microsoft.com/office/drawing/2014/main" val="20008"/>
                    </a:ext>
                  </a:extLst>
                </a:gridCol>
                <a:gridCol w="627185">
                  <a:extLst>
                    <a:ext uri="{9D8B030D-6E8A-4147-A177-3AD203B41FA5}">
                      <a16:colId xmlns:a16="http://schemas.microsoft.com/office/drawing/2014/main" val="20009"/>
                    </a:ext>
                  </a:extLst>
                </a:gridCol>
                <a:gridCol w="627185">
                  <a:extLst>
                    <a:ext uri="{9D8B030D-6E8A-4147-A177-3AD203B41FA5}">
                      <a16:colId xmlns:a16="http://schemas.microsoft.com/office/drawing/2014/main" val="20010"/>
                    </a:ext>
                  </a:extLst>
                </a:gridCol>
                <a:gridCol w="627185">
                  <a:extLst>
                    <a:ext uri="{9D8B030D-6E8A-4147-A177-3AD203B41FA5}">
                      <a16:colId xmlns:a16="http://schemas.microsoft.com/office/drawing/2014/main" val="20011"/>
                    </a:ext>
                  </a:extLst>
                </a:gridCol>
                <a:gridCol w="627185">
                  <a:extLst>
                    <a:ext uri="{9D8B030D-6E8A-4147-A177-3AD203B41FA5}">
                      <a16:colId xmlns:a16="http://schemas.microsoft.com/office/drawing/2014/main" val="20012"/>
                    </a:ext>
                  </a:extLst>
                </a:gridCol>
              </a:tblGrid>
              <a:tr h="466725">
                <a:tc>
                  <a:txBody>
                    <a:bodyPr/>
                    <a:lstStyle/>
                    <a:p>
                      <a:pPr algn="ctr"/>
                      <a:endParaRPr lang="en-IN"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18</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41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22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44</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59</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32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31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73</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31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73</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44</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32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41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18</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rgbClr val="FF0000"/>
                          </a:solidFill>
                        </a:rPr>
                        <a:t>44</a:t>
                      </a: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59</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rgbClr val="FF0000"/>
                          </a:solidFill>
                        </a:rPr>
                        <a:t>32</a:t>
                      </a: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22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rgbClr val="FF0000"/>
                          </a:solidFill>
                        </a:rPr>
                        <a:t>31</a:t>
                      </a: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rgbClr val="FF0000"/>
                          </a:solidFill>
                        </a:rPr>
                        <a:t>73</a:t>
                      </a: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66725">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66725">
                <a:tc>
                  <a:txBody>
                    <a:bodyPr/>
                    <a:lstStyle/>
                    <a:p>
                      <a:pPr algn="ctr"/>
                      <a:r>
                        <a:rPr lang="en-US" dirty="0" smtClean="0">
                          <a:solidFill>
                            <a:schemeClr val="tx1"/>
                          </a:solidFill>
                        </a:rPr>
                        <a:t>0</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3</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4</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5</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6</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7</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8</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9</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10</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cxnSp>
        <p:nvCxnSpPr>
          <p:cNvPr id="7" name="Straight Arrow Connector 6"/>
          <p:cNvCxnSpPr/>
          <p:nvPr/>
        </p:nvCxnSpPr>
        <p:spPr>
          <a:xfrm>
            <a:off x="5638800" y="4800600"/>
            <a:ext cx="304800" cy="304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6324600" y="4800600"/>
            <a:ext cx="990600" cy="304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5638800" y="3886200"/>
            <a:ext cx="2819400" cy="1219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7543800" y="4343400"/>
            <a:ext cx="1524000" cy="685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06242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3"/>
          <p:cNvSpPr>
            <a:spLocks noGrp="1" noChangeArrowheads="1"/>
          </p:cNvSpPr>
          <p:nvPr>
            <p:ph idx="1"/>
          </p:nvPr>
        </p:nvSpPr>
        <p:spPr/>
        <p:txBody>
          <a:bodyPr>
            <a:normAutofit/>
          </a:bodyPr>
          <a:lstStyle/>
          <a:p>
            <a:pPr marL="571500" indent="-571500">
              <a:buFont typeface="Wingdings" panose="05000000000000000000" pitchFamily="2" charset="2"/>
              <a:buChar char="v"/>
            </a:pPr>
            <a:r>
              <a:rPr lang="en-US" altLang="en-US" dirty="0" smtClean="0">
                <a:latin typeface="Arial" charset="0"/>
                <a:cs typeface="Arial" charset="0"/>
              </a:rPr>
              <a:t>Thus, we define a non-empty binary search tree as a binary tree with the following properties:</a:t>
            </a:r>
          </a:p>
          <a:p>
            <a:pPr lvl="1">
              <a:buFont typeface="Wingdings" panose="05000000000000000000" pitchFamily="2" charset="2"/>
              <a:buChar char="v"/>
            </a:pPr>
            <a:r>
              <a:rPr lang="en-US" altLang="en-US" sz="2400" dirty="0">
                <a:latin typeface="Arial" charset="0"/>
                <a:cs typeface="Arial" charset="0"/>
              </a:rPr>
              <a:t>The left sub-tree (if any) is a binary search tree and all elements are </a:t>
            </a:r>
            <a:r>
              <a:rPr lang="en-US" altLang="en-US" sz="2400" b="1" dirty="0">
                <a:latin typeface="Arial" charset="0"/>
                <a:cs typeface="Arial" charset="0"/>
              </a:rPr>
              <a:t>less </a:t>
            </a:r>
            <a:r>
              <a:rPr lang="en-US" altLang="en-US" sz="2400" dirty="0">
                <a:latin typeface="Arial" charset="0"/>
                <a:cs typeface="Arial" charset="0"/>
              </a:rPr>
              <a:t>than the root element, and</a:t>
            </a:r>
          </a:p>
          <a:p>
            <a:pPr lvl="1">
              <a:buFont typeface="Wingdings" panose="05000000000000000000" pitchFamily="2" charset="2"/>
              <a:buChar char="v"/>
            </a:pPr>
            <a:r>
              <a:rPr lang="en-US" altLang="en-US" sz="2400" dirty="0">
                <a:latin typeface="Arial" charset="0"/>
                <a:cs typeface="Arial" charset="0"/>
              </a:rPr>
              <a:t>The right sub-tree (if any) is a binary search tree and all elements are </a:t>
            </a:r>
            <a:r>
              <a:rPr lang="en-US" altLang="en-US" sz="2400" b="1" dirty="0">
                <a:latin typeface="Arial" charset="0"/>
                <a:cs typeface="Arial" charset="0"/>
              </a:rPr>
              <a:t>greater</a:t>
            </a:r>
            <a:r>
              <a:rPr lang="en-US" altLang="en-US" sz="2400" dirty="0">
                <a:latin typeface="Arial" charset="0"/>
                <a:cs typeface="Arial" charset="0"/>
              </a:rPr>
              <a:t> than the root element</a:t>
            </a:r>
          </a:p>
        </p:txBody>
      </p:sp>
      <p:sp>
        <p:nvSpPr>
          <p:cNvPr id="12290" name="Rectangle 2"/>
          <p:cNvSpPr>
            <a:spLocks noGrp="1" noChangeArrowheads="1"/>
          </p:cNvSpPr>
          <p:nvPr>
            <p:ph type="title" idx="4294967295"/>
          </p:nvPr>
        </p:nvSpPr>
        <p:spPr>
          <a:xfrm>
            <a:off x="1524000" y="274638"/>
            <a:ext cx="8229600" cy="1143000"/>
          </a:xfrm>
        </p:spPr>
        <p:txBody>
          <a:bodyPr/>
          <a:lstStyle/>
          <a:p>
            <a:r>
              <a:rPr lang="en-US" altLang="en-US" smtClean="0">
                <a:latin typeface="Arial" charset="0"/>
                <a:cs typeface="Arial" charset="0"/>
              </a:rPr>
              <a:t>Definition</a:t>
            </a:r>
          </a:p>
        </p:txBody>
      </p:sp>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2298240" y="2796480"/>
              <a:ext cx="1850040" cy="1456920"/>
            </p14:xfrm>
          </p:contentPart>
        </mc:Choice>
        <mc:Fallback xmlns="">
          <p:pic>
            <p:nvPicPr>
              <p:cNvPr id="2" name="Ink 1"/>
              <p:cNvPicPr/>
              <p:nvPr/>
            </p:nvPicPr>
            <p:blipFill>
              <a:blip r:embed="rId4"/>
              <a:stretch>
                <a:fillRect/>
              </a:stretch>
            </p:blipFill>
            <p:spPr>
              <a:xfrm>
                <a:off x="2292120" y="2789280"/>
                <a:ext cx="1863000" cy="1470600"/>
              </a:xfrm>
              <a:prstGeom prst="rect">
                <a:avLst/>
              </a:prstGeom>
            </p:spPr>
          </p:pic>
        </mc:Fallback>
      </mc:AlternateContent>
    </p:spTree>
    <p:extLst>
      <p:ext uri="{BB962C8B-B14F-4D97-AF65-F5344CB8AC3E}">
        <p14:creationId xmlns:p14="http://schemas.microsoft.com/office/powerpoint/2010/main" val="24589009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idx="1"/>
          </p:nvPr>
        </p:nvSpPr>
        <p:spPr/>
        <p:txBody>
          <a:bodyPr/>
          <a:lstStyle/>
          <a:p>
            <a:pPr>
              <a:buFont typeface="Arial" charset="0"/>
              <a:buNone/>
            </a:pPr>
            <a:r>
              <a:rPr lang="en-US" altLang="en-US" dirty="0" smtClean="0">
                <a:latin typeface="Arial" charset="0"/>
                <a:cs typeface="Arial" charset="0"/>
              </a:rPr>
              <a:t>	Here are other examples of binary search trees:</a:t>
            </a:r>
            <a:endParaRPr lang="en-US" altLang="en-US" i="1" dirty="0" smtClean="0">
              <a:latin typeface="Arial" charset="0"/>
              <a:cs typeface="Arial" charset="0"/>
            </a:endParaRPr>
          </a:p>
        </p:txBody>
      </p:sp>
      <p:sp>
        <p:nvSpPr>
          <p:cNvPr id="13314" name="Rectangle 2"/>
          <p:cNvSpPr>
            <a:spLocks noGrp="1" noChangeArrowheads="1"/>
          </p:cNvSpPr>
          <p:nvPr>
            <p:ph type="title" idx="4294967295"/>
          </p:nvPr>
        </p:nvSpPr>
        <p:spPr>
          <a:xfrm>
            <a:off x="1524000" y="274638"/>
            <a:ext cx="8229600" cy="1143000"/>
          </a:xfrm>
        </p:spPr>
        <p:txBody>
          <a:bodyPr/>
          <a:lstStyle/>
          <a:p>
            <a:r>
              <a:rPr lang="en-US" altLang="en-US" smtClean="0">
                <a:latin typeface="Arial" charset="0"/>
                <a:cs typeface="Arial" charset="0"/>
              </a:rPr>
              <a:t>Examples</a:t>
            </a:r>
          </a:p>
        </p:txBody>
      </p:sp>
      <p:pic>
        <p:nvPicPr>
          <p:cNvPr id="13316" name="Picture 6" descr="C:\Users\dwharder\Desktop\aa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43600" y="2209800"/>
            <a:ext cx="4532672" cy="1919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17" name="Picture 7" descr="C:\Users\dwharder\Desktop\aa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58978" y="4419603"/>
            <a:ext cx="8137525" cy="1906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18" name="Picture 8" descr="C:\Users\dwharder\Desktop\aa3.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773238" y="2209804"/>
            <a:ext cx="4037012" cy="1906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p14="http://schemas.microsoft.com/office/powerpoint/2010/main">
        <mc:Choice Requires="p14">
          <p:contentPart p14:bwMode="auto" r:id="rId6">
            <p14:nvContentPartPr>
              <p14:cNvPr id="2" name="Ink 1"/>
              <p14:cNvContentPartPr/>
              <p14:nvPr/>
            </p14:nvContentPartPr>
            <p14:xfrm>
              <a:off x="1324080" y="127800"/>
              <a:ext cx="9200160" cy="6288480"/>
            </p14:xfrm>
          </p:contentPart>
        </mc:Choice>
        <mc:Fallback xmlns="">
          <p:pic>
            <p:nvPicPr>
              <p:cNvPr id="2" name="Ink 1"/>
              <p:cNvPicPr/>
              <p:nvPr/>
            </p:nvPicPr>
            <p:blipFill>
              <a:blip r:embed="rId7"/>
              <a:stretch>
                <a:fillRect/>
              </a:stretch>
            </p:blipFill>
            <p:spPr>
              <a:xfrm>
                <a:off x="1316880" y="118440"/>
                <a:ext cx="9213480" cy="6306840"/>
              </a:xfrm>
              <a:prstGeom prst="rect">
                <a:avLst/>
              </a:prstGeom>
            </p:spPr>
          </p:pic>
        </mc:Fallback>
      </mc:AlternateContent>
    </p:spTree>
    <p:extLst>
      <p:ext uri="{BB962C8B-B14F-4D97-AF65-F5344CB8AC3E}">
        <p14:creationId xmlns:p14="http://schemas.microsoft.com/office/powerpoint/2010/main" val="15799102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469709817"/>
              </p:ext>
            </p:extLst>
          </p:nvPr>
        </p:nvGraphicFramePr>
        <p:xfrm>
          <a:off x="319309" y="173038"/>
          <a:ext cx="8519895" cy="1483360"/>
        </p:xfrm>
        <a:graphic>
          <a:graphicData uri="http://schemas.openxmlformats.org/drawingml/2006/table">
            <a:tbl>
              <a:tblPr firstRow="1" bandRow="1">
                <a:tableStyleId>{5940675A-B579-460E-94D1-54222C63F5DA}</a:tableStyleId>
              </a:tblPr>
              <a:tblGrid>
                <a:gridCol w="567993">
                  <a:extLst>
                    <a:ext uri="{9D8B030D-6E8A-4147-A177-3AD203B41FA5}">
                      <a16:colId xmlns:a16="http://schemas.microsoft.com/office/drawing/2014/main" val="3413022727"/>
                    </a:ext>
                  </a:extLst>
                </a:gridCol>
                <a:gridCol w="567993">
                  <a:extLst>
                    <a:ext uri="{9D8B030D-6E8A-4147-A177-3AD203B41FA5}">
                      <a16:colId xmlns:a16="http://schemas.microsoft.com/office/drawing/2014/main" val="3994653756"/>
                    </a:ext>
                  </a:extLst>
                </a:gridCol>
                <a:gridCol w="567993">
                  <a:extLst>
                    <a:ext uri="{9D8B030D-6E8A-4147-A177-3AD203B41FA5}">
                      <a16:colId xmlns:a16="http://schemas.microsoft.com/office/drawing/2014/main" val="4092700913"/>
                    </a:ext>
                  </a:extLst>
                </a:gridCol>
                <a:gridCol w="567993">
                  <a:extLst>
                    <a:ext uri="{9D8B030D-6E8A-4147-A177-3AD203B41FA5}">
                      <a16:colId xmlns:a16="http://schemas.microsoft.com/office/drawing/2014/main" val="129528189"/>
                    </a:ext>
                  </a:extLst>
                </a:gridCol>
                <a:gridCol w="567993">
                  <a:extLst>
                    <a:ext uri="{9D8B030D-6E8A-4147-A177-3AD203B41FA5}">
                      <a16:colId xmlns:a16="http://schemas.microsoft.com/office/drawing/2014/main" val="3990142446"/>
                    </a:ext>
                  </a:extLst>
                </a:gridCol>
                <a:gridCol w="567993">
                  <a:extLst>
                    <a:ext uri="{9D8B030D-6E8A-4147-A177-3AD203B41FA5}">
                      <a16:colId xmlns:a16="http://schemas.microsoft.com/office/drawing/2014/main" val="2514506590"/>
                    </a:ext>
                  </a:extLst>
                </a:gridCol>
                <a:gridCol w="567993">
                  <a:extLst>
                    <a:ext uri="{9D8B030D-6E8A-4147-A177-3AD203B41FA5}">
                      <a16:colId xmlns:a16="http://schemas.microsoft.com/office/drawing/2014/main" val="3253343946"/>
                    </a:ext>
                  </a:extLst>
                </a:gridCol>
                <a:gridCol w="567993">
                  <a:extLst>
                    <a:ext uri="{9D8B030D-6E8A-4147-A177-3AD203B41FA5}">
                      <a16:colId xmlns:a16="http://schemas.microsoft.com/office/drawing/2014/main" val="1801599664"/>
                    </a:ext>
                  </a:extLst>
                </a:gridCol>
                <a:gridCol w="567993">
                  <a:extLst>
                    <a:ext uri="{9D8B030D-6E8A-4147-A177-3AD203B41FA5}">
                      <a16:colId xmlns:a16="http://schemas.microsoft.com/office/drawing/2014/main" val="2494235731"/>
                    </a:ext>
                  </a:extLst>
                </a:gridCol>
                <a:gridCol w="567993">
                  <a:extLst>
                    <a:ext uri="{9D8B030D-6E8A-4147-A177-3AD203B41FA5}">
                      <a16:colId xmlns:a16="http://schemas.microsoft.com/office/drawing/2014/main" val="2634792464"/>
                    </a:ext>
                  </a:extLst>
                </a:gridCol>
                <a:gridCol w="567993">
                  <a:extLst>
                    <a:ext uri="{9D8B030D-6E8A-4147-A177-3AD203B41FA5}">
                      <a16:colId xmlns:a16="http://schemas.microsoft.com/office/drawing/2014/main" val="4044316420"/>
                    </a:ext>
                  </a:extLst>
                </a:gridCol>
                <a:gridCol w="567993">
                  <a:extLst>
                    <a:ext uri="{9D8B030D-6E8A-4147-A177-3AD203B41FA5}">
                      <a16:colId xmlns:a16="http://schemas.microsoft.com/office/drawing/2014/main" val="2655099012"/>
                    </a:ext>
                  </a:extLst>
                </a:gridCol>
                <a:gridCol w="567993">
                  <a:extLst>
                    <a:ext uri="{9D8B030D-6E8A-4147-A177-3AD203B41FA5}">
                      <a16:colId xmlns:a16="http://schemas.microsoft.com/office/drawing/2014/main" val="959023961"/>
                    </a:ext>
                  </a:extLst>
                </a:gridCol>
                <a:gridCol w="567993">
                  <a:extLst>
                    <a:ext uri="{9D8B030D-6E8A-4147-A177-3AD203B41FA5}">
                      <a16:colId xmlns:a16="http://schemas.microsoft.com/office/drawing/2014/main" val="790937007"/>
                    </a:ext>
                  </a:extLst>
                </a:gridCol>
                <a:gridCol w="567993">
                  <a:extLst>
                    <a:ext uri="{9D8B030D-6E8A-4147-A177-3AD203B41FA5}">
                      <a16:colId xmlns:a16="http://schemas.microsoft.com/office/drawing/2014/main" val="909973306"/>
                    </a:ext>
                  </a:extLst>
                </a:gridCol>
              </a:tblGrid>
              <a:tr h="370840">
                <a:tc>
                  <a:txBody>
                    <a:bodyPr/>
                    <a:lstStyle/>
                    <a:p>
                      <a:r>
                        <a:rPr lang="en-US" b="1" dirty="0" smtClean="0"/>
                        <a:t>46</a:t>
                      </a:r>
                      <a:endParaRPr lang="en-IN" b="1" dirty="0"/>
                    </a:p>
                  </a:txBody>
                  <a:tcPr/>
                </a:tc>
                <a:tc>
                  <a:txBody>
                    <a:bodyPr/>
                    <a:lstStyle/>
                    <a:p>
                      <a:r>
                        <a:rPr lang="en-US" b="1" dirty="0" smtClean="0"/>
                        <a:t>23</a:t>
                      </a:r>
                      <a:endParaRPr lang="en-IN" b="1" dirty="0"/>
                    </a:p>
                  </a:txBody>
                  <a:tcPr/>
                </a:tc>
                <a:tc>
                  <a:txBody>
                    <a:bodyPr/>
                    <a:lstStyle/>
                    <a:p>
                      <a:r>
                        <a:rPr lang="en-US" b="1" dirty="0" smtClean="0"/>
                        <a:t>40</a:t>
                      </a:r>
                      <a:endParaRPr lang="en-IN" b="1" dirty="0"/>
                    </a:p>
                  </a:txBody>
                  <a:tcPr/>
                </a:tc>
                <a:tc>
                  <a:txBody>
                    <a:bodyPr/>
                    <a:lstStyle/>
                    <a:p>
                      <a:r>
                        <a:rPr lang="en-US" b="1" dirty="0" smtClean="0"/>
                        <a:t>65</a:t>
                      </a:r>
                      <a:endParaRPr lang="en-IN" b="1" dirty="0"/>
                    </a:p>
                  </a:txBody>
                  <a:tcPr/>
                </a:tc>
                <a:tc>
                  <a:txBody>
                    <a:bodyPr/>
                    <a:lstStyle/>
                    <a:p>
                      <a:r>
                        <a:rPr lang="en-US" b="1" dirty="0" smtClean="0"/>
                        <a:t>15</a:t>
                      </a:r>
                      <a:endParaRPr lang="en-IN" b="1" dirty="0"/>
                    </a:p>
                  </a:txBody>
                  <a:tcPr/>
                </a:tc>
                <a:tc>
                  <a:txBody>
                    <a:bodyPr/>
                    <a:lstStyle/>
                    <a:p>
                      <a:r>
                        <a:rPr lang="en-US" b="1" dirty="0" smtClean="0"/>
                        <a:t>88</a:t>
                      </a:r>
                      <a:endParaRPr lang="en-IN" b="1" dirty="0"/>
                    </a:p>
                  </a:txBody>
                  <a:tcPr/>
                </a:tc>
                <a:tc>
                  <a:txBody>
                    <a:bodyPr/>
                    <a:lstStyle/>
                    <a:p>
                      <a:r>
                        <a:rPr lang="en-US" b="1" dirty="0" smtClean="0"/>
                        <a:t>57</a:t>
                      </a:r>
                      <a:endParaRPr lang="en-IN" b="1" dirty="0"/>
                    </a:p>
                  </a:txBody>
                  <a:tcPr/>
                </a:tc>
                <a:tc>
                  <a:txBody>
                    <a:bodyPr/>
                    <a:lstStyle/>
                    <a:p>
                      <a:r>
                        <a:rPr lang="en-US" b="1" dirty="0" smtClean="0"/>
                        <a:t>3</a:t>
                      </a:r>
                      <a:endParaRPr lang="en-IN" b="1" dirty="0"/>
                    </a:p>
                  </a:txBody>
                  <a:tcPr/>
                </a:tc>
                <a:tc>
                  <a:txBody>
                    <a:bodyPr/>
                    <a:lstStyle/>
                    <a:p>
                      <a:r>
                        <a:rPr lang="en-US" b="1" dirty="0" smtClean="0"/>
                        <a:t>50</a:t>
                      </a:r>
                      <a:endParaRPr lang="en-IN" b="1" dirty="0"/>
                    </a:p>
                  </a:txBody>
                  <a:tcPr/>
                </a:tc>
                <a:tc>
                  <a:txBody>
                    <a:bodyPr/>
                    <a:lstStyle/>
                    <a:p>
                      <a:r>
                        <a:rPr lang="en-US" b="1" dirty="0" smtClean="0"/>
                        <a:t>91</a:t>
                      </a:r>
                      <a:endParaRPr lang="en-IN" b="1" dirty="0"/>
                    </a:p>
                  </a:txBody>
                  <a:tcPr/>
                </a:tc>
                <a:tc>
                  <a:txBody>
                    <a:bodyPr/>
                    <a:lstStyle/>
                    <a:p>
                      <a:r>
                        <a:rPr lang="en-US" b="1" dirty="0" smtClean="0"/>
                        <a:t>73</a:t>
                      </a:r>
                      <a:endParaRPr lang="en-IN" b="1" dirty="0"/>
                    </a:p>
                  </a:txBody>
                  <a:tcPr/>
                </a:tc>
                <a:tc>
                  <a:txBody>
                    <a:bodyPr/>
                    <a:lstStyle/>
                    <a:p>
                      <a:r>
                        <a:rPr lang="en-US" b="1" dirty="0" smtClean="0"/>
                        <a:t>59</a:t>
                      </a:r>
                      <a:endParaRPr lang="en-IN" b="1" dirty="0"/>
                    </a:p>
                  </a:txBody>
                  <a:tcPr/>
                </a:tc>
                <a:tc>
                  <a:txBody>
                    <a:bodyPr/>
                    <a:lstStyle/>
                    <a:p>
                      <a:r>
                        <a:rPr lang="en-US" b="1" dirty="0" smtClean="0"/>
                        <a:t>22</a:t>
                      </a:r>
                      <a:endParaRPr lang="en-IN" b="1" dirty="0"/>
                    </a:p>
                  </a:txBody>
                  <a:tcPr/>
                </a:tc>
                <a:tc>
                  <a:txBody>
                    <a:bodyPr/>
                    <a:lstStyle/>
                    <a:p>
                      <a:r>
                        <a:rPr lang="en-US" b="1" dirty="0" smtClean="0"/>
                        <a:t>29</a:t>
                      </a:r>
                      <a:endParaRPr lang="en-IN" b="1" dirty="0"/>
                    </a:p>
                  </a:txBody>
                  <a:tcPr/>
                </a:tc>
                <a:tc>
                  <a:txBody>
                    <a:bodyPr/>
                    <a:lstStyle/>
                    <a:p>
                      <a:r>
                        <a:rPr lang="en-US" b="1" dirty="0" smtClean="0"/>
                        <a:t>42</a:t>
                      </a:r>
                      <a:endParaRPr lang="en-IN" b="1" dirty="0"/>
                    </a:p>
                  </a:txBody>
                  <a:tcPr/>
                </a:tc>
                <a:extLst>
                  <a:ext uri="{0D108BD9-81ED-4DB2-BD59-A6C34878D82A}">
                    <a16:rowId xmlns:a16="http://schemas.microsoft.com/office/drawing/2014/main" val="363908370"/>
                  </a:ext>
                </a:extLst>
              </a:tr>
              <a:tr h="370840">
                <a:tc>
                  <a:txBody>
                    <a:bodyPr/>
                    <a:lstStyle/>
                    <a:p>
                      <a:r>
                        <a:rPr lang="en-US" dirty="0" smtClean="0"/>
                        <a:t>29</a:t>
                      </a:r>
                      <a:endParaRPr lang="en-IN" dirty="0"/>
                    </a:p>
                  </a:txBody>
                  <a:tcPr/>
                </a:tc>
                <a:tc>
                  <a:txBody>
                    <a:bodyPr/>
                    <a:lstStyle/>
                    <a:p>
                      <a:r>
                        <a:rPr lang="en-US" dirty="0" smtClean="0"/>
                        <a:t>73</a:t>
                      </a:r>
                      <a:endParaRPr lang="en-IN" dirty="0"/>
                    </a:p>
                  </a:txBody>
                  <a:tcPr/>
                </a:tc>
                <a:tc>
                  <a:txBody>
                    <a:bodyPr/>
                    <a:lstStyle/>
                    <a:p>
                      <a:r>
                        <a:rPr lang="en-US" dirty="0" smtClean="0"/>
                        <a:t>88</a:t>
                      </a:r>
                      <a:endParaRPr lang="en-IN" dirty="0"/>
                    </a:p>
                  </a:txBody>
                  <a:tcPr/>
                </a:tc>
                <a:tc>
                  <a:txBody>
                    <a:bodyPr/>
                    <a:lstStyle/>
                    <a:p>
                      <a:r>
                        <a:rPr lang="en-US" dirty="0" smtClean="0"/>
                        <a:t>15</a:t>
                      </a:r>
                      <a:endParaRPr lang="en-IN" dirty="0"/>
                    </a:p>
                  </a:txBody>
                  <a:tcPr/>
                </a:tc>
                <a:tc>
                  <a:txBody>
                    <a:bodyPr/>
                    <a:lstStyle/>
                    <a:p>
                      <a:r>
                        <a:rPr lang="en-US" dirty="0" smtClean="0"/>
                        <a:t>23</a:t>
                      </a:r>
                      <a:endParaRPr lang="en-IN" dirty="0"/>
                    </a:p>
                  </a:txBody>
                  <a:tcPr/>
                </a:tc>
                <a:tc>
                  <a:txBody>
                    <a:bodyPr/>
                    <a:lstStyle/>
                    <a:p>
                      <a:r>
                        <a:rPr lang="en-US" dirty="0" smtClean="0"/>
                        <a:t>22</a:t>
                      </a:r>
                      <a:endParaRPr lang="en-IN" dirty="0"/>
                    </a:p>
                  </a:txBody>
                  <a:tcPr/>
                </a:tc>
                <a:tc>
                  <a:txBody>
                    <a:bodyPr/>
                    <a:lstStyle/>
                    <a:p>
                      <a:r>
                        <a:rPr lang="en-US" dirty="0" smtClean="0"/>
                        <a:t>59</a:t>
                      </a:r>
                      <a:endParaRPr lang="en-IN" dirty="0"/>
                    </a:p>
                  </a:txBody>
                  <a:tcPr/>
                </a:tc>
                <a:tc>
                  <a:txBody>
                    <a:bodyPr/>
                    <a:lstStyle/>
                    <a:p>
                      <a:r>
                        <a:rPr lang="en-US" dirty="0" smtClean="0"/>
                        <a:t>3</a:t>
                      </a:r>
                      <a:endParaRPr lang="en-IN" dirty="0"/>
                    </a:p>
                  </a:txBody>
                  <a:tcPr/>
                </a:tc>
                <a:tc>
                  <a:txBody>
                    <a:bodyPr/>
                    <a:lstStyle/>
                    <a:p>
                      <a:r>
                        <a:rPr lang="en-US" dirty="0" smtClean="0"/>
                        <a:t>91</a:t>
                      </a:r>
                      <a:endParaRPr lang="en-IN" dirty="0"/>
                    </a:p>
                  </a:txBody>
                  <a:tcPr/>
                </a:tc>
                <a:tc>
                  <a:txBody>
                    <a:bodyPr/>
                    <a:lstStyle/>
                    <a:p>
                      <a:r>
                        <a:rPr lang="en-US" dirty="0" smtClean="0"/>
                        <a:t>46</a:t>
                      </a:r>
                      <a:endParaRPr lang="en-IN" dirty="0"/>
                    </a:p>
                  </a:txBody>
                  <a:tcPr/>
                </a:tc>
                <a:tc>
                  <a:txBody>
                    <a:bodyPr/>
                    <a:lstStyle/>
                    <a:p>
                      <a:r>
                        <a:rPr lang="en-US" dirty="0" smtClean="0"/>
                        <a:t>50</a:t>
                      </a:r>
                      <a:endParaRPr lang="en-IN" dirty="0"/>
                    </a:p>
                  </a:txBody>
                  <a:tcPr/>
                </a:tc>
                <a:tc>
                  <a:txBody>
                    <a:bodyPr/>
                    <a:lstStyle/>
                    <a:p>
                      <a:r>
                        <a:rPr lang="en-US" dirty="0" smtClean="0"/>
                        <a:t>42</a:t>
                      </a:r>
                      <a:endParaRPr lang="en-IN" dirty="0"/>
                    </a:p>
                  </a:txBody>
                  <a:tcPr/>
                </a:tc>
                <a:tc>
                  <a:txBody>
                    <a:bodyPr/>
                    <a:lstStyle/>
                    <a:p>
                      <a:r>
                        <a:rPr lang="en-US" dirty="0" smtClean="0"/>
                        <a:t>40</a:t>
                      </a:r>
                      <a:endParaRPr lang="en-IN" dirty="0"/>
                    </a:p>
                  </a:txBody>
                  <a:tcPr/>
                </a:tc>
                <a:tc>
                  <a:txBody>
                    <a:bodyPr/>
                    <a:lstStyle/>
                    <a:p>
                      <a:r>
                        <a:rPr lang="en-US" dirty="0" smtClean="0"/>
                        <a:t>57</a:t>
                      </a:r>
                      <a:endParaRPr lang="en-IN" dirty="0"/>
                    </a:p>
                  </a:txBody>
                  <a:tcPr/>
                </a:tc>
                <a:tc>
                  <a:txBody>
                    <a:bodyPr/>
                    <a:lstStyle/>
                    <a:p>
                      <a:r>
                        <a:rPr lang="en-US" dirty="0" smtClean="0"/>
                        <a:t>65</a:t>
                      </a:r>
                      <a:endParaRPr lang="en-IN" dirty="0"/>
                    </a:p>
                  </a:txBody>
                  <a:tcPr/>
                </a:tc>
                <a:extLst>
                  <a:ext uri="{0D108BD9-81ED-4DB2-BD59-A6C34878D82A}">
                    <a16:rowId xmlns:a16="http://schemas.microsoft.com/office/drawing/2014/main" val="303172081"/>
                  </a:ext>
                </a:extLst>
              </a:tr>
              <a:tr h="370840">
                <a:tc>
                  <a:txBody>
                    <a:bodyPr/>
                    <a:lstStyle/>
                    <a:p>
                      <a:r>
                        <a:rPr lang="en-US" dirty="0" smtClean="0"/>
                        <a:t>3</a:t>
                      </a:r>
                      <a:endParaRPr lang="en-IN" dirty="0"/>
                    </a:p>
                  </a:txBody>
                  <a:tcPr/>
                </a:tc>
                <a:tc>
                  <a:txBody>
                    <a:bodyPr/>
                    <a:lstStyle/>
                    <a:p>
                      <a:r>
                        <a:rPr lang="en-US" dirty="0" smtClean="0"/>
                        <a:t>15</a:t>
                      </a:r>
                      <a:endParaRPr lang="en-IN" dirty="0"/>
                    </a:p>
                  </a:txBody>
                  <a:tcPr/>
                </a:tc>
                <a:tc>
                  <a:txBody>
                    <a:bodyPr/>
                    <a:lstStyle/>
                    <a:p>
                      <a:r>
                        <a:rPr lang="en-US" dirty="0" smtClean="0"/>
                        <a:t>22</a:t>
                      </a:r>
                      <a:endParaRPr lang="en-IN" dirty="0"/>
                    </a:p>
                  </a:txBody>
                  <a:tcPr/>
                </a:tc>
                <a:tc>
                  <a:txBody>
                    <a:bodyPr/>
                    <a:lstStyle/>
                    <a:p>
                      <a:r>
                        <a:rPr lang="en-US" dirty="0" smtClean="0"/>
                        <a:t>23</a:t>
                      </a:r>
                      <a:endParaRPr lang="en-IN" dirty="0"/>
                    </a:p>
                  </a:txBody>
                  <a:tcPr/>
                </a:tc>
                <a:tc>
                  <a:txBody>
                    <a:bodyPr/>
                    <a:lstStyle/>
                    <a:p>
                      <a:r>
                        <a:rPr lang="en-US" dirty="0" smtClean="0"/>
                        <a:t>29</a:t>
                      </a:r>
                      <a:endParaRPr lang="en-IN" dirty="0"/>
                    </a:p>
                  </a:txBody>
                  <a:tcPr/>
                </a:tc>
                <a:tc>
                  <a:txBody>
                    <a:bodyPr/>
                    <a:lstStyle/>
                    <a:p>
                      <a:r>
                        <a:rPr lang="en-US" dirty="0" smtClean="0"/>
                        <a:t>40</a:t>
                      </a:r>
                      <a:endParaRPr lang="en-IN" dirty="0"/>
                    </a:p>
                  </a:txBody>
                  <a:tcPr/>
                </a:tc>
                <a:tc>
                  <a:txBody>
                    <a:bodyPr/>
                    <a:lstStyle/>
                    <a:p>
                      <a:r>
                        <a:rPr lang="en-US" dirty="0" smtClean="0"/>
                        <a:t>42</a:t>
                      </a:r>
                      <a:endParaRPr lang="en-IN" dirty="0"/>
                    </a:p>
                  </a:txBody>
                  <a:tcPr/>
                </a:tc>
                <a:tc>
                  <a:txBody>
                    <a:bodyPr/>
                    <a:lstStyle/>
                    <a:p>
                      <a:r>
                        <a:rPr lang="en-US" dirty="0" smtClean="0"/>
                        <a:t>46</a:t>
                      </a:r>
                      <a:endParaRPr lang="en-IN" dirty="0"/>
                    </a:p>
                  </a:txBody>
                  <a:tcPr/>
                </a:tc>
                <a:tc>
                  <a:txBody>
                    <a:bodyPr/>
                    <a:lstStyle/>
                    <a:p>
                      <a:r>
                        <a:rPr lang="en-US" dirty="0" smtClean="0"/>
                        <a:t>50</a:t>
                      </a:r>
                      <a:endParaRPr lang="en-IN" dirty="0"/>
                    </a:p>
                  </a:txBody>
                  <a:tcPr/>
                </a:tc>
                <a:tc>
                  <a:txBody>
                    <a:bodyPr/>
                    <a:lstStyle/>
                    <a:p>
                      <a:r>
                        <a:rPr lang="en-US" dirty="0" smtClean="0"/>
                        <a:t>57</a:t>
                      </a:r>
                      <a:endParaRPr lang="en-IN" dirty="0"/>
                    </a:p>
                  </a:txBody>
                  <a:tcPr/>
                </a:tc>
                <a:tc>
                  <a:txBody>
                    <a:bodyPr/>
                    <a:lstStyle/>
                    <a:p>
                      <a:r>
                        <a:rPr lang="en-US" dirty="0" smtClean="0"/>
                        <a:t>59</a:t>
                      </a:r>
                      <a:endParaRPr lang="en-IN" dirty="0"/>
                    </a:p>
                  </a:txBody>
                  <a:tcPr/>
                </a:tc>
                <a:tc>
                  <a:txBody>
                    <a:bodyPr/>
                    <a:lstStyle/>
                    <a:p>
                      <a:r>
                        <a:rPr lang="en-US" dirty="0" smtClean="0"/>
                        <a:t>65</a:t>
                      </a:r>
                      <a:endParaRPr lang="en-IN" dirty="0"/>
                    </a:p>
                  </a:txBody>
                  <a:tcPr/>
                </a:tc>
                <a:tc>
                  <a:txBody>
                    <a:bodyPr/>
                    <a:lstStyle/>
                    <a:p>
                      <a:r>
                        <a:rPr lang="en-US" dirty="0" smtClean="0"/>
                        <a:t>73</a:t>
                      </a:r>
                      <a:endParaRPr lang="en-IN" dirty="0"/>
                    </a:p>
                  </a:txBody>
                  <a:tcPr/>
                </a:tc>
                <a:tc>
                  <a:txBody>
                    <a:bodyPr/>
                    <a:lstStyle/>
                    <a:p>
                      <a:r>
                        <a:rPr lang="en-US" dirty="0" smtClean="0"/>
                        <a:t>88</a:t>
                      </a:r>
                      <a:endParaRPr lang="en-IN" dirty="0"/>
                    </a:p>
                  </a:txBody>
                  <a:tcPr/>
                </a:tc>
                <a:tc>
                  <a:txBody>
                    <a:bodyPr/>
                    <a:lstStyle/>
                    <a:p>
                      <a:r>
                        <a:rPr lang="en-US" dirty="0" smtClean="0"/>
                        <a:t>91</a:t>
                      </a:r>
                      <a:endParaRPr lang="en-IN" dirty="0"/>
                    </a:p>
                  </a:txBody>
                  <a:tcPr/>
                </a:tc>
                <a:extLst>
                  <a:ext uri="{0D108BD9-81ED-4DB2-BD59-A6C34878D82A}">
                    <a16:rowId xmlns:a16="http://schemas.microsoft.com/office/drawing/2014/main" val="2998233941"/>
                  </a:ext>
                </a:extLst>
              </a:tr>
              <a:tr h="370840">
                <a:tc>
                  <a:txBody>
                    <a:bodyPr/>
                    <a:lstStyle/>
                    <a:p>
                      <a:r>
                        <a:rPr lang="en-US" dirty="0" smtClean="0"/>
                        <a:t>3</a:t>
                      </a:r>
                      <a:endParaRPr lang="en-IN" dirty="0"/>
                    </a:p>
                  </a:txBody>
                  <a:tcPr/>
                </a:tc>
                <a:tc>
                  <a:txBody>
                    <a:bodyPr/>
                    <a:lstStyle/>
                    <a:p>
                      <a:r>
                        <a:rPr lang="en-US" dirty="0" smtClean="0"/>
                        <a:t>50</a:t>
                      </a:r>
                      <a:endParaRPr lang="en-IN" dirty="0"/>
                    </a:p>
                  </a:txBody>
                  <a:tcPr/>
                </a:tc>
                <a:tc>
                  <a:txBody>
                    <a:bodyPr/>
                    <a:lstStyle/>
                    <a:p>
                      <a:r>
                        <a:rPr lang="en-US" dirty="0" smtClean="0"/>
                        <a:t>46</a:t>
                      </a:r>
                      <a:endParaRPr lang="en-IN" dirty="0"/>
                    </a:p>
                  </a:txBody>
                  <a:tcPr/>
                </a:tc>
                <a:tc>
                  <a:txBody>
                    <a:bodyPr/>
                    <a:lstStyle/>
                    <a:p>
                      <a:r>
                        <a:rPr lang="en-US" dirty="0" smtClean="0"/>
                        <a:t>29</a:t>
                      </a:r>
                      <a:endParaRPr lang="en-IN" dirty="0"/>
                    </a:p>
                  </a:txBody>
                  <a:tcPr/>
                </a:tc>
                <a:tc>
                  <a:txBody>
                    <a:bodyPr/>
                    <a:lstStyle/>
                    <a:p>
                      <a:r>
                        <a:rPr lang="en-US" dirty="0" smtClean="0"/>
                        <a:t>40</a:t>
                      </a:r>
                      <a:endParaRPr lang="en-IN" dirty="0"/>
                    </a:p>
                  </a:txBody>
                  <a:tcPr/>
                </a:tc>
                <a:tc>
                  <a:txBody>
                    <a:bodyPr/>
                    <a:lstStyle/>
                    <a:p>
                      <a:r>
                        <a:rPr lang="en-US" dirty="0" smtClean="0"/>
                        <a:t>65</a:t>
                      </a:r>
                      <a:endParaRPr lang="en-IN" dirty="0"/>
                    </a:p>
                  </a:txBody>
                  <a:tcPr/>
                </a:tc>
                <a:tc>
                  <a:txBody>
                    <a:bodyPr/>
                    <a:lstStyle/>
                    <a:p>
                      <a:r>
                        <a:rPr lang="en-US" dirty="0" smtClean="0"/>
                        <a:t>15</a:t>
                      </a:r>
                      <a:endParaRPr lang="en-IN" dirty="0"/>
                    </a:p>
                  </a:txBody>
                  <a:tcPr/>
                </a:tc>
                <a:tc>
                  <a:txBody>
                    <a:bodyPr/>
                    <a:lstStyle/>
                    <a:p>
                      <a:r>
                        <a:rPr lang="en-US" dirty="0" smtClean="0"/>
                        <a:t>42</a:t>
                      </a:r>
                      <a:endParaRPr lang="en-IN" dirty="0"/>
                    </a:p>
                  </a:txBody>
                  <a:tcPr/>
                </a:tc>
                <a:tc>
                  <a:txBody>
                    <a:bodyPr/>
                    <a:lstStyle/>
                    <a:p>
                      <a:r>
                        <a:rPr lang="en-US" dirty="0" smtClean="0"/>
                        <a:t>57</a:t>
                      </a:r>
                      <a:endParaRPr lang="en-IN" dirty="0"/>
                    </a:p>
                  </a:txBody>
                  <a:tcPr/>
                </a:tc>
                <a:tc>
                  <a:txBody>
                    <a:bodyPr/>
                    <a:lstStyle/>
                    <a:p>
                      <a:r>
                        <a:rPr lang="en-US" dirty="0" smtClean="0"/>
                        <a:t>22</a:t>
                      </a:r>
                      <a:endParaRPr lang="en-IN" dirty="0"/>
                    </a:p>
                  </a:txBody>
                  <a:tcPr/>
                </a:tc>
                <a:tc>
                  <a:txBody>
                    <a:bodyPr/>
                    <a:lstStyle/>
                    <a:p>
                      <a:r>
                        <a:rPr lang="en-US" dirty="0" smtClean="0"/>
                        <a:t>23</a:t>
                      </a:r>
                      <a:endParaRPr lang="en-IN" dirty="0"/>
                    </a:p>
                  </a:txBody>
                  <a:tcPr/>
                </a:tc>
                <a:tc>
                  <a:txBody>
                    <a:bodyPr/>
                    <a:lstStyle/>
                    <a:p>
                      <a:r>
                        <a:rPr lang="en-US" dirty="0" smtClean="0"/>
                        <a:t>59</a:t>
                      </a:r>
                      <a:endParaRPr lang="en-IN" dirty="0"/>
                    </a:p>
                  </a:txBody>
                  <a:tcPr/>
                </a:tc>
                <a:tc>
                  <a:txBody>
                    <a:bodyPr/>
                    <a:lstStyle/>
                    <a:p>
                      <a:r>
                        <a:rPr lang="en-US" dirty="0" smtClean="0"/>
                        <a:t>73</a:t>
                      </a:r>
                      <a:endParaRPr lang="en-IN" dirty="0"/>
                    </a:p>
                  </a:txBody>
                  <a:tcPr/>
                </a:tc>
                <a:tc>
                  <a:txBody>
                    <a:bodyPr/>
                    <a:lstStyle/>
                    <a:p>
                      <a:r>
                        <a:rPr lang="en-US" dirty="0" smtClean="0"/>
                        <a:t>91</a:t>
                      </a:r>
                      <a:endParaRPr lang="en-IN" dirty="0"/>
                    </a:p>
                  </a:txBody>
                  <a:tcPr/>
                </a:tc>
                <a:tc>
                  <a:txBody>
                    <a:bodyPr/>
                    <a:lstStyle/>
                    <a:p>
                      <a:r>
                        <a:rPr lang="en-US" dirty="0" smtClean="0"/>
                        <a:t>88</a:t>
                      </a:r>
                      <a:endParaRPr lang="en-IN" dirty="0"/>
                    </a:p>
                  </a:txBody>
                  <a:tcPr/>
                </a:tc>
                <a:extLst>
                  <a:ext uri="{0D108BD9-81ED-4DB2-BD59-A6C34878D82A}">
                    <a16:rowId xmlns:a16="http://schemas.microsoft.com/office/drawing/2014/main" val="3022065794"/>
                  </a:ext>
                </a:extLst>
              </a:tr>
            </a:tbl>
          </a:graphicData>
        </a:graphic>
      </p:graphicFrame>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2520" y="273600"/>
              <a:ext cx="9611640" cy="5178240"/>
            </p14:xfrm>
          </p:contentPart>
        </mc:Choice>
        <mc:Fallback xmlns="">
          <p:pic>
            <p:nvPicPr>
              <p:cNvPr id="3" name="Ink 2"/>
              <p:cNvPicPr/>
              <p:nvPr/>
            </p:nvPicPr>
            <p:blipFill>
              <a:blip r:embed="rId4"/>
              <a:stretch>
                <a:fillRect/>
              </a:stretch>
            </p:blipFill>
            <p:spPr>
              <a:xfrm>
                <a:off x="-6480" y="266400"/>
                <a:ext cx="9629640" cy="5191560"/>
              </a:xfrm>
              <a:prstGeom prst="rect">
                <a:avLst/>
              </a:prstGeom>
            </p:spPr>
          </p:pic>
        </mc:Fallback>
      </mc:AlternateContent>
    </p:spTree>
    <p:extLst>
      <p:ext uri="{BB962C8B-B14F-4D97-AF65-F5344CB8AC3E}">
        <p14:creationId xmlns:p14="http://schemas.microsoft.com/office/powerpoint/2010/main" val="40756968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441374772"/>
              </p:ext>
            </p:extLst>
          </p:nvPr>
        </p:nvGraphicFramePr>
        <p:xfrm>
          <a:off x="116115" y="188685"/>
          <a:ext cx="8679540" cy="1483360"/>
        </p:xfrm>
        <a:graphic>
          <a:graphicData uri="http://schemas.openxmlformats.org/drawingml/2006/table">
            <a:tbl>
              <a:tblPr firstRow="1" bandRow="1">
                <a:tableStyleId>{5940675A-B579-460E-94D1-54222C63F5DA}</a:tableStyleId>
              </a:tblPr>
              <a:tblGrid>
                <a:gridCol w="578636">
                  <a:extLst>
                    <a:ext uri="{9D8B030D-6E8A-4147-A177-3AD203B41FA5}">
                      <a16:colId xmlns:a16="http://schemas.microsoft.com/office/drawing/2014/main" val="3413022727"/>
                    </a:ext>
                  </a:extLst>
                </a:gridCol>
                <a:gridCol w="578636">
                  <a:extLst>
                    <a:ext uri="{9D8B030D-6E8A-4147-A177-3AD203B41FA5}">
                      <a16:colId xmlns:a16="http://schemas.microsoft.com/office/drawing/2014/main" val="3994653756"/>
                    </a:ext>
                  </a:extLst>
                </a:gridCol>
                <a:gridCol w="578636">
                  <a:extLst>
                    <a:ext uri="{9D8B030D-6E8A-4147-A177-3AD203B41FA5}">
                      <a16:colId xmlns:a16="http://schemas.microsoft.com/office/drawing/2014/main" val="4092700913"/>
                    </a:ext>
                  </a:extLst>
                </a:gridCol>
                <a:gridCol w="578636">
                  <a:extLst>
                    <a:ext uri="{9D8B030D-6E8A-4147-A177-3AD203B41FA5}">
                      <a16:colId xmlns:a16="http://schemas.microsoft.com/office/drawing/2014/main" val="129528189"/>
                    </a:ext>
                  </a:extLst>
                </a:gridCol>
                <a:gridCol w="578636">
                  <a:extLst>
                    <a:ext uri="{9D8B030D-6E8A-4147-A177-3AD203B41FA5}">
                      <a16:colId xmlns:a16="http://schemas.microsoft.com/office/drawing/2014/main" val="3990142446"/>
                    </a:ext>
                  </a:extLst>
                </a:gridCol>
                <a:gridCol w="578636">
                  <a:extLst>
                    <a:ext uri="{9D8B030D-6E8A-4147-A177-3AD203B41FA5}">
                      <a16:colId xmlns:a16="http://schemas.microsoft.com/office/drawing/2014/main" val="2514506590"/>
                    </a:ext>
                  </a:extLst>
                </a:gridCol>
                <a:gridCol w="578636">
                  <a:extLst>
                    <a:ext uri="{9D8B030D-6E8A-4147-A177-3AD203B41FA5}">
                      <a16:colId xmlns:a16="http://schemas.microsoft.com/office/drawing/2014/main" val="3253343946"/>
                    </a:ext>
                  </a:extLst>
                </a:gridCol>
                <a:gridCol w="578636">
                  <a:extLst>
                    <a:ext uri="{9D8B030D-6E8A-4147-A177-3AD203B41FA5}">
                      <a16:colId xmlns:a16="http://schemas.microsoft.com/office/drawing/2014/main" val="1801599664"/>
                    </a:ext>
                  </a:extLst>
                </a:gridCol>
                <a:gridCol w="578636">
                  <a:extLst>
                    <a:ext uri="{9D8B030D-6E8A-4147-A177-3AD203B41FA5}">
                      <a16:colId xmlns:a16="http://schemas.microsoft.com/office/drawing/2014/main" val="2494235731"/>
                    </a:ext>
                  </a:extLst>
                </a:gridCol>
                <a:gridCol w="578636">
                  <a:extLst>
                    <a:ext uri="{9D8B030D-6E8A-4147-A177-3AD203B41FA5}">
                      <a16:colId xmlns:a16="http://schemas.microsoft.com/office/drawing/2014/main" val="2634792464"/>
                    </a:ext>
                  </a:extLst>
                </a:gridCol>
                <a:gridCol w="578636">
                  <a:extLst>
                    <a:ext uri="{9D8B030D-6E8A-4147-A177-3AD203B41FA5}">
                      <a16:colId xmlns:a16="http://schemas.microsoft.com/office/drawing/2014/main" val="4044316420"/>
                    </a:ext>
                  </a:extLst>
                </a:gridCol>
                <a:gridCol w="578636">
                  <a:extLst>
                    <a:ext uri="{9D8B030D-6E8A-4147-A177-3AD203B41FA5}">
                      <a16:colId xmlns:a16="http://schemas.microsoft.com/office/drawing/2014/main" val="2655099012"/>
                    </a:ext>
                  </a:extLst>
                </a:gridCol>
                <a:gridCol w="578636">
                  <a:extLst>
                    <a:ext uri="{9D8B030D-6E8A-4147-A177-3AD203B41FA5}">
                      <a16:colId xmlns:a16="http://schemas.microsoft.com/office/drawing/2014/main" val="959023961"/>
                    </a:ext>
                  </a:extLst>
                </a:gridCol>
                <a:gridCol w="578636">
                  <a:extLst>
                    <a:ext uri="{9D8B030D-6E8A-4147-A177-3AD203B41FA5}">
                      <a16:colId xmlns:a16="http://schemas.microsoft.com/office/drawing/2014/main" val="790937007"/>
                    </a:ext>
                  </a:extLst>
                </a:gridCol>
                <a:gridCol w="578636">
                  <a:extLst>
                    <a:ext uri="{9D8B030D-6E8A-4147-A177-3AD203B41FA5}">
                      <a16:colId xmlns:a16="http://schemas.microsoft.com/office/drawing/2014/main" val="909973306"/>
                    </a:ext>
                  </a:extLst>
                </a:gridCol>
              </a:tblGrid>
              <a:tr h="370840">
                <a:tc>
                  <a:txBody>
                    <a:bodyPr/>
                    <a:lstStyle/>
                    <a:p>
                      <a:r>
                        <a:rPr lang="en-US" b="1" dirty="0" smtClean="0">
                          <a:solidFill>
                            <a:schemeClr val="tx2"/>
                          </a:solidFill>
                        </a:rPr>
                        <a:t>46</a:t>
                      </a:r>
                      <a:endParaRPr lang="en-IN" b="1" dirty="0">
                        <a:solidFill>
                          <a:schemeClr val="tx2"/>
                        </a:solidFill>
                      </a:endParaRPr>
                    </a:p>
                  </a:txBody>
                  <a:tcPr/>
                </a:tc>
                <a:tc>
                  <a:txBody>
                    <a:bodyPr/>
                    <a:lstStyle/>
                    <a:p>
                      <a:r>
                        <a:rPr lang="en-US" b="1" dirty="0" smtClean="0">
                          <a:solidFill>
                            <a:schemeClr val="tx2"/>
                          </a:solidFill>
                        </a:rPr>
                        <a:t>23</a:t>
                      </a:r>
                      <a:endParaRPr lang="en-IN" b="1" dirty="0">
                        <a:solidFill>
                          <a:schemeClr val="tx2"/>
                        </a:solidFill>
                      </a:endParaRPr>
                    </a:p>
                  </a:txBody>
                  <a:tcPr/>
                </a:tc>
                <a:tc>
                  <a:txBody>
                    <a:bodyPr/>
                    <a:lstStyle/>
                    <a:p>
                      <a:r>
                        <a:rPr lang="en-US" b="1" dirty="0" smtClean="0">
                          <a:solidFill>
                            <a:schemeClr val="tx2"/>
                          </a:solidFill>
                        </a:rPr>
                        <a:t>40</a:t>
                      </a:r>
                      <a:endParaRPr lang="en-IN" b="1" dirty="0">
                        <a:solidFill>
                          <a:schemeClr val="tx2"/>
                        </a:solidFill>
                      </a:endParaRPr>
                    </a:p>
                  </a:txBody>
                  <a:tcPr/>
                </a:tc>
                <a:tc>
                  <a:txBody>
                    <a:bodyPr/>
                    <a:lstStyle/>
                    <a:p>
                      <a:r>
                        <a:rPr lang="en-US" b="1" dirty="0" smtClean="0">
                          <a:solidFill>
                            <a:schemeClr val="tx2"/>
                          </a:solidFill>
                        </a:rPr>
                        <a:t>65</a:t>
                      </a:r>
                      <a:endParaRPr lang="en-IN" b="1" dirty="0">
                        <a:solidFill>
                          <a:schemeClr val="tx2"/>
                        </a:solidFill>
                      </a:endParaRPr>
                    </a:p>
                  </a:txBody>
                  <a:tcPr/>
                </a:tc>
                <a:tc>
                  <a:txBody>
                    <a:bodyPr/>
                    <a:lstStyle/>
                    <a:p>
                      <a:r>
                        <a:rPr lang="en-US" b="1" dirty="0" smtClean="0">
                          <a:solidFill>
                            <a:schemeClr val="tx2"/>
                          </a:solidFill>
                        </a:rPr>
                        <a:t>15</a:t>
                      </a:r>
                      <a:endParaRPr lang="en-IN" b="1" dirty="0">
                        <a:solidFill>
                          <a:schemeClr val="tx2"/>
                        </a:solidFill>
                      </a:endParaRPr>
                    </a:p>
                  </a:txBody>
                  <a:tcPr/>
                </a:tc>
                <a:tc>
                  <a:txBody>
                    <a:bodyPr/>
                    <a:lstStyle/>
                    <a:p>
                      <a:r>
                        <a:rPr lang="en-US" b="1" dirty="0" smtClean="0">
                          <a:solidFill>
                            <a:schemeClr val="tx2"/>
                          </a:solidFill>
                        </a:rPr>
                        <a:t>88</a:t>
                      </a:r>
                      <a:endParaRPr lang="en-IN" b="1" dirty="0">
                        <a:solidFill>
                          <a:schemeClr val="tx2"/>
                        </a:solidFill>
                      </a:endParaRPr>
                    </a:p>
                  </a:txBody>
                  <a:tcPr/>
                </a:tc>
                <a:tc>
                  <a:txBody>
                    <a:bodyPr/>
                    <a:lstStyle/>
                    <a:p>
                      <a:r>
                        <a:rPr lang="en-US" b="1" dirty="0" smtClean="0">
                          <a:solidFill>
                            <a:schemeClr val="tx2"/>
                          </a:solidFill>
                        </a:rPr>
                        <a:t>57</a:t>
                      </a:r>
                      <a:endParaRPr lang="en-IN" b="1" dirty="0">
                        <a:solidFill>
                          <a:schemeClr val="tx2"/>
                        </a:solidFill>
                      </a:endParaRPr>
                    </a:p>
                  </a:txBody>
                  <a:tcPr/>
                </a:tc>
                <a:tc>
                  <a:txBody>
                    <a:bodyPr/>
                    <a:lstStyle/>
                    <a:p>
                      <a:r>
                        <a:rPr lang="en-US" b="1" dirty="0" smtClean="0">
                          <a:solidFill>
                            <a:schemeClr val="tx2"/>
                          </a:solidFill>
                        </a:rPr>
                        <a:t>3</a:t>
                      </a:r>
                      <a:endParaRPr lang="en-IN" b="1" dirty="0">
                        <a:solidFill>
                          <a:schemeClr val="tx2"/>
                        </a:solidFill>
                      </a:endParaRPr>
                    </a:p>
                  </a:txBody>
                  <a:tcPr/>
                </a:tc>
                <a:tc>
                  <a:txBody>
                    <a:bodyPr/>
                    <a:lstStyle/>
                    <a:p>
                      <a:r>
                        <a:rPr lang="en-US" b="1" dirty="0" smtClean="0">
                          <a:solidFill>
                            <a:schemeClr val="tx2"/>
                          </a:solidFill>
                        </a:rPr>
                        <a:t>50</a:t>
                      </a:r>
                      <a:endParaRPr lang="en-IN" b="1" dirty="0">
                        <a:solidFill>
                          <a:schemeClr val="tx2"/>
                        </a:solidFill>
                      </a:endParaRPr>
                    </a:p>
                  </a:txBody>
                  <a:tcPr/>
                </a:tc>
                <a:tc>
                  <a:txBody>
                    <a:bodyPr/>
                    <a:lstStyle/>
                    <a:p>
                      <a:r>
                        <a:rPr lang="en-US" b="1" dirty="0" smtClean="0">
                          <a:solidFill>
                            <a:schemeClr val="tx2"/>
                          </a:solidFill>
                        </a:rPr>
                        <a:t>91</a:t>
                      </a:r>
                      <a:endParaRPr lang="en-IN" b="1" dirty="0">
                        <a:solidFill>
                          <a:schemeClr val="tx2"/>
                        </a:solidFill>
                      </a:endParaRPr>
                    </a:p>
                  </a:txBody>
                  <a:tcPr/>
                </a:tc>
                <a:tc>
                  <a:txBody>
                    <a:bodyPr/>
                    <a:lstStyle/>
                    <a:p>
                      <a:r>
                        <a:rPr lang="en-US" b="1" dirty="0" smtClean="0">
                          <a:solidFill>
                            <a:schemeClr val="tx2"/>
                          </a:solidFill>
                        </a:rPr>
                        <a:t>73</a:t>
                      </a:r>
                      <a:endParaRPr lang="en-IN" b="1" dirty="0">
                        <a:solidFill>
                          <a:schemeClr val="tx2"/>
                        </a:solidFill>
                      </a:endParaRPr>
                    </a:p>
                  </a:txBody>
                  <a:tcPr/>
                </a:tc>
                <a:tc>
                  <a:txBody>
                    <a:bodyPr/>
                    <a:lstStyle/>
                    <a:p>
                      <a:r>
                        <a:rPr lang="en-US" b="1" dirty="0" smtClean="0">
                          <a:solidFill>
                            <a:schemeClr val="tx2"/>
                          </a:solidFill>
                        </a:rPr>
                        <a:t>59</a:t>
                      </a:r>
                      <a:endParaRPr lang="en-IN" b="1" dirty="0">
                        <a:solidFill>
                          <a:schemeClr val="tx2"/>
                        </a:solidFill>
                      </a:endParaRPr>
                    </a:p>
                  </a:txBody>
                  <a:tcPr/>
                </a:tc>
                <a:tc>
                  <a:txBody>
                    <a:bodyPr/>
                    <a:lstStyle/>
                    <a:p>
                      <a:r>
                        <a:rPr lang="en-US" b="1" dirty="0" smtClean="0">
                          <a:solidFill>
                            <a:schemeClr val="tx2"/>
                          </a:solidFill>
                        </a:rPr>
                        <a:t>22</a:t>
                      </a:r>
                      <a:endParaRPr lang="en-IN" b="1" dirty="0">
                        <a:solidFill>
                          <a:schemeClr val="tx2"/>
                        </a:solidFill>
                      </a:endParaRPr>
                    </a:p>
                  </a:txBody>
                  <a:tcPr/>
                </a:tc>
                <a:tc>
                  <a:txBody>
                    <a:bodyPr/>
                    <a:lstStyle/>
                    <a:p>
                      <a:r>
                        <a:rPr lang="en-US" b="1" dirty="0" smtClean="0">
                          <a:solidFill>
                            <a:schemeClr val="tx2"/>
                          </a:solidFill>
                        </a:rPr>
                        <a:t>29</a:t>
                      </a:r>
                      <a:endParaRPr lang="en-IN" b="1" dirty="0">
                        <a:solidFill>
                          <a:schemeClr val="tx2"/>
                        </a:solidFill>
                      </a:endParaRPr>
                    </a:p>
                  </a:txBody>
                  <a:tcPr/>
                </a:tc>
                <a:tc>
                  <a:txBody>
                    <a:bodyPr/>
                    <a:lstStyle/>
                    <a:p>
                      <a:r>
                        <a:rPr lang="en-US" b="1" dirty="0" smtClean="0">
                          <a:solidFill>
                            <a:schemeClr val="tx2"/>
                          </a:solidFill>
                        </a:rPr>
                        <a:t>42</a:t>
                      </a:r>
                      <a:endParaRPr lang="en-IN" b="1" dirty="0">
                        <a:solidFill>
                          <a:schemeClr val="tx2"/>
                        </a:solidFill>
                      </a:endParaRPr>
                    </a:p>
                  </a:txBody>
                  <a:tcPr/>
                </a:tc>
                <a:extLst>
                  <a:ext uri="{0D108BD9-81ED-4DB2-BD59-A6C34878D82A}">
                    <a16:rowId xmlns:a16="http://schemas.microsoft.com/office/drawing/2014/main" val="363908370"/>
                  </a:ext>
                </a:extLst>
              </a:tr>
              <a:tr h="370840">
                <a:tc>
                  <a:txBody>
                    <a:bodyPr/>
                    <a:lstStyle/>
                    <a:p>
                      <a:r>
                        <a:rPr lang="en-US" b="1" dirty="0" smtClean="0"/>
                        <a:t>29</a:t>
                      </a:r>
                      <a:endParaRPr lang="en-IN" b="1" dirty="0"/>
                    </a:p>
                  </a:txBody>
                  <a:tcPr/>
                </a:tc>
                <a:tc>
                  <a:txBody>
                    <a:bodyPr/>
                    <a:lstStyle/>
                    <a:p>
                      <a:r>
                        <a:rPr lang="en-US" b="1" dirty="0" smtClean="0"/>
                        <a:t>73</a:t>
                      </a:r>
                      <a:endParaRPr lang="en-IN" b="1" dirty="0"/>
                    </a:p>
                  </a:txBody>
                  <a:tcPr/>
                </a:tc>
                <a:tc>
                  <a:txBody>
                    <a:bodyPr/>
                    <a:lstStyle/>
                    <a:p>
                      <a:r>
                        <a:rPr lang="en-US" b="1" dirty="0" smtClean="0"/>
                        <a:t>88</a:t>
                      </a:r>
                      <a:endParaRPr lang="en-IN" b="1" dirty="0"/>
                    </a:p>
                  </a:txBody>
                  <a:tcPr/>
                </a:tc>
                <a:tc>
                  <a:txBody>
                    <a:bodyPr/>
                    <a:lstStyle/>
                    <a:p>
                      <a:r>
                        <a:rPr lang="en-US" b="1" dirty="0" smtClean="0"/>
                        <a:t>15</a:t>
                      </a:r>
                      <a:endParaRPr lang="en-IN" b="1" dirty="0"/>
                    </a:p>
                  </a:txBody>
                  <a:tcPr/>
                </a:tc>
                <a:tc>
                  <a:txBody>
                    <a:bodyPr/>
                    <a:lstStyle/>
                    <a:p>
                      <a:r>
                        <a:rPr lang="en-US" b="1" dirty="0" smtClean="0"/>
                        <a:t>23</a:t>
                      </a:r>
                      <a:endParaRPr lang="en-IN" b="1" dirty="0"/>
                    </a:p>
                  </a:txBody>
                  <a:tcPr/>
                </a:tc>
                <a:tc>
                  <a:txBody>
                    <a:bodyPr/>
                    <a:lstStyle/>
                    <a:p>
                      <a:r>
                        <a:rPr lang="en-US" b="1" dirty="0" smtClean="0"/>
                        <a:t>22</a:t>
                      </a:r>
                      <a:endParaRPr lang="en-IN" b="1" dirty="0"/>
                    </a:p>
                  </a:txBody>
                  <a:tcPr/>
                </a:tc>
                <a:tc>
                  <a:txBody>
                    <a:bodyPr/>
                    <a:lstStyle/>
                    <a:p>
                      <a:r>
                        <a:rPr lang="en-US" b="1" dirty="0" smtClean="0"/>
                        <a:t>59</a:t>
                      </a:r>
                      <a:endParaRPr lang="en-IN" b="1" dirty="0"/>
                    </a:p>
                  </a:txBody>
                  <a:tcPr/>
                </a:tc>
                <a:tc>
                  <a:txBody>
                    <a:bodyPr/>
                    <a:lstStyle/>
                    <a:p>
                      <a:r>
                        <a:rPr lang="en-US" b="1" dirty="0" smtClean="0"/>
                        <a:t>3</a:t>
                      </a:r>
                      <a:endParaRPr lang="en-IN" b="1" dirty="0"/>
                    </a:p>
                  </a:txBody>
                  <a:tcPr/>
                </a:tc>
                <a:tc>
                  <a:txBody>
                    <a:bodyPr/>
                    <a:lstStyle/>
                    <a:p>
                      <a:r>
                        <a:rPr lang="en-US" b="1" dirty="0" smtClean="0"/>
                        <a:t>91</a:t>
                      </a:r>
                      <a:endParaRPr lang="en-IN" b="1" dirty="0"/>
                    </a:p>
                  </a:txBody>
                  <a:tcPr/>
                </a:tc>
                <a:tc>
                  <a:txBody>
                    <a:bodyPr/>
                    <a:lstStyle/>
                    <a:p>
                      <a:r>
                        <a:rPr lang="en-US" b="1" dirty="0" smtClean="0"/>
                        <a:t>46</a:t>
                      </a:r>
                      <a:endParaRPr lang="en-IN" b="1" dirty="0"/>
                    </a:p>
                  </a:txBody>
                  <a:tcPr/>
                </a:tc>
                <a:tc>
                  <a:txBody>
                    <a:bodyPr/>
                    <a:lstStyle/>
                    <a:p>
                      <a:r>
                        <a:rPr lang="en-US" b="1" dirty="0" smtClean="0"/>
                        <a:t>50</a:t>
                      </a:r>
                      <a:endParaRPr lang="en-IN" b="1" dirty="0"/>
                    </a:p>
                  </a:txBody>
                  <a:tcPr/>
                </a:tc>
                <a:tc>
                  <a:txBody>
                    <a:bodyPr/>
                    <a:lstStyle/>
                    <a:p>
                      <a:r>
                        <a:rPr lang="en-US" b="1" dirty="0" smtClean="0"/>
                        <a:t>42</a:t>
                      </a:r>
                      <a:endParaRPr lang="en-IN" b="1" dirty="0"/>
                    </a:p>
                  </a:txBody>
                  <a:tcPr/>
                </a:tc>
                <a:tc>
                  <a:txBody>
                    <a:bodyPr/>
                    <a:lstStyle/>
                    <a:p>
                      <a:r>
                        <a:rPr lang="en-US" b="1" dirty="0" smtClean="0"/>
                        <a:t>40</a:t>
                      </a:r>
                      <a:endParaRPr lang="en-IN" b="1" dirty="0"/>
                    </a:p>
                  </a:txBody>
                  <a:tcPr/>
                </a:tc>
                <a:tc>
                  <a:txBody>
                    <a:bodyPr/>
                    <a:lstStyle/>
                    <a:p>
                      <a:r>
                        <a:rPr lang="en-US" b="1" dirty="0" smtClean="0"/>
                        <a:t>57</a:t>
                      </a:r>
                      <a:endParaRPr lang="en-IN" b="1" dirty="0"/>
                    </a:p>
                  </a:txBody>
                  <a:tcPr/>
                </a:tc>
                <a:tc>
                  <a:txBody>
                    <a:bodyPr/>
                    <a:lstStyle/>
                    <a:p>
                      <a:r>
                        <a:rPr lang="en-US" b="1" dirty="0" smtClean="0"/>
                        <a:t>65</a:t>
                      </a:r>
                      <a:endParaRPr lang="en-IN" b="1" dirty="0"/>
                    </a:p>
                  </a:txBody>
                  <a:tcPr/>
                </a:tc>
                <a:extLst>
                  <a:ext uri="{0D108BD9-81ED-4DB2-BD59-A6C34878D82A}">
                    <a16:rowId xmlns:a16="http://schemas.microsoft.com/office/drawing/2014/main" val="303172081"/>
                  </a:ext>
                </a:extLst>
              </a:tr>
              <a:tr h="370840">
                <a:tc>
                  <a:txBody>
                    <a:bodyPr/>
                    <a:lstStyle/>
                    <a:p>
                      <a:r>
                        <a:rPr lang="en-US" dirty="0" smtClean="0"/>
                        <a:t>3</a:t>
                      </a:r>
                      <a:endParaRPr lang="en-IN" dirty="0"/>
                    </a:p>
                  </a:txBody>
                  <a:tcPr/>
                </a:tc>
                <a:tc>
                  <a:txBody>
                    <a:bodyPr/>
                    <a:lstStyle/>
                    <a:p>
                      <a:r>
                        <a:rPr lang="en-US" dirty="0" smtClean="0"/>
                        <a:t>15</a:t>
                      </a:r>
                      <a:endParaRPr lang="en-IN" dirty="0"/>
                    </a:p>
                  </a:txBody>
                  <a:tcPr/>
                </a:tc>
                <a:tc>
                  <a:txBody>
                    <a:bodyPr/>
                    <a:lstStyle/>
                    <a:p>
                      <a:r>
                        <a:rPr lang="en-US" dirty="0" smtClean="0"/>
                        <a:t>22</a:t>
                      </a:r>
                      <a:endParaRPr lang="en-IN" dirty="0"/>
                    </a:p>
                  </a:txBody>
                  <a:tcPr/>
                </a:tc>
                <a:tc>
                  <a:txBody>
                    <a:bodyPr/>
                    <a:lstStyle/>
                    <a:p>
                      <a:r>
                        <a:rPr lang="en-US" dirty="0" smtClean="0"/>
                        <a:t>23</a:t>
                      </a:r>
                      <a:endParaRPr lang="en-IN" dirty="0"/>
                    </a:p>
                  </a:txBody>
                  <a:tcPr/>
                </a:tc>
                <a:tc>
                  <a:txBody>
                    <a:bodyPr/>
                    <a:lstStyle/>
                    <a:p>
                      <a:r>
                        <a:rPr lang="en-US" dirty="0" smtClean="0"/>
                        <a:t>29</a:t>
                      </a:r>
                      <a:endParaRPr lang="en-IN" dirty="0"/>
                    </a:p>
                  </a:txBody>
                  <a:tcPr/>
                </a:tc>
                <a:tc>
                  <a:txBody>
                    <a:bodyPr/>
                    <a:lstStyle/>
                    <a:p>
                      <a:r>
                        <a:rPr lang="en-US" dirty="0" smtClean="0"/>
                        <a:t>40</a:t>
                      </a:r>
                      <a:endParaRPr lang="en-IN" dirty="0"/>
                    </a:p>
                  </a:txBody>
                  <a:tcPr/>
                </a:tc>
                <a:tc>
                  <a:txBody>
                    <a:bodyPr/>
                    <a:lstStyle/>
                    <a:p>
                      <a:r>
                        <a:rPr lang="en-US" dirty="0" smtClean="0"/>
                        <a:t>42</a:t>
                      </a:r>
                      <a:endParaRPr lang="en-IN" dirty="0"/>
                    </a:p>
                  </a:txBody>
                  <a:tcPr/>
                </a:tc>
                <a:tc>
                  <a:txBody>
                    <a:bodyPr/>
                    <a:lstStyle/>
                    <a:p>
                      <a:r>
                        <a:rPr lang="en-US" dirty="0" smtClean="0"/>
                        <a:t>46</a:t>
                      </a:r>
                      <a:endParaRPr lang="en-IN" dirty="0"/>
                    </a:p>
                  </a:txBody>
                  <a:tcPr/>
                </a:tc>
                <a:tc>
                  <a:txBody>
                    <a:bodyPr/>
                    <a:lstStyle/>
                    <a:p>
                      <a:r>
                        <a:rPr lang="en-US" dirty="0" smtClean="0"/>
                        <a:t>50</a:t>
                      </a:r>
                      <a:endParaRPr lang="en-IN" dirty="0"/>
                    </a:p>
                  </a:txBody>
                  <a:tcPr/>
                </a:tc>
                <a:tc>
                  <a:txBody>
                    <a:bodyPr/>
                    <a:lstStyle/>
                    <a:p>
                      <a:r>
                        <a:rPr lang="en-US" dirty="0" smtClean="0"/>
                        <a:t>57</a:t>
                      </a:r>
                      <a:endParaRPr lang="en-IN" dirty="0"/>
                    </a:p>
                  </a:txBody>
                  <a:tcPr/>
                </a:tc>
                <a:tc>
                  <a:txBody>
                    <a:bodyPr/>
                    <a:lstStyle/>
                    <a:p>
                      <a:r>
                        <a:rPr lang="en-US" dirty="0" smtClean="0"/>
                        <a:t>59</a:t>
                      </a:r>
                      <a:endParaRPr lang="en-IN" dirty="0"/>
                    </a:p>
                  </a:txBody>
                  <a:tcPr/>
                </a:tc>
                <a:tc>
                  <a:txBody>
                    <a:bodyPr/>
                    <a:lstStyle/>
                    <a:p>
                      <a:r>
                        <a:rPr lang="en-US" dirty="0" smtClean="0"/>
                        <a:t>65</a:t>
                      </a:r>
                      <a:endParaRPr lang="en-IN" dirty="0"/>
                    </a:p>
                  </a:txBody>
                  <a:tcPr/>
                </a:tc>
                <a:tc>
                  <a:txBody>
                    <a:bodyPr/>
                    <a:lstStyle/>
                    <a:p>
                      <a:r>
                        <a:rPr lang="en-US" dirty="0" smtClean="0"/>
                        <a:t>73</a:t>
                      </a:r>
                      <a:endParaRPr lang="en-IN" dirty="0"/>
                    </a:p>
                  </a:txBody>
                  <a:tcPr/>
                </a:tc>
                <a:tc>
                  <a:txBody>
                    <a:bodyPr/>
                    <a:lstStyle/>
                    <a:p>
                      <a:r>
                        <a:rPr lang="en-US" dirty="0" smtClean="0"/>
                        <a:t>88</a:t>
                      </a:r>
                      <a:endParaRPr lang="en-IN" dirty="0"/>
                    </a:p>
                  </a:txBody>
                  <a:tcPr/>
                </a:tc>
                <a:tc>
                  <a:txBody>
                    <a:bodyPr/>
                    <a:lstStyle/>
                    <a:p>
                      <a:r>
                        <a:rPr lang="en-US" dirty="0" smtClean="0"/>
                        <a:t>91</a:t>
                      </a:r>
                      <a:endParaRPr lang="en-IN" dirty="0"/>
                    </a:p>
                  </a:txBody>
                  <a:tcPr/>
                </a:tc>
                <a:extLst>
                  <a:ext uri="{0D108BD9-81ED-4DB2-BD59-A6C34878D82A}">
                    <a16:rowId xmlns:a16="http://schemas.microsoft.com/office/drawing/2014/main" val="2998233941"/>
                  </a:ext>
                </a:extLst>
              </a:tr>
              <a:tr h="370840">
                <a:tc>
                  <a:txBody>
                    <a:bodyPr/>
                    <a:lstStyle/>
                    <a:p>
                      <a:r>
                        <a:rPr lang="en-US" dirty="0" smtClean="0"/>
                        <a:t>3</a:t>
                      </a:r>
                      <a:endParaRPr lang="en-IN" dirty="0"/>
                    </a:p>
                  </a:txBody>
                  <a:tcPr/>
                </a:tc>
                <a:tc>
                  <a:txBody>
                    <a:bodyPr/>
                    <a:lstStyle/>
                    <a:p>
                      <a:r>
                        <a:rPr lang="en-US" dirty="0" smtClean="0"/>
                        <a:t>50</a:t>
                      </a:r>
                      <a:endParaRPr lang="en-IN" dirty="0"/>
                    </a:p>
                  </a:txBody>
                  <a:tcPr/>
                </a:tc>
                <a:tc>
                  <a:txBody>
                    <a:bodyPr/>
                    <a:lstStyle/>
                    <a:p>
                      <a:r>
                        <a:rPr lang="en-US" dirty="0" smtClean="0"/>
                        <a:t>46</a:t>
                      </a:r>
                      <a:endParaRPr lang="en-IN" dirty="0"/>
                    </a:p>
                  </a:txBody>
                  <a:tcPr/>
                </a:tc>
                <a:tc>
                  <a:txBody>
                    <a:bodyPr/>
                    <a:lstStyle/>
                    <a:p>
                      <a:r>
                        <a:rPr lang="en-US" dirty="0" smtClean="0"/>
                        <a:t>29</a:t>
                      </a:r>
                      <a:endParaRPr lang="en-IN" dirty="0"/>
                    </a:p>
                  </a:txBody>
                  <a:tcPr/>
                </a:tc>
                <a:tc>
                  <a:txBody>
                    <a:bodyPr/>
                    <a:lstStyle/>
                    <a:p>
                      <a:r>
                        <a:rPr lang="en-US" dirty="0" smtClean="0"/>
                        <a:t>40</a:t>
                      </a:r>
                      <a:endParaRPr lang="en-IN" dirty="0"/>
                    </a:p>
                  </a:txBody>
                  <a:tcPr/>
                </a:tc>
                <a:tc>
                  <a:txBody>
                    <a:bodyPr/>
                    <a:lstStyle/>
                    <a:p>
                      <a:r>
                        <a:rPr lang="en-US" dirty="0" smtClean="0"/>
                        <a:t>65</a:t>
                      </a:r>
                      <a:endParaRPr lang="en-IN" dirty="0"/>
                    </a:p>
                  </a:txBody>
                  <a:tcPr/>
                </a:tc>
                <a:tc>
                  <a:txBody>
                    <a:bodyPr/>
                    <a:lstStyle/>
                    <a:p>
                      <a:r>
                        <a:rPr lang="en-US" dirty="0" smtClean="0"/>
                        <a:t>15</a:t>
                      </a:r>
                      <a:endParaRPr lang="en-IN" dirty="0"/>
                    </a:p>
                  </a:txBody>
                  <a:tcPr/>
                </a:tc>
                <a:tc>
                  <a:txBody>
                    <a:bodyPr/>
                    <a:lstStyle/>
                    <a:p>
                      <a:r>
                        <a:rPr lang="en-US" dirty="0" smtClean="0"/>
                        <a:t>42</a:t>
                      </a:r>
                      <a:endParaRPr lang="en-IN" dirty="0"/>
                    </a:p>
                  </a:txBody>
                  <a:tcPr/>
                </a:tc>
                <a:tc>
                  <a:txBody>
                    <a:bodyPr/>
                    <a:lstStyle/>
                    <a:p>
                      <a:r>
                        <a:rPr lang="en-US" dirty="0" smtClean="0"/>
                        <a:t>57</a:t>
                      </a:r>
                      <a:endParaRPr lang="en-IN" dirty="0"/>
                    </a:p>
                  </a:txBody>
                  <a:tcPr/>
                </a:tc>
                <a:tc>
                  <a:txBody>
                    <a:bodyPr/>
                    <a:lstStyle/>
                    <a:p>
                      <a:r>
                        <a:rPr lang="en-US" dirty="0" smtClean="0"/>
                        <a:t>22</a:t>
                      </a:r>
                      <a:endParaRPr lang="en-IN" dirty="0"/>
                    </a:p>
                  </a:txBody>
                  <a:tcPr/>
                </a:tc>
                <a:tc>
                  <a:txBody>
                    <a:bodyPr/>
                    <a:lstStyle/>
                    <a:p>
                      <a:r>
                        <a:rPr lang="en-US" dirty="0" smtClean="0"/>
                        <a:t>23</a:t>
                      </a:r>
                      <a:endParaRPr lang="en-IN" dirty="0"/>
                    </a:p>
                  </a:txBody>
                  <a:tcPr/>
                </a:tc>
                <a:tc>
                  <a:txBody>
                    <a:bodyPr/>
                    <a:lstStyle/>
                    <a:p>
                      <a:r>
                        <a:rPr lang="en-US" dirty="0" smtClean="0"/>
                        <a:t>59</a:t>
                      </a:r>
                      <a:endParaRPr lang="en-IN" dirty="0"/>
                    </a:p>
                  </a:txBody>
                  <a:tcPr/>
                </a:tc>
                <a:tc>
                  <a:txBody>
                    <a:bodyPr/>
                    <a:lstStyle/>
                    <a:p>
                      <a:r>
                        <a:rPr lang="en-US" dirty="0" smtClean="0"/>
                        <a:t>73</a:t>
                      </a:r>
                      <a:endParaRPr lang="en-IN" dirty="0"/>
                    </a:p>
                  </a:txBody>
                  <a:tcPr/>
                </a:tc>
                <a:tc>
                  <a:txBody>
                    <a:bodyPr/>
                    <a:lstStyle/>
                    <a:p>
                      <a:r>
                        <a:rPr lang="en-US" dirty="0" smtClean="0"/>
                        <a:t>91</a:t>
                      </a:r>
                      <a:endParaRPr lang="en-IN" dirty="0"/>
                    </a:p>
                  </a:txBody>
                  <a:tcPr/>
                </a:tc>
                <a:tc>
                  <a:txBody>
                    <a:bodyPr/>
                    <a:lstStyle/>
                    <a:p>
                      <a:r>
                        <a:rPr lang="en-US" dirty="0" smtClean="0"/>
                        <a:t>88</a:t>
                      </a:r>
                      <a:endParaRPr lang="en-IN" dirty="0"/>
                    </a:p>
                  </a:txBody>
                  <a:tcPr/>
                </a:tc>
                <a:extLst>
                  <a:ext uri="{0D108BD9-81ED-4DB2-BD59-A6C34878D82A}">
                    <a16:rowId xmlns:a16="http://schemas.microsoft.com/office/drawing/2014/main" val="3022065794"/>
                  </a:ext>
                </a:extLst>
              </a:tr>
            </a:tbl>
          </a:graphicData>
        </a:graphic>
      </p:graphicFrame>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303120" y="630720"/>
              <a:ext cx="10165320" cy="4646520"/>
            </p14:xfrm>
          </p:contentPart>
        </mc:Choice>
        <mc:Fallback xmlns="">
          <p:pic>
            <p:nvPicPr>
              <p:cNvPr id="3" name="Ink 2"/>
              <p:cNvPicPr/>
              <p:nvPr/>
            </p:nvPicPr>
            <p:blipFill>
              <a:blip r:embed="rId4"/>
              <a:stretch>
                <a:fillRect/>
              </a:stretch>
            </p:blipFill>
            <p:spPr>
              <a:xfrm>
                <a:off x="293040" y="621360"/>
                <a:ext cx="10180440" cy="4665960"/>
              </a:xfrm>
              <a:prstGeom prst="rect">
                <a:avLst/>
              </a:prstGeom>
            </p:spPr>
          </p:pic>
        </mc:Fallback>
      </mc:AlternateContent>
    </p:spTree>
    <p:extLst>
      <p:ext uri="{BB962C8B-B14F-4D97-AF65-F5344CB8AC3E}">
        <p14:creationId xmlns:p14="http://schemas.microsoft.com/office/powerpoint/2010/main" val="28967234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951862881"/>
              </p:ext>
            </p:extLst>
          </p:nvPr>
        </p:nvGraphicFramePr>
        <p:xfrm>
          <a:off x="275766" y="173038"/>
          <a:ext cx="8519895" cy="1483360"/>
        </p:xfrm>
        <a:graphic>
          <a:graphicData uri="http://schemas.openxmlformats.org/drawingml/2006/table">
            <a:tbl>
              <a:tblPr firstRow="1" bandRow="1">
                <a:tableStyleId>{5940675A-B579-460E-94D1-54222C63F5DA}</a:tableStyleId>
              </a:tblPr>
              <a:tblGrid>
                <a:gridCol w="567993">
                  <a:extLst>
                    <a:ext uri="{9D8B030D-6E8A-4147-A177-3AD203B41FA5}">
                      <a16:colId xmlns:a16="http://schemas.microsoft.com/office/drawing/2014/main" val="3413022727"/>
                    </a:ext>
                  </a:extLst>
                </a:gridCol>
                <a:gridCol w="567993">
                  <a:extLst>
                    <a:ext uri="{9D8B030D-6E8A-4147-A177-3AD203B41FA5}">
                      <a16:colId xmlns:a16="http://schemas.microsoft.com/office/drawing/2014/main" val="3994653756"/>
                    </a:ext>
                  </a:extLst>
                </a:gridCol>
                <a:gridCol w="567993">
                  <a:extLst>
                    <a:ext uri="{9D8B030D-6E8A-4147-A177-3AD203B41FA5}">
                      <a16:colId xmlns:a16="http://schemas.microsoft.com/office/drawing/2014/main" val="4092700913"/>
                    </a:ext>
                  </a:extLst>
                </a:gridCol>
                <a:gridCol w="567993">
                  <a:extLst>
                    <a:ext uri="{9D8B030D-6E8A-4147-A177-3AD203B41FA5}">
                      <a16:colId xmlns:a16="http://schemas.microsoft.com/office/drawing/2014/main" val="129528189"/>
                    </a:ext>
                  </a:extLst>
                </a:gridCol>
                <a:gridCol w="567993">
                  <a:extLst>
                    <a:ext uri="{9D8B030D-6E8A-4147-A177-3AD203B41FA5}">
                      <a16:colId xmlns:a16="http://schemas.microsoft.com/office/drawing/2014/main" val="3990142446"/>
                    </a:ext>
                  </a:extLst>
                </a:gridCol>
                <a:gridCol w="567993">
                  <a:extLst>
                    <a:ext uri="{9D8B030D-6E8A-4147-A177-3AD203B41FA5}">
                      <a16:colId xmlns:a16="http://schemas.microsoft.com/office/drawing/2014/main" val="2514506590"/>
                    </a:ext>
                  </a:extLst>
                </a:gridCol>
                <a:gridCol w="567993">
                  <a:extLst>
                    <a:ext uri="{9D8B030D-6E8A-4147-A177-3AD203B41FA5}">
                      <a16:colId xmlns:a16="http://schemas.microsoft.com/office/drawing/2014/main" val="3253343946"/>
                    </a:ext>
                  </a:extLst>
                </a:gridCol>
                <a:gridCol w="567993">
                  <a:extLst>
                    <a:ext uri="{9D8B030D-6E8A-4147-A177-3AD203B41FA5}">
                      <a16:colId xmlns:a16="http://schemas.microsoft.com/office/drawing/2014/main" val="1801599664"/>
                    </a:ext>
                  </a:extLst>
                </a:gridCol>
                <a:gridCol w="567993">
                  <a:extLst>
                    <a:ext uri="{9D8B030D-6E8A-4147-A177-3AD203B41FA5}">
                      <a16:colId xmlns:a16="http://schemas.microsoft.com/office/drawing/2014/main" val="2494235731"/>
                    </a:ext>
                  </a:extLst>
                </a:gridCol>
                <a:gridCol w="567993">
                  <a:extLst>
                    <a:ext uri="{9D8B030D-6E8A-4147-A177-3AD203B41FA5}">
                      <a16:colId xmlns:a16="http://schemas.microsoft.com/office/drawing/2014/main" val="2634792464"/>
                    </a:ext>
                  </a:extLst>
                </a:gridCol>
                <a:gridCol w="567993">
                  <a:extLst>
                    <a:ext uri="{9D8B030D-6E8A-4147-A177-3AD203B41FA5}">
                      <a16:colId xmlns:a16="http://schemas.microsoft.com/office/drawing/2014/main" val="4044316420"/>
                    </a:ext>
                  </a:extLst>
                </a:gridCol>
                <a:gridCol w="567993">
                  <a:extLst>
                    <a:ext uri="{9D8B030D-6E8A-4147-A177-3AD203B41FA5}">
                      <a16:colId xmlns:a16="http://schemas.microsoft.com/office/drawing/2014/main" val="2655099012"/>
                    </a:ext>
                  </a:extLst>
                </a:gridCol>
                <a:gridCol w="567993">
                  <a:extLst>
                    <a:ext uri="{9D8B030D-6E8A-4147-A177-3AD203B41FA5}">
                      <a16:colId xmlns:a16="http://schemas.microsoft.com/office/drawing/2014/main" val="959023961"/>
                    </a:ext>
                  </a:extLst>
                </a:gridCol>
                <a:gridCol w="567993">
                  <a:extLst>
                    <a:ext uri="{9D8B030D-6E8A-4147-A177-3AD203B41FA5}">
                      <a16:colId xmlns:a16="http://schemas.microsoft.com/office/drawing/2014/main" val="790937007"/>
                    </a:ext>
                  </a:extLst>
                </a:gridCol>
                <a:gridCol w="567993">
                  <a:extLst>
                    <a:ext uri="{9D8B030D-6E8A-4147-A177-3AD203B41FA5}">
                      <a16:colId xmlns:a16="http://schemas.microsoft.com/office/drawing/2014/main" val="909973306"/>
                    </a:ext>
                  </a:extLst>
                </a:gridCol>
              </a:tblGrid>
              <a:tr h="370840">
                <a:tc>
                  <a:txBody>
                    <a:bodyPr/>
                    <a:lstStyle/>
                    <a:p>
                      <a:r>
                        <a:rPr lang="en-US" b="1" dirty="0" smtClean="0">
                          <a:solidFill>
                            <a:schemeClr val="tx2"/>
                          </a:solidFill>
                        </a:rPr>
                        <a:t>46</a:t>
                      </a:r>
                      <a:endParaRPr lang="en-IN" b="1" dirty="0">
                        <a:solidFill>
                          <a:schemeClr val="tx2"/>
                        </a:solidFill>
                      </a:endParaRPr>
                    </a:p>
                  </a:txBody>
                  <a:tcPr/>
                </a:tc>
                <a:tc>
                  <a:txBody>
                    <a:bodyPr/>
                    <a:lstStyle/>
                    <a:p>
                      <a:r>
                        <a:rPr lang="en-US" b="1" dirty="0" smtClean="0">
                          <a:solidFill>
                            <a:schemeClr val="tx2"/>
                          </a:solidFill>
                        </a:rPr>
                        <a:t>23</a:t>
                      </a:r>
                      <a:endParaRPr lang="en-IN" b="1" dirty="0">
                        <a:solidFill>
                          <a:schemeClr val="tx2"/>
                        </a:solidFill>
                      </a:endParaRPr>
                    </a:p>
                  </a:txBody>
                  <a:tcPr/>
                </a:tc>
                <a:tc>
                  <a:txBody>
                    <a:bodyPr/>
                    <a:lstStyle/>
                    <a:p>
                      <a:r>
                        <a:rPr lang="en-US" b="1" dirty="0" smtClean="0">
                          <a:solidFill>
                            <a:schemeClr val="tx2"/>
                          </a:solidFill>
                        </a:rPr>
                        <a:t>40</a:t>
                      </a:r>
                      <a:endParaRPr lang="en-IN" b="1" dirty="0">
                        <a:solidFill>
                          <a:schemeClr val="tx2"/>
                        </a:solidFill>
                      </a:endParaRPr>
                    </a:p>
                  </a:txBody>
                  <a:tcPr/>
                </a:tc>
                <a:tc>
                  <a:txBody>
                    <a:bodyPr/>
                    <a:lstStyle/>
                    <a:p>
                      <a:r>
                        <a:rPr lang="en-US" b="1" dirty="0" smtClean="0">
                          <a:solidFill>
                            <a:schemeClr val="tx2"/>
                          </a:solidFill>
                        </a:rPr>
                        <a:t>65</a:t>
                      </a:r>
                      <a:endParaRPr lang="en-IN" b="1" dirty="0">
                        <a:solidFill>
                          <a:schemeClr val="tx2"/>
                        </a:solidFill>
                      </a:endParaRPr>
                    </a:p>
                  </a:txBody>
                  <a:tcPr/>
                </a:tc>
                <a:tc>
                  <a:txBody>
                    <a:bodyPr/>
                    <a:lstStyle/>
                    <a:p>
                      <a:r>
                        <a:rPr lang="en-US" b="1" dirty="0" smtClean="0">
                          <a:solidFill>
                            <a:schemeClr val="tx2"/>
                          </a:solidFill>
                        </a:rPr>
                        <a:t>15</a:t>
                      </a:r>
                      <a:endParaRPr lang="en-IN" b="1" dirty="0">
                        <a:solidFill>
                          <a:schemeClr val="tx2"/>
                        </a:solidFill>
                      </a:endParaRPr>
                    </a:p>
                  </a:txBody>
                  <a:tcPr/>
                </a:tc>
                <a:tc>
                  <a:txBody>
                    <a:bodyPr/>
                    <a:lstStyle/>
                    <a:p>
                      <a:r>
                        <a:rPr lang="en-US" b="1" dirty="0" smtClean="0">
                          <a:solidFill>
                            <a:schemeClr val="tx2"/>
                          </a:solidFill>
                        </a:rPr>
                        <a:t>88</a:t>
                      </a:r>
                      <a:endParaRPr lang="en-IN" b="1" dirty="0">
                        <a:solidFill>
                          <a:schemeClr val="tx2"/>
                        </a:solidFill>
                      </a:endParaRPr>
                    </a:p>
                  </a:txBody>
                  <a:tcPr/>
                </a:tc>
                <a:tc>
                  <a:txBody>
                    <a:bodyPr/>
                    <a:lstStyle/>
                    <a:p>
                      <a:r>
                        <a:rPr lang="en-US" b="1" dirty="0" smtClean="0">
                          <a:solidFill>
                            <a:schemeClr val="tx2"/>
                          </a:solidFill>
                        </a:rPr>
                        <a:t>57</a:t>
                      </a:r>
                      <a:endParaRPr lang="en-IN" b="1" dirty="0">
                        <a:solidFill>
                          <a:schemeClr val="tx2"/>
                        </a:solidFill>
                      </a:endParaRPr>
                    </a:p>
                  </a:txBody>
                  <a:tcPr/>
                </a:tc>
                <a:tc>
                  <a:txBody>
                    <a:bodyPr/>
                    <a:lstStyle/>
                    <a:p>
                      <a:r>
                        <a:rPr lang="en-US" b="1" dirty="0" smtClean="0">
                          <a:solidFill>
                            <a:schemeClr val="tx2"/>
                          </a:solidFill>
                        </a:rPr>
                        <a:t>3</a:t>
                      </a:r>
                      <a:endParaRPr lang="en-IN" b="1" dirty="0">
                        <a:solidFill>
                          <a:schemeClr val="tx2"/>
                        </a:solidFill>
                      </a:endParaRPr>
                    </a:p>
                  </a:txBody>
                  <a:tcPr/>
                </a:tc>
                <a:tc>
                  <a:txBody>
                    <a:bodyPr/>
                    <a:lstStyle/>
                    <a:p>
                      <a:r>
                        <a:rPr lang="en-US" b="1" dirty="0" smtClean="0">
                          <a:solidFill>
                            <a:schemeClr val="tx2"/>
                          </a:solidFill>
                        </a:rPr>
                        <a:t>50</a:t>
                      </a:r>
                      <a:endParaRPr lang="en-IN" b="1" dirty="0">
                        <a:solidFill>
                          <a:schemeClr val="tx2"/>
                        </a:solidFill>
                      </a:endParaRPr>
                    </a:p>
                  </a:txBody>
                  <a:tcPr/>
                </a:tc>
                <a:tc>
                  <a:txBody>
                    <a:bodyPr/>
                    <a:lstStyle/>
                    <a:p>
                      <a:r>
                        <a:rPr lang="en-US" b="1" dirty="0" smtClean="0">
                          <a:solidFill>
                            <a:schemeClr val="tx2"/>
                          </a:solidFill>
                        </a:rPr>
                        <a:t>91</a:t>
                      </a:r>
                      <a:endParaRPr lang="en-IN" b="1" dirty="0">
                        <a:solidFill>
                          <a:schemeClr val="tx2"/>
                        </a:solidFill>
                      </a:endParaRPr>
                    </a:p>
                  </a:txBody>
                  <a:tcPr/>
                </a:tc>
                <a:tc>
                  <a:txBody>
                    <a:bodyPr/>
                    <a:lstStyle/>
                    <a:p>
                      <a:r>
                        <a:rPr lang="en-US" b="1" dirty="0" smtClean="0">
                          <a:solidFill>
                            <a:schemeClr val="tx2"/>
                          </a:solidFill>
                        </a:rPr>
                        <a:t>73</a:t>
                      </a:r>
                      <a:endParaRPr lang="en-IN" b="1" dirty="0">
                        <a:solidFill>
                          <a:schemeClr val="tx2"/>
                        </a:solidFill>
                      </a:endParaRPr>
                    </a:p>
                  </a:txBody>
                  <a:tcPr/>
                </a:tc>
                <a:tc>
                  <a:txBody>
                    <a:bodyPr/>
                    <a:lstStyle/>
                    <a:p>
                      <a:r>
                        <a:rPr lang="en-US" b="1" dirty="0" smtClean="0">
                          <a:solidFill>
                            <a:schemeClr val="tx2"/>
                          </a:solidFill>
                        </a:rPr>
                        <a:t>59</a:t>
                      </a:r>
                      <a:endParaRPr lang="en-IN" b="1" dirty="0">
                        <a:solidFill>
                          <a:schemeClr val="tx2"/>
                        </a:solidFill>
                      </a:endParaRPr>
                    </a:p>
                  </a:txBody>
                  <a:tcPr/>
                </a:tc>
                <a:tc>
                  <a:txBody>
                    <a:bodyPr/>
                    <a:lstStyle/>
                    <a:p>
                      <a:r>
                        <a:rPr lang="en-US" b="1" dirty="0" smtClean="0">
                          <a:solidFill>
                            <a:schemeClr val="tx2"/>
                          </a:solidFill>
                        </a:rPr>
                        <a:t>22</a:t>
                      </a:r>
                      <a:endParaRPr lang="en-IN" b="1" dirty="0">
                        <a:solidFill>
                          <a:schemeClr val="tx2"/>
                        </a:solidFill>
                      </a:endParaRPr>
                    </a:p>
                  </a:txBody>
                  <a:tcPr/>
                </a:tc>
                <a:tc>
                  <a:txBody>
                    <a:bodyPr/>
                    <a:lstStyle/>
                    <a:p>
                      <a:r>
                        <a:rPr lang="en-US" b="1" dirty="0" smtClean="0">
                          <a:solidFill>
                            <a:schemeClr val="tx2"/>
                          </a:solidFill>
                        </a:rPr>
                        <a:t>29</a:t>
                      </a:r>
                      <a:endParaRPr lang="en-IN" b="1" dirty="0">
                        <a:solidFill>
                          <a:schemeClr val="tx2"/>
                        </a:solidFill>
                      </a:endParaRPr>
                    </a:p>
                  </a:txBody>
                  <a:tcPr/>
                </a:tc>
                <a:tc>
                  <a:txBody>
                    <a:bodyPr/>
                    <a:lstStyle/>
                    <a:p>
                      <a:r>
                        <a:rPr lang="en-US" b="1" dirty="0" smtClean="0">
                          <a:solidFill>
                            <a:schemeClr val="tx2"/>
                          </a:solidFill>
                        </a:rPr>
                        <a:t>42</a:t>
                      </a:r>
                      <a:endParaRPr lang="en-IN" b="1" dirty="0">
                        <a:solidFill>
                          <a:schemeClr val="tx2"/>
                        </a:solidFill>
                      </a:endParaRPr>
                    </a:p>
                  </a:txBody>
                  <a:tcPr/>
                </a:tc>
                <a:extLst>
                  <a:ext uri="{0D108BD9-81ED-4DB2-BD59-A6C34878D82A}">
                    <a16:rowId xmlns:a16="http://schemas.microsoft.com/office/drawing/2014/main" val="363908370"/>
                  </a:ext>
                </a:extLst>
              </a:tr>
              <a:tr h="370840">
                <a:tc>
                  <a:txBody>
                    <a:bodyPr/>
                    <a:lstStyle/>
                    <a:p>
                      <a:pPr marL="0" algn="l" defTabSz="914400" rtl="0" eaLnBrk="1" latinLnBrk="0" hangingPunct="1"/>
                      <a:r>
                        <a:rPr lang="en-US" sz="1800" b="1" kern="1200" dirty="0" smtClean="0">
                          <a:solidFill>
                            <a:schemeClr val="tx2"/>
                          </a:solidFill>
                          <a:latin typeface="+mn-lt"/>
                          <a:ea typeface="+mn-ea"/>
                          <a:cs typeface="+mn-cs"/>
                        </a:rPr>
                        <a:t>29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73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88</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15</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91</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46</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57</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65</a:t>
                      </a:r>
                      <a:endParaRPr lang="en-IN" sz="1800" b="1" kern="1200" dirty="0">
                        <a:solidFill>
                          <a:schemeClr val="tx2"/>
                        </a:solidFill>
                        <a:latin typeface="+mn-lt"/>
                        <a:ea typeface="+mn-ea"/>
                        <a:cs typeface="+mn-cs"/>
                      </a:endParaRPr>
                    </a:p>
                  </a:txBody>
                  <a:tcPr/>
                </a:tc>
                <a:extLst>
                  <a:ext uri="{0D108BD9-81ED-4DB2-BD59-A6C34878D82A}">
                    <a16:rowId xmlns:a16="http://schemas.microsoft.com/office/drawing/2014/main" val="303172081"/>
                  </a:ext>
                </a:extLst>
              </a:tr>
              <a:tr h="370840">
                <a:tc>
                  <a:txBody>
                    <a:bodyPr/>
                    <a:lstStyle/>
                    <a:p>
                      <a:r>
                        <a:rPr lang="en-US" b="1" dirty="0" smtClean="0"/>
                        <a:t>3</a:t>
                      </a:r>
                      <a:endParaRPr lang="en-IN" b="1" dirty="0"/>
                    </a:p>
                  </a:txBody>
                  <a:tcPr/>
                </a:tc>
                <a:tc>
                  <a:txBody>
                    <a:bodyPr/>
                    <a:lstStyle/>
                    <a:p>
                      <a:r>
                        <a:rPr lang="en-US" b="1" dirty="0" smtClean="0"/>
                        <a:t>15</a:t>
                      </a:r>
                      <a:endParaRPr lang="en-IN" b="1" dirty="0"/>
                    </a:p>
                  </a:txBody>
                  <a:tcPr/>
                </a:tc>
                <a:tc>
                  <a:txBody>
                    <a:bodyPr/>
                    <a:lstStyle/>
                    <a:p>
                      <a:r>
                        <a:rPr lang="en-US" b="1" dirty="0" smtClean="0"/>
                        <a:t>22</a:t>
                      </a:r>
                      <a:endParaRPr lang="en-IN" b="1" dirty="0"/>
                    </a:p>
                  </a:txBody>
                  <a:tcPr/>
                </a:tc>
                <a:tc>
                  <a:txBody>
                    <a:bodyPr/>
                    <a:lstStyle/>
                    <a:p>
                      <a:r>
                        <a:rPr lang="en-US" b="1" dirty="0" smtClean="0"/>
                        <a:t>23</a:t>
                      </a:r>
                      <a:endParaRPr lang="en-IN" b="1" dirty="0"/>
                    </a:p>
                  </a:txBody>
                  <a:tcPr/>
                </a:tc>
                <a:tc>
                  <a:txBody>
                    <a:bodyPr/>
                    <a:lstStyle/>
                    <a:p>
                      <a:r>
                        <a:rPr lang="en-US" b="1" dirty="0" smtClean="0"/>
                        <a:t>29</a:t>
                      </a:r>
                      <a:endParaRPr lang="en-IN" b="1" dirty="0"/>
                    </a:p>
                  </a:txBody>
                  <a:tcPr/>
                </a:tc>
                <a:tc>
                  <a:txBody>
                    <a:bodyPr/>
                    <a:lstStyle/>
                    <a:p>
                      <a:r>
                        <a:rPr lang="en-US" b="1" dirty="0" smtClean="0"/>
                        <a:t>40</a:t>
                      </a:r>
                      <a:endParaRPr lang="en-IN" b="1" dirty="0"/>
                    </a:p>
                  </a:txBody>
                  <a:tcPr/>
                </a:tc>
                <a:tc>
                  <a:txBody>
                    <a:bodyPr/>
                    <a:lstStyle/>
                    <a:p>
                      <a:r>
                        <a:rPr lang="en-US" b="1" dirty="0" smtClean="0"/>
                        <a:t>42</a:t>
                      </a:r>
                      <a:endParaRPr lang="en-IN" b="1" dirty="0"/>
                    </a:p>
                  </a:txBody>
                  <a:tcPr/>
                </a:tc>
                <a:tc>
                  <a:txBody>
                    <a:bodyPr/>
                    <a:lstStyle/>
                    <a:p>
                      <a:r>
                        <a:rPr lang="en-US" b="1" dirty="0" smtClean="0"/>
                        <a:t>46</a:t>
                      </a:r>
                      <a:endParaRPr lang="en-IN" b="1" dirty="0"/>
                    </a:p>
                  </a:txBody>
                  <a:tcPr/>
                </a:tc>
                <a:tc>
                  <a:txBody>
                    <a:bodyPr/>
                    <a:lstStyle/>
                    <a:p>
                      <a:r>
                        <a:rPr lang="en-US" b="1" dirty="0" smtClean="0"/>
                        <a:t>50</a:t>
                      </a:r>
                      <a:endParaRPr lang="en-IN" b="1" dirty="0"/>
                    </a:p>
                  </a:txBody>
                  <a:tcPr/>
                </a:tc>
                <a:tc>
                  <a:txBody>
                    <a:bodyPr/>
                    <a:lstStyle/>
                    <a:p>
                      <a:r>
                        <a:rPr lang="en-US" b="1" dirty="0" smtClean="0"/>
                        <a:t>57</a:t>
                      </a:r>
                      <a:endParaRPr lang="en-IN" b="1" dirty="0"/>
                    </a:p>
                  </a:txBody>
                  <a:tcPr/>
                </a:tc>
                <a:tc>
                  <a:txBody>
                    <a:bodyPr/>
                    <a:lstStyle/>
                    <a:p>
                      <a:r>
                        <a:rPr lang="en-US" b="1" dirty="0" smtClean="0"/>
                        <a:t>59</a:t>
                      </a:r>
                      <a:endParaRPr lang="en-IN" b="1" dirty="0"/>
                    </a:p>
                  </a:txBody>
                  <a:tcPr/>
                </a:tc>
                <a:tc>
                  <a:txBody>
                    <a:bodyPr/>
                    <a:lstStyle/>
                    <a:p>
                      <a:r>
                        <a:rPr lang="en-US" b="1" dirty="0" smtClean="0"/>
                        <a:t>65</a:t>
                      </a:r>
                      <a:endParaRPr lang="en-IN" b="1" dirty="0"/>
                    </a:p>
                  </a:txBody>
                  <a:tcPr/>
                </a:tc>
                <a:tc>
                  <a:txBody>
                    <a:bodyPr/>
                    <a:lstStyle/>
                    <a:p>
                      <a:r>
                        <a:rPr lang="en-US" b="1" dirty="0" smtClean="0"/>
                        <a:t>73</a:t>
                      </a:r>
                      <a:endParaRPr lang="en-IN" b="1" dirty="0"/>
                    </a:p>
                  </a:txBody>
                  <a:tcPr/>
                </a:tc>
                <a:tc>
                  <a:txBody>
                    <a:bodyPr/>
                    <a:lstStyle/>
                    <a:p>
                      <a:r>
                        <a:rPr lang="en-US" b="1" dirty="0" smtClean="0"/>
                        <a:t>88</a:t>
                      </a:r>
                      <a:endParaRPr lang="en-IN" b="1" dirty="0"/>
                    </a:p>
                  </a:txBody>
                  <a:tcPr/>
                </a:tc>
                <a:tc>
                  <a:txBody>
                    <a:bodyPr/>
                    <a:lstStyle/>
                    <a:p>
                      <a:r>
                        <a:rPr lang="en-US" b="1" dirty="0" smtClean="0"/>
                        <a:t>91</a:t>
                      </a:r>
                      <a:endParaRPr lang="en-IN" b="1" dirty="0"/>
                    </a:p>
                  </a:txBody>
                  <a:tcPr/>
                </a:tc>
                <a:extLst>
                  <a:ext uri="{0D108BD9-81ED-4DB2-BD59-A6C34878D82A}">
                    <a16:rowId xmlns:a16="http://schemas.microsoft.com/office/drawing/2014/main" val="2998233941"/>
                  </a:ext>
                </a:extLst>
              </a:tr>
              <a:tr h="370840">
                <a:tc>
                  <a:txBody>
                    <a:bodyPr/>
                    <a:lstStyle/>
                    <a:p>
                      <a:r>
                        <a:rPr lang="en-US" dirty="0" smtClean="0"/>
                        <a:t>3</a:t>
                      </a:r>
                      <a:endParaRPr lang="en-IN" dirty="0"/>
                    </a:p>
                  </a:txBody>
                  <a:tcPr/>
                </a:tc>
                <a:tc>
                  <a:txBody>
                    <a:bodyPr/>
                    <a:lstStyle/>
                    <a:p>
                      <a:r>
                        <a:rPr lang="en-US" dirty="0" smtClean="0"/>
                        <a:t>50</a:t>
                      </a:r>
                      <a:endParaRPr lang="en-IN" dirty="0"/>
                    </a:p>
                  </a:txBody>
                  <a:tcPr/>
                </a:tc>
                <a:tc>
                  <a:txBody>
                    <a:bodyPr/>
                    <a:lstStyle/>
                    <a:p>
                      <a:r>
                        <a:rPr lang="en-US" dirty="0" smtClean="0"/>
                        <a:t>46</a:t>
                      </a:r>
                      <a:endParaRPr lang="en-IN" dirty="0"/>
                    </a:p>
                  </a:txBody>
                  <a:tcPr/>
                </a:tc>
                <a:tc>
                  <a:txBody>
                    <a:bodyPr/>
                    <a:lstStyle/>
                    <a:p>
                      <a:r>
                        <a:rPr lang="en-US" dirty="0" smtClean="0"/>
                        <a:t>29</a:t>
                      </a:r>
                      <a:endParaRPr lang="en-IN" dirty="0"/>
                    </a:p>
                  </a:txBody>
                  <a:tcPr/>
                </a:tc>
                <a:tc>
                  <a:txBody>
                    <a:bodyPr/>
                    <a:lstStyle/>
                    <a:p>
                      <a:r>
                        <a:rPr lang="en-US" dirty="0" smtClean="0"/>
                        <a:t>40</a:t>
                      </a:r>
                      <a:endParaRPr lang="en-IN" dirty="0"/>
                    </a:p>
                  </a:txBody>
                  <a:tcPr/>
                </a:tc>
                <a:tc>
                  <a:txBody>
                    <a:bodyPr/>
                    <a:lstStyle/>
                    <a:p>
                      <a:r>
                        <a:rPr lang="en-US" dirty="0" smtClean="0"/>
                        <a:t>65</a:t>
                      </a:r>
                      <a:endParaRPr lang="en-IN" dirty="0"/>
                    </a:p>
                  </a:txBody>
                  <a:tcPr/>
                </a:tc>
                <a:tc>
                  <a:txBody>
                    <a:bodyPr/>
                    <a:lstStyle/>
                    <a:p>
                      <a:r>
                        <a:rPr lang="en-US" dirty="0" smtClean="0"/>
                        <a:t>15</a:t>
                      </a:r>
                      <a:endParaRPr lang="en-IN" dirty="0"/>
                    </a:p>
                  </a:txBody>
                  <a:tcPr/>
                </a:tc>
                <a:tc>
                  <a:txBody>
                    <a:bodyPr/>
                    <a:lstStyle/>
                    <a:p>
                      <a:r>
                        <a:rPr lang="en-US" dirty="0" smtClean="0"/>
                        <a:t>42</a:t>
                      </a:r>
                      <a:endParaRPr lang="en-IN" dirty="0"/>
                    </a:p>
                  </a:txBody>
                  <a:tcPr/>
                </a:tc>
                <a:tc>
                  <a:txBody>
                    <a:bodyPr/>
                    <a:lstStyle/>
                    <a:p>
                      <a:r>
                        <a:rPr lang="en-US" dirty="0" smtClean="0"/>
                        <a:t>57</a:t>
                      </a:r>
                      <a:endParaRPr lang="en-IN" dirty="0"/>
                    </a:p>
                  </a:txBody>
                  <a:tcPr/>
                </a:tc>
                <a:tc>
                  <a:txBody>
                    <a:bodyPr/>
                    <a:lstStyle/>
                    <a:p>
                      <a:r>
                        <a:rPr lang="en-US" dirty="0" smtClean="0"/>
                        <a:t>22</a:t>
                      </a:r>
                      <a:endParaRPr lang="en-IN" dirty="0"/>
                    </a:p>
                  </a:txBody>
                  <a:tcPr/>
                </a:tc>
                <a:tc>
                  <a:txBody>
                    <a:bodyPr/>
                    <a:lstStyle/>
                    <a:p>
                      <a:r>
                        <a:rPr lang="en-US" dirty="0" smtClean="0"/>
                        <a:t>23</a:t>
                      </a:r>
                      <a:endParaRPr lang="en-IN" dirty="0"/>
                    </a:p>
                  </a:txBody>
                  <a:tcPr/>
                </a:tc>
                <a:tc>
                  <a:txBody>
                    <a:bodyPr/>
                    <a:lstStyle/>
                    <a:p>
                      <a:r>
                        <a:rPr lang="en-US" dirty="0" smtClean="0"/>
                        <a:t>59</a:t>
                      </a:r>
                      <a:endParaRPr lang="en-IN" dirty="0"/>
                    </a:p>
                  </a:txBody>
                  <a:tcPr/>
                </a:tc>
                <a:tc>
                  <a:txBody>
                    <a:bodyPr/>
                    <a:lstStyle/>
                    <a:p>
                      <a:r>
                        <a:rPr lang="en-US" dirty="0" smtClean="0"/>
                        <a:t>73</a:t>
                      </a:r>
                      <a:endParaRPr lang="en-IN" dirty="0"/>
                    </a:p>
                  </a:txBody>
                  <a:tcPr/>
                </a:tc>
                <a:tc>
                  <a:txBody>
                    <a:bodyPr/>
                    <a:lstStyle/>
                    <a:p>
                      <a:r>
                        <a:rPr lang="en-US" dirty="0" smtClean="0"/>
                        <a:t>91</a:t>
                      </a:r>
                      <a:endParaRPr lang="en-IN" dirty="0"/>
                    </a:p>
                  </a:txBody>
                  <a:tcPr/>
                </a:tc>
                <a:tc>
                  <a:txBody>
                    <a:bodyPr/>
                    <a:lstStyle/>
                    <a:p>
                      <a:r>
                        <a:rPr lang="en-US" dirty="0" smtClean="0"/>
                        <a:t>88</a:t>
                      </a:r>
                      <a:endParaRPr lang="en-IN" dirty="0"/>
                    </a:p>
                  </a:txBody>
                  <a:tcPr/>
                </a:tc>
                <a:extLst>
                  <a:ext uri="{0D108BD9-81ED-4DB2-BD59-A6C34878D82A}">
                    <a16:rowId xmlns:a16="http://schemas.microsoft.com/office/drawing/2014/main" val="3022065794"/>
                  </a:ext>
                </a:extLst>
              </a:tr>
            </a:tbl>
          </a:graphicData>
        </a:graphic>
      </p:graphicFrame>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487440" y="1046520"/>
              <a:ext cx="8988840" cy="5811120"/>
            </p14:xfrm>
          </p:contentPart>
        </mc:Choice>
        <mc:Fallback xmlns="">
          <p:pic>
            <p:nvPicPr>
              <p:cNvPr id="3" name="Ink 2"/>
              <p:cNvPicPr/>
              <p:nvPr/>
            </p:nvPicPr>
            <p:blipFill>
              <a:blip r:embed="rId4"/>
              <a:stretch>
                <a:fillRect/>
              </a:stretch>
            </p:blipFill>
            <p:spPr>
              <a:xfrm>
                <a:off x="476640" y="1037520"/>
                <a:ext cx="9010800" cy="583056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4" name="Ink 3"/>
              <p14:cNvContentPartPr/>
              <p14:nvPr/>
            </p14:nvContentPartPr>
            <p14:xfrm>
              <a:off x="6309720" y="2461680"/>
              <a:ext cx="4120560" cy="3517560"/>
            </p14:xfrm>
          </p:contentPart>
        </mc:Choice>
        <mc:Fallback>
          <p:pic>
            <p:nvPicPr>
              <p:cNvPr id="4" name="Ink 3"/>
              <p:cNvPicPr/>
              <p:nvPr/>
            </p:nvPicPr>
            <p:blipFill>
              <a:blip r:embed="rId6"/>
              <a:stretch>
                <a:fillRect/>
              </a:stretch>
            </p:blipFill>
            <p:spPr>
              <a:xfrm>
                <a:off x="6302880" y="2453040"/>
                <a:ext cx="4137120" cy="3533400"/>
              </a:xfrm>
              <a:prstGeom prst="rect">
                <a:avLst/>
              </a:prstGeom>
            </p:spPr>
          </p:pic>
        </mc:Fallback>
      </mc:AlternateContent>
    </p:spTree>
    <p:extLst>
      <p:ext uri="{BB962C8B-B14F-4D97-AF65-F5344CB8AC3E}">
        <p14:creationId xmlns:p14="http://schemas.microsoft.com/office/powerpoint/2010/main" val="32071920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895639960"/>
              </p:ext>
            </p:extLst>
          </p:nvPr>
        </p:nvGraphicFramePr>
        <p:xfrm>
          <a:off x="275766" y="202068"/>
          <a:ext cx="8128005" cy="1483360"/>
        </p:xfrm>
        <a:graphic>
          <a:graphicData uri="http://schemas.openxmlformats.org/drawingml/2006/table">
            <a:tbl>
              <a:tblPr firstRow="1" bandRow="1">
                <a:tableStyleId>{5940675A-B579-460E-94D1-54222C63F5DA}</a:tableStyleId>
              </a:tblPr>
              <a:tblGrid>
                <a:gridCol w="541867">
                  <a:extLst>
                    <a:ext uri="{9D8B030D-6E8A-4147-A177-3AD203B41FA5}">
                      <a16:colId xmlns:a16="http://schemas.microsoft.com/office/drawing/2014/main" val="3413022727"/>
                    </a:ext>
                  </a:extLst>
                </a:gridCol>
                <a:gridCol w="541867">
                  <a:extLst>
                    <a:ext uri="{9D8B030D-6E8A-4147-A177-3AD203B41FA5}">
                      <a16:colId xmlns:a16="http://schemas.microsoft.com/office/drawing/2014/main" val="3994653756"/>
                    </a:ext>
                  </a:extLst>
                </a:gridCol>
                <a:gridCol w="541867">
                  <a:extLst>
                    <a:ext uri="{9D8B030D-6E8A-4147-A177-3AD203B41FA5}">
                      <a16:colId xmlns:a16="http://schemas.microsoft.com/office/drawing/2014/main" val="4092700913"/>
                    </a:ext>
                  </a:extLst>
                </a:gridCol>
                <a:gridCol w="541867">
                  <a:extLst>
                    <a:ext uri="{9D8B030D-6E8A-4147-A177-3AD203B41FA5}">
                      <a16:colId xmlns:a16="http://schemas.microsoft.com/office/drawing/2014/main" val="129528189"/>
                    </a:ext>
                  </a:extLst>
                </a:gridCol>
                <a:gridCol w="541867">
                  <a:extLst>
                    <a:ext uri="{9D8B030D-6E8A-4147-A177-3AD203B41FA5}">
                      <a16:colId xmlns:a16="http://schemas.microsoft.com/office/drawing/2014/main" val="3990142446"/>
                    </a:ext>
                  </a:extLst>
                </a:gridCol>
                <a:gridCol w="541867">
                  <a:extLst>
                    <a:ext uri="{9D8B030D-6E8A-4147-A177-3AD203B41FA5}">
                      <a16:colId xmlns:a16="http://schemas.microsoft.com/office/drawing/2014/main" val="2514506590"/>
                    </a:ext>
                  </a:extLst>
                </a:gridCol>
                <a:gridCol w="541867">
                  <a:extLst>
                    <a:ext uri="{9D8B030D-6E8A-4147-A177-3AD203B41FA5}">
                      <a16:colId xmlns:a16="http://schemas.microsoft.com/office/drawing/2014/main" val="3253343946"/>
                    </a:ext>
                  </a:extLst>
                </a:gridCol>
                <a:gridCol w="541867">
                  <a:extLst>
                    <a:ext uri="{9D8B030D-6E8A-4147-A177-3AD203B41FA5}">
                      <a16:colId xmlns:a16="http://schemas.microsoft.com/office/drawing/2014/main" val="1801599664"/>
                    </a:ext>
                  </a:extLst>
                </a:gridCol>
                <a:gridCol w="541867">
                  <a:extLst>
                    <a:ext uri="{9D8B030D-6E8A-4147-A177-3AD203B41FA5}">
                      <a16:colId xmlns:a16="http://schemas.microsoft.com/office/drawing/2014/main" val="2494235731"/>
                    </a:ext>
                  </a:extLst>
                </a:gridCol>
                <a:gridCol w="541867">
                  <a:extLst>
                    <a:ext uri="{9D8B030D-6E8A-4147-A177-3AD203B41FA5}">
                      <a16:colId xmlns:a16="http://schemas.microsoft.com/office/drawing/2014/main" val="2634792464"/>
                    </a:ext>
                  </a:extLst>
                </a:gridCol>
                <a:gridCol w="541867">
                  <a:extLst>
                    <a:ext uri="{9D8B030D-6E8A-4147-A177-3AD203B41FA5}">
                      <a16:colId xmlns:a16="http://schemas.microsoft.com/office/drawing/2014/main" val="4044316420"/>
                    </a:ext>
                  </a:extLst>
                </a:gridCol>
                <a:gridCol w="541867">
                  <a:extLst>
                    <a:ext uri="{9D8B030D-6E8A-4147-A177-3AD203B41FA5}">
                      <a16:colId xmlns:a16="http://schemas.microsoft.com/office/drawing/2014/main" val="2655099012"/>
                    </a:ext>
                  </a:extLst>
                </a:gridCol>
                <a:gridCol w="541867">
                  <a:extLst>
                    <a:ext uri="{9D8B030D-6E8A-4147-A177-3AD203B41FA5}">
                      <a16:colId xmlns:a16="http://schemas.microsoft.com/office/drawing/2014/main" val="959023961"/>
                    </a:ext>
                  </a:extLst>
                </a:gridCol>
                <a:gridCol w="541867">
                  <a:extLst>
                    <a:ext uri="{9D8B030D-6E8A-4147-A177-3AD203B41FA5}">
                      <a16:colId xmlns:a16="http://schemas.microsoft.com/office/drawing/2014/main" val="790937007"/>
                    </a:ext>
                  </a:extLst>
                </a:gridCol>
                <a:gridCol w="541867">
                  <a:extLst>
                    <a:ext uri="{9D8B030D-6E8A-4147-A177-3AD203B41FA5}">
                      <a16:colId xmlns:a16="http://schemas.microsoft.com/office/drawing/2014/main" val="909973306"/>
                    </a:ext>
                  </a:extLst>
                </a:gridCol>
              </a:tblGrid>
              <a:tr h="370840">
                <a:tc>
                  <a:txBody>
                    <a:bodyPr/>
                    <a:lstStyle/>
                    <a:p>
                      <a:r>
                        <a:rPr lang="en-US" b="1" dirty="0" smtClean="0">
                          <a:solidFill>
                            <a:schemeClr val="tx2"/>
                          </a:solidFill>
                        </a:rPr>
                        <a:t>46</a:t>
                      </a:r>
                      <a:endParaRPr lang="en-IN" b="1" dirty="0">
                        <a:solidFill>
                          <a:schemeClr val="tx2"/>
                        </a:solidFill>
                      </a:endParaRPr>
                    </a:p>
                  </a:txBody>
                  <a:tcPr/>
                </a:tc>
                <a:tc>
                  <a:txBody>
                    <a:bodyPr/>
                    <a:lstStyle/>
                    <a:p>
                      <a:r>
                        <a:rPr lang="en-US" b="1" dirty="0" smtClean="0">
                          <a:solidFill>
                            <a:schemeClr val="tx2"/>
                          </a:solidFill>
                        </a:rPr>
                        <a:t>23</a:t>
                      </a:r>
                      <a:endParaRPr lang="en-IN" b="1" dirty="0">
                        <a:solidFill>
                          <a:schemeClr val="tx2"/>
                        </a:solidFill>
                      </a:endParaRPr>
                    </a:p>
                  </a:txBody>
                  <a:tcPr/>
                </a:tc>
                <a:tc>
                  <a:txBody>
                    <a:bodyPr/>
                    <a:lstStyle/>
                    <a:p>
                      <a:r>
                        <a:rPr lang="en-US" b="1" dirty="0" smtClean="0">
                          <a:solidFill>
                            <a:schemeClr val="tx2"/>
                          </a:solidFill>
                        </a:rPr>
                        <a:t>40</a:t>
                      </a:r>
                      <a:endParaRPr lang="en-IN" b="1" dirty="0">
                        <a:solidFill>
                          <a:schemeClr val="tx2"/>
                        </a:solidFill>
                      </a:endParaRPr>
                    </a:p>
                  </a:txBody>
                  <a:tcPr/>
                </a:tc>
                <a:tc>
                  <a:txBody>
                    <a:bodyPr/>
                    <a:lstStyle/>
                    <a:p>
                      <a:r>
                        <a:rPr lang="en-US" b="1" dirty="0" smtClean="0">
                          <a:solidFill>
                            <a:schemeClr val="tx2"/>
                          </a:solidFill>
                        </a:rPr>
                        <a:t>65</a:t>
                      </a:r>
                      <a:endParaRPr lang="en-IN" b="1" dirty="0">
                        <a:solidFill>
                          <a:schemeClr val="tx2"/>
                        </a:solidFill>
                      </a:endParaRPr>
                    </a:p>
                  </a:txBody>
                  <a:tcPr/>
                </a:tc>
                <a:tc>
                  <a:txBody>
                    <a:bodyPr/>
                    <a:lstStyle/>
                    <a:p>
                      <a:r>
                        <a:rPr lang="en-US" b="1" dirty="0" smtClean="0">
                          <a:solidFill>
                            <a:schemeClr val="tx2"/>
                          </a:solidFill>
                        </a:rPr>
                        <a:t>15</a:t>
                      </a:r>
                      <a:endParaRPr lang="en-IN" b="1" dirty="0">
                        <a:solidFill>
                          <a:schemeClr val="tx2"/>
                        </a:solidFill>
                      </a:endParaRPr>
                    </a:p>
                  </a:txBody>
                  <a:tcPr/>
                </a:tc>
                <a:tc>
                  <a:txBody>
                    <a:bodyPr/>
                    <a:lstStyle/>
                    <a:p>
                      <a:r>
                        <a:rPr lang="en-US" b="1" dirty="0" smtClean="0">
                          <a:solidFill>
                            <a:schemeClr val="tx2"/>
                          </a:solidFill>
                        </a:rPr>
                        <a:t>88</a:t>
                      </a:r>
                      <a:endParaRPr lang="en-IN" b="1" dirty="0">
                        <a:solidFill>
                          <a:schemeClr val="tx2"/>
                        </a:solidFill>
                      </a:endParaRPr>
                    </a:p>
                  </a:txBody>
                  <a:tcPr/>
                </a:tc>
                <a:tc>
                  <a:txBody>
                    <a:bodyPr/>
                    <a:lstStyle/>
                    <a:p>
                      <a:r>
                        <a:rPr lang="en-US" b="1" dirty="0" smtClean="0">
                          <a:solidFill>
                            <a:schemeClr val="tx2"/>
                          </a:solidFill>
                        </a:rPr>
                        <a:t>57</a:t>
                      </a:r>
                      <a:endParaRPr lang="en-IN" b="1" dirty="0">
                        <a:solidFill>
                          <a:schemeClr val="tx2"/>
                        </a:solidFill>
                      </a:endParaRPr>
                    </a:p>
                  </a:txBody>
                  <a:tcPr/>
                </a:tc>
                <a:tc>
                  <a:txBody>
                    <a:bodyPr/>
                    <a:lstStyle/>
                    <a:p>
                      <a:r>
                        <a:rPr lang="en-US" b="1" dirty="0" smtClean="0">
                          <a:solidFill>
                            <a:schemeClr val="tx2"/>
                          </a:solidFill>
                        </a:rPr>
                        <a:t>3</a:t>
                      </a:r>
                      <a:endParaRPr lang="en-IN" b="1" dirty="0">
                        <a:solidFill>
                          <a:schemeClr val="tx2"/>
                        </a:solidFill>
                      </a:endParaRPr>
                    </a:p>
                  </a:txBody>
                  <a:tcPr/>
                </a:tc>
                <a:tc>
                  <a:txBody>
                    <a:bodyPr/>
                    <a:lstStyle/>
                    <a:p>
                      <a:r>
                        <a:rPr lang="en-US" b="1" dirty="0" smtClean="0">
                          <a:solidFill>
                            <a:schemeClr val="tx2"/>
                          </a:solidFill>
                        </a:rPr>
                        <a:t>50</a:t>
                      </a:r>
                      <a:endParaRPr lang="en-IN" b="1" dirty="0">
                        <a:solidFill>
                          <a:schemeClr val="tx2"/>
                        </a:solidFill>
                      </a:endParaRPr>
                    </a:p>
                  </a:txBody>
                  <a:tcPr/>
                </a:tc>
                <a:tc>
                  <a:txBody>
                    <a:bodyPr/>
                    <a:lstStyle/>
                    <a:p>
                      <a:r>
                        <a:rPr lang="en-US" b="1" dirty="0" smtClean="0">
                          <a:solidFill>
                            <a:schemeClr val="tx2"/>
                          </a:solidFill>
                        </a:rPr>
                        <a:t>91</a:t>
                      </a:r>
                      <a:endParaRPr lang="en-IN" b="1" dirty="0">
                        <a:solidFill>
                          <a:schemeClr val="tx2"/>
                        </a:solidFill>
                      </a:endParaRPr>
                    </a:p>
                  </a:txBody>
                  <a:tcPr/>
                </a:tc>
                <a:tc>
                  <a:txBody>
                    <a:bodyPr/>
                    <a:lstStyle/>
                    <a:p>
                      <a:r>
                        <a:rPr lang="en-US" b="1" dirty="0" smtClean="0">
                          <a:solidFill>
                            <a:schemeClr val="tx2"/>
                          </a:solidFill>
                        </a:rPr>
                        <a:t>73</a:t>
                      </a:r>
                      <a:endParaRPr lang="en-IN" b="1" dirty="0">
                        <a:solidFill>
                          <a:schemeClr val="tx2"/>
                        </a:solidFill>
                      </a:endParaRPr>
                    </a:p>
                  </a:txBody>
                  <a:tcPr/>
                </a:tc>
                <a:tc>
                  <a:txBody>
                    <a:bodyPr/>
                    <a:lstStyle/>
                    <a:p>
                      <a:r>
                        <a:rPr lang="en-US" b="1" dirty="0" smtClean="0">
                          <a:solidFill>
                            <a:schemeClr val="tx2"/>
                          </a:solidFill>
                        </a:rPr>
                        <a:t>59</a:t>
                      </a:r>
                      <a:endParaRPr lang="en-IN" b="1" dirty="0">
                        <a:solidFill>
                          <a:schemeClr val="tx2"/>
                        </a:solidFill>
                      </a:endParaRPr>
                    </a:p>
                  </a:txBody>
                  <a:tcPr/>
                </a:tc>
                <a:tc>
                  <a:txBody>
                    <a:bodyPr/>
                    <a:lstStyle/>
                    <a:p>
                      <a:r>
                        <a:rPr lang="en-US" b="1" dirty="0" smtClean="0">
                          <a:solidFill>
                            <a:schemeClr val="tx2"/>
                          </a:solidFill>
                        </a:rPr>
                        <a:t>22</a:t>
                      </a:r>
                      <a:endParaRPr lang="en-IN" b="1" dirty="0">
                        <a:solidFill>
                          <a:schemeClr val="tx2"/>
                        </a:solidFill>
                      </a:endParaRPr>
                    </a:p>
                  </a:txBody>
                  <a:tcPr/>
                </a:tc>
                <a:tc>
                  <a:txBody>
                    <a:bodyPr/>
                    <a:lstStyle/>
                    <a:p>
                      <a:r>
                        <a:rPr lang="en-US" b="1" dirty="0" smtClean="0">
                          <a:solidFill>
                            <a:schemeClr val="tx2"/>
                          </a:solidFill>
                        </a:rPr>
                        <a:t>29</a:t>
                      </a:r>
                      <a:endParaRPr lang="en-IN" b="1" dirty="0">
                        <a:solidFill>
                          <a:schemeClr val="tx2"/>
                        </a:solidFill>
                      </a:endParaRPr>
                    </a:p>
                  </a:txBody>
                  <a:tcPr/>
                </a:tc>
                <a:tc>
                  <a:txBody>
                    <a:bodyPr/>
                    <a:lstStyle/>
                    <a:p>
                      <a:r>
                        <a:rPr lang="en-US" b="1" dirty="0" smtClean="0">
                          <a:solidFill>
                            <a:schemeClr val="tx2"/>
                          </a:solidFill>
                        </a:rPr>
                        <a:t>42</a:t>
                      </a:r>
                      <a:endParaRPr lang="en-IN" b="1" dirty="0">
                        <a:solidFill>
                          <a:schemeClr val="tx2"/>
                        </a:solidFill>
                      </a:endParaRPr>
                    </a:p>
                  </a:txBody>
                  <a:tcPr/>
                </a:tc>
                <a:extLst>
                  <a:ext uri="{0D108BD9-81ED-4DB2-BD59-A6C34878D82A}">
                    <a16:rowId xmlns:a16="http://schemas.microsoft.com/office/drawing/2014/main" val="363908370"/>
                  </a:ext>
                </a:extLst>
              </a:tr>
              <a:tr h="370840">
                <a:tc>
                  <a:txBody>
                    <a:bodyPr/>
                    <a:lstStyle/>
                    <a:p>
                      <a:pPr marL="0" algn="l" defTabSz="914400" rtl="0" eaLnBrk="1" latinLnBrk="0" hangingPunct="1"/>
                      <a:r>
                        <a:rPr lang="en-US" sz="1800" b="1" kern="1200" dirty="0" smtClean="0">
                          <a:solidFill>
                            <a:schemeClr val="tx2"/>
                          </a:solidFill>
                          <a:latin typeface="+mn-lt"/>
                          <a:ea typeface="+mn-ea"/>
                          <a:cs typeface="+mn-cs"/>
                        </a:rPr>
                        <a:t>29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73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88</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15</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91</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46</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57</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65</a:t>
                      </a:r>
                      <a:endParaRPr lang="en-IN" sz="1800" b="1" kern="1200" dirty="0">
                        <a:solidFill>
                          <a:schemeClr val="tx2"/>
                        </a:solidFill>
                        <a:latin typeface="+mn-lt"/>
                        <a:ea typeface="+mn-ea"/>
                        <a:cs typeface="+mn-cs"/>
                      </a:endParaRPr>
                    </a:p>
                  </a:txBody>
                  <a:tcPr/>
                </a:tc>
                <a:extLst>
                  <a:ext uri="{0D108BD9-81ED-4DB2-BD59-A6C34878D82A}">
                    <a16:rowId xmlns:a16="http://schemas.microsoft.com/office/drawing/2014/main" val="303172081"/>
                  </a:ext>
                </a:extLst>
              </a:tr>
              <a:tr h="370840">
                <a:tc>
                  <a:txBody>
                    <a:bodyPr/>
                    <a:lstStyle/>
                    <a:p>
                      <a:pPr marL="0" algn="l" defTabSz="914400" rtl="0" eaLnBrk="1" latinLnBrk="0" hangingPunct="1"/>
                      <a:r>
                        <a:rPr lang="en-US" sz="1800" b="1" kern="1200" dirty="0" smtClean="0">
                          <a:solidFill>
                            <a:schemeClr val="tx2"/>
                          </a:solidFill>
                          <a:latin typeface="+mn-lt"/>
                          <a:ea typeface="+mn-ea"/>
                          <a:cs typeface="+mn-cs"/>
                        </a:rPr>
                        <a:t>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15</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46</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57</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65</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73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88</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91</a:t>
                      </a:r>
                      <a:endParaRPr lang="en-IN" sz="1800" b="1" kern="1200" dirty="0">
                        <a:solidFill>
                          <a:schemeClr val="tx2"/>
                        </a:solidFill>
                        <a:latin typeface="+mn-lt"/>
                        <a:ea typeface="+mn-ea"/>
                        <a:cs typeface="+mn-cs"/>
                      </a:endParaRPr>
                    </a:p>
                  </a:txBody>
                  <a:tcPr/>
                </a:tc>
                <a:extLst>
                  <a:ext uri="{0D108BD9-81ED-4DB2-BD59-A6C34878D82A}">
                    <a16:rowId xmlns:a16="http://schemas.microsoft.com/office/drawing/2014/main" val="2998233941"/>
                  </a:ext>
                </a:extLst>
              </a:tr>
              <a:tr h="370840">
                <a:tc>
                  <a:txBody>
                    <a:bodyPr/>
                    <a:lstStyle/>
                    <a:p>
                      <a:r>
                        <a:rPr lang="en-US" b="1" dirty="0" smtClean="0"/>
                        <a:t>3</a:t>
                      </a:r>
                      <a:endParaRPr lang="en-IN" b="1" dirty="0"/>
                    </a:p>
                  </a:txBody>
                  <a:tcPr/>
                </a:tc>
                <a:tc>
                  <a:txBody>
                    <a:bodyPr/>
                    <a:lstStyle/>
                    <a:p>
                      <a:r>
                        <a:rPr lang="en-US" b="1" dirty="0" smtClean="0"/>
                        <a:t>50</a:t>
                      </a:r>
                      <a:endParaRPr lang="en-IN" b="1" dirty="0"/>
                    </a:p>
                  </a:txBody>
                  <a:tcPr/>
                </a:tc>
                <a:tc>
                  <a:txBody>
                    <a:bodyPr/>
                    <a:lstStyle/>
                    <a:p>
                      <a:r>
                        <a:rPr lang="en-US" b="1" dirty="0" smtClean="0"/>
                        <a:t>46</a:t>
                      </a:r>
                      <a:endParaRPr lang="en-IN" b="1" dirty="0"/>
                    </a:p>
                  </a:txBody>
                  <a:tcPr/>
                </a:tc>
                <a:tc>
                  <a:txBody>
                    <a:bodyPr/>
                    <a:lstStyle/>
                    <a:p>
                      <a:r>
                        <a:rPr lang="en-US" b="1" dirty="0" smtClean="0"/>
                        <a:t>29</a:t>
                      </a:r>
                      <a:endParaRPr lang="en-IN" b="1" dirty="0"/>
                    </a:p>
                  </a:txBody>
                  <a:tcPr/>
                </a:tc>
                <a:tc>
                  <a:txBody>
                    <a:bodyPr/>
                    <a:lstStyle/>
                    <a:p>
                      <a:r>
                        <a:rPr lang="en-US" b="1" dirty="0" smtClean="0"/>
                        <a:t>40</a:t>
                      </a:r>
                      <a:endParaRPr lang="en-IN" b="1" dirty="0"/>
                    </a:p>
                  </a:txBody>
                  <a:tcPr/>
                </a:tc>
                <a:tc>
                  <a:txBody>
                    <a:bodyPr/>
                    <a:lstStyle/>
                    <a:p>
                      <a:r>
                        <a:rPr lang="en-US" b="1" dirty="0" smtClean="0"/>
                        <a:t>65</a:t>
                      </a:r>
                      <a:endParaRPr lang="en-IN" b="1" dirty="0"/>
                    </a:p>
                  </a:txBody>
                  <a:tcPr/>
                </a:tc>
                <a:tc>
                  <a:txBody>
                    <a:bodyPr/>
                    <a:lstStyle/>
                    <a:p>
                      <a:r>
                        <a:rPr lang="en-US" b="1" dirty="0" smtClean="0"/>
                        <a:t>15</a:t>
                      </a:r>
                      <a:endParaRPr lang="en-IN" b="1" dirty="0"/>
                    </a:p>
                  </a:txBody>
                  <a:tcPr/>
                </a:tc>
                <a:tc>
                  <a:txBody>
                    <a:bodyPr/>
                    <a:lstStyle/>
                    <a:p>
                      <a:r>
                        <a:rPr lang="en-US" b="1" dirty="0" smtClean="0"/>
                        <a:t>42</a:t>
                      </a:r>
                      <a:endParaRPr lang="en-IN" b="1" dirty="0"/>
                    </a:p>
                  </a:txBody>
                  <a:tcPr/>
                </a:tc>
                <a:tc>
                  <a:txBody>
                    <a:bodyPr/>
                    <a:lstStyle/>
                    <a:p>
                      <a:r>
                        <a:rPr lang="en-US" b="1" dirty="0" smtClean="0"/>
                        <a:t>57</a:t>
                      </a:r>
                      <a:endParaRPr lang="en-IN" b="1" dirty="0"/>
                    </a:p>
                  </a:txBody>
                  <a:tcPr/>
                </a:tc>
                <a:tc>
                  <a:txBody>
                    <a:bodyPr/>
                    <a:lstStyle/>
                    <a:p>
                      <a:r>
                        <a:rPr lang="en-US" b="1" dirty="0" smtClean="0"/>
                        <a:t>22</a:t>
                      </a:r>
                      <a:endParaRPr lang="en-IN" b="1" dirty="0"/>
                    </a:p>
                  </a:txBody>
                  <a:tcPr/>
                </a:tc>
                <a:tc>
                  <a:txBody>
                    <a:bodyPr/>
                    <a:lstStyle/>
                    <a:p>
                      <a:r>
                        <a:rPr lang="en-US" b="1" dirty="0" smtClean="0"/>
                        <a:t>23</a:t>
                      </a:r>
                      <a:endParaRPr lang="en-IN" b="1" dirty="0"/>
                    </a:p>
                  </a:txBody>
                  <a:tcPr/>
                </a:tc>
                <a:tc>
                  <a:txBody>
                    <a:bodyPr/>
                    <a:lstStyle/>
                    <a:p>
                      <a:r>
                        <a:rPr lang="en-US" b="1" dirty="0" smtClean="0"/>
                        <a:t>59</a:t>
                      </a:r>
                      <a:endParaRPr lang="en-IN" b="1" dirty="0"/>
                    </a:p>
                  </a:txBody>
                  <a:tcPr/>
                </a:tc>
                <a:tc>
                  <a:txBody>
                    <a:bodyPr/>
                    <a:lstStyle/>
                    <a:p>
                      <a:r>
                        <a:rPr lang="en-US" b="1" dirty="0" smtClean="0"/>
                        <a:t>73</a:t>
                      </a:r>
                      <a:endParaRPr lang="en-IN" b="1" dirty="0"/>
                    </a:p>
                  </a:txBody>
                  <a:tcPr/>
                </a:tc>
                <a:tc>
                  <a:txBody>
                    <a:bodyPr/>
                    <a:lstStyle/>
                    <a:p>
                      <a:r>
                        <a:rPr lang="en-US" b="1" dirty="0" smtClean="0"/>
                        <a:t>91</a:t>
                      </a:r>
                      <a:endParaRPr lang="en-IN" b="1" dirty="0"/>
                    </a:p>
                  </a:txBody>
                  <a:tcPr/>
                </a:tc>
                <a:tc>
                  <a:txBody>
                    <a:bodyPr/>
                    <a:lstStyle/>
                    <a:p>
                      <a:r>
                        <a:rPr lang="en-US" b="1" dirty="0" smtClean="0"/>
                        <a:t>88</a:t>
                      </a:r>
                      <a:endParaRPr lang="en-IN" b="1" dirty="0"/>
                    </a:p>
                  </a:txBody>
                  <a:tcPr/>
                </a:tc>
                <a:extLst>
                  <a:ext uri="{0D108BD9-81ED-4DB2-BD59-A6C34878D82A}">
                    <a16:rowId xmlns:a16="http://schemas.microsoft.com/office/drawing/2014/main" val="3022065794"/>
                  </a:ext>
                </a:extLst>
              </a:tr>
            </a:tbl>
          </a:graphicData>
        </a:graphic>
      </p:graphicFrame>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174240" y="70560"/>
              <a:ext cx="10046880" cy="6449400"/>
            </p14:xfrm>
          </p:contentPart>
        </mc:Choice>
        <mc:Fallback xmlns="">
          <p:pic>
            <p:nvPicPr>
              <p:cNvPr id="3" name="Ink 2"/>
              <p:cNvPicPr/>
              <p:nvPr/>
            </p:nvPicPr>
            <p:blipFill>
              <a:blip r:embed="rId4"/>
              <a:stretch>
                <a:fillRect/>
              </a:stretch>
            </p:blipFill>
            <p:spPr>
              <a:xfrm>
                <a:off x="166320" y="63360"/>
                <a:ext cx="10062360" cy="6467040"/>
              </a:xfrm>
              <a:prstGeom prst="rect">
                <a:avLst/>
              </a:prstGeom>
            </p:spPr>
          </p:pic>
        </mc:Fallback>
      </mc:AlternateContent>
    </p:spTree>
    <p:extLst>
      <p:ext uri="{BB962C8B-B14F-4D97-AF65-F5344CB8AC3E}">
        <p14:creationId xmlns:p14="http://schemas.microsoft.com/office/powerpoint/2010/main" val="249831861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2877</TotalTime>
  <Words>1978</Words>
  <Application>Microsoft Office PowerPoint</Application>
  <PresentationFormat>Widescreen</PresentationFormat>
  <Paragraphs>473</Paragraphs>
  <Slides>31</Slides>
  <Notes>10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Calibri Light</vt:lpstr>
      <vt:lpstr>Consolas</vt:lpstr>
      <vt:lpstr>Times New Roman</vt:lpstr>
      <vt:lpstr>Wingdings</vt:lpstr>
      <vt:lpstr>Office Theme</vt:lpstr>
      <vt:lpstr>PowerPoint Presentation</vt:lpstr>
      <vt:lpstr>Binary Search Tree</vt:lpstr>
      <vt:lpstr>Binary Search Trees</vt:lpstr>
      <vt:lpstr>Definition</vt:lpstr>
      <vt:lpstr>Examples</vt:lpstr>
      <vt:lpstr>PowerPoint Presentation</vt:lpstr>
      <vt:lpstr>PowerPoint Presentation</vt:lpstr>
      <vt:lpstr>PowerPoint Presentation</vt:lpstr>
      <vt:lpstr>PowerPoint Presentation</vt:lpstr>
      <vt:lpstr>Examples</vt:lpstr>
      <vt:lpstr>Duplicate Elements</vt:lpstr>
      <vt:lpstr>Finding the Max/Min Object</vt:lpstr>
      <vt:lpstr>PowerPoint Presentation</vt:lpstr>
      <vt:lpstr>Dictionaries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 Linear Data Structures</dc:title>
  <dc:creator>HP</dc:creator>
  <cp:lastModifiedBy>Admin</cp:lastModifiedBy>
  <cp:revision>172</cp:revision>
  <cp:lastPrinted>2020-01-16T08:46:54Z</cp:lastPrinted>
  <dcterms:created xsi:type="dcterms:W3CDTF">2018-08-18T04:19:07Z</dcterms:created>
  <dcterms:modified xsi:type="dcterms:W3CDTF">2020-09-26T04:31:06Z</dcterms:modified>
</cp:coreProperties>
</file>

<file path=docProps/thumbnail.jpeg>
</file>